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312" r:id="rId4"/>
    <p:sldId id="257" r:id="rId5"/>
    <p:sldId id="265" r:id="rId6"/>
    <p:sldId id="263" r:id="rId7"/>
    <p:sldId id="267" r:id="rId8"/>
    <p:sldId id="301" r:id="rId9"/>
    <p:sldId id="307" r:id="rId10"/>
    <p:sldId id="304" r:id="rId11"/>
    <p:sldId id="315" r:id="rId12"/>
    <p:sldId id="313" r:id="rId13"/>
    <p:sldId id="327" r:id="rId14"/>
    <p:sldId id="331" r:id="rId15"/>
    <p:sldId id="329" r:id="rId16"/>
    <p:sldId id="325" r:id="rId17"/>
    <p:sldId id="309" r:id="rId18"/>
    <p:sldId id="308" r:id="rId19"/>
    <p:sldId id="281" r:id="rId20"/>
    <p:sldId id="282" r:id="rId21"/>
    <p:sldId id="291" r:id="rId22"/>
    <p:sldId id="316" r:id="rId23"/>
    <p:sldId id="302" r:id="rId24"/>
    <p:sldId id="303" r:id="rId25"/>
    <p:sldId id="323" r:id="rId26"/>
    <p:sldId id="294" r:id="rId27"/>
    <p:sldId id="295" r:id="rId28"/>
    <p:sldId id="274" r:id="rId29"/>
    <p:sldId id="287" r:id="rId30"/>
    <p:sldId id="289" r:id="rId31"/>
    <p:sldId id="288" r:id="rId32"/>
    <p:sldId id="279" r:id="rId33"/>
    <p:sldId id="280" r:id="rId34"/>
    <p:sldId id="319" r:id="rId35"/>
    <p:sldId id="320" r:id="rId36"/>
    <p:sldId id="322" r:id="rId37"/>
    <p:sldId id="259"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78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418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26AAD-C0F7-4F6C-A2C3-7F4DF709EB0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58026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26AAD-C0F7-4F6C-A2C3-7F4DF709EB0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429628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rt or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406" y="684213"/>
            <a:ext cx="8228013" cy="477054"/>
          </a:xfrm>
        </p:spPr>
        <p:txBody>
          <a:bodyPr wrap="square">
            <a:spAutoFit/>
          </a:bodyPr>
          <a:lstStyle>
            <a:lvl1pPr>
              <a:defRPr sz="2800" cap="none" baseline="0"/>
            </a:lvl1pPr>
          </a:lstStyle>
          <a:p>
            <a:r>
              <a:rPr lang="en-US" dirty="0"/>
              <a:t>Chart/Graph Slide: 1-line max [28pt]</a:t>
            </a:r>
          </a:p>
        </p:txBody>
      </p:sp>
      <p:sp>
        <p:nvSpPr>
          <p:cNvPr id="8" name="Text Placeholder 7"/>
          <p:cNvSpPr>
            <a:spLocks noGrp="1"/>
          </p:cNvSpPr>
          <p:nvPr>
            <p:ph type="body" sz="quarter" idx="10" hasCustomPrompt="1"/>
          </p:nvPr>
        </p:nvSpPr>
        <p:spPr>
          <a:xfrm>
            <a:off x="5484813" y="1693863"/>
            <a:ext cx="3200400" cy="4202112"/>
          </a:xfrm>
        </p:spPr>
        <p:txBody>
          <a:bodyPr/>
          <a:lstStyle>
            <a:lvl1pPr marL="231775" indent="-231775">
              <a:buClr>
                <a:srgbClr val="81DD00"/>
              </a:buClr>
              <a:buFont typeface="Arial" panose="020B0604020202020204" pitchFamily="34" charset="0"/>
              <a:buChar char="•"/>
              <a:defRPr sz="1600" baseline="0"/>
            </a:lvl1pPr>
            <a:lvl2pPr marL="457200" indent="-231775">
              <a:buClr>
                <a:srgbClr val="81DD00"/>
              </a:buClr>
              <a:defRPr sz="1600"/>
            </a:lvl2pPr>
            <a:lvl3pPr marL="688975" indent="-231775">
              <a:buClr>
                <a:srgbClr val="81DD00"/>
              </a:buClr>
              <a:defRPr sz="1600"/>
            </a:lvl3pPr>
            <a:lvl4pPr marL="914400" indent="-231775">
              <a:buClr>
                <a:srgbClr val="81DD00"/>
              </a:buClr>
              <a:defRPr sz="1400"/>
            </a:lvl4pPr>
            <a:lvl5pPr marL="1146175" indent="-225425">
              <a:buClr>
                <a:srgbClr val="81DD00"/>
              </a:buClr>
              <a:defRPr sz="1400"/>
            </a:lvl5pPr>
          </a:lstStyle>
          <a:p>
            <a:pPr lvl="0"/>
            <a:r>
              <a:rPr lang="en-US" dirty="0"/>
              <a:t>First level stand alone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456406" y="1230313"/>
            <a:ext cx="8228013" cy="365760"/>
          </a:xfrm>
        </p:spPr>
        <p:txBody>
          <a:bodyPr/>
          <a:lstStyle>
            <a:lvl1pPr marL="0" indent="0">
              <a:buNone/>
              <a:defRPr b="0" baseline="0">
                <a:solidFill>
                  <a:schemeClr val="tx1">
                    <a:lumMod val="50000"/>
                    <a:lumOff val="50000"/>
                  </a:schemeClr>
                </a:solidFill>
              </a:defRPr>
            </a:lvl1pPr>
          </a:lstStyle>
          <a:p>
            <a:pPr lvl="0"/>
            <a:r>
              <a:rPr lang="en-US" dirty="0"/>
              <a:t>Optional subhead goes here. 1-line max [16pt]</a:t>
            </a:r>
          </a:p>
        </p:txBody>
      </p:sp>
      <p:sp>
        <p:nvSpPr>
          <p:cNvPr id="5" name="Chart Placeholder 4"/>
          <p:cNvSpPr>
            <a:spLocks noGrp="1"/>
          </p:cNvSpPr>
          <p:nvPr>
            <p:ph type="chart" sz="quarter" idx="12" hasCustomPrompt="1"/>
          </p:nvPr>
        </p:nvSpPr>
        <p:spPr>
          <a:xfrm>
            <a:off x="457200" y="1693863"/>
            <a:ext cx="4572000" cy="3017520"/>
          </a:xfrm>
        </p:spPr>
        <p:txBody>
          <a:bodyPr/>
          <a:lstStyle>
            <a:lvl1pPr marL="0" indent="0">
              <a:buNone/>
              <a:defRPr baseline="0"/>
            </a:lvl1pPr>
          </a:lstStyle>
          <a:p>
            <a:r>
              <a:rPr lang="en-US" dirty="0"/>
              <a:t>&lt;Add Chart&gt;</a:t>
            </a:r>
          </a:p>
        </p:txBody>
      </p:sp>
      <p:sp>
        <p:nvSpPr>
          <p:cNvPr id="7" name="Text Placeholder 6"/>
          <p:cNvSpPr>
            <a:spLocks noGrp="1"/>
          </p:cNvSpPr>
          <p:nvPr>
            <p:ph type="body" sz="quarter" idx="13" hasCustomPrompt="1"/>
          </p:nvPr>
        </p:nvSpPr>
        <p:spPr>
          <a:xfrm>
            <a:off x="457993" y="6124893"/>
            <a:ext cx="8228013" cy="274320"/>
          </a:xfrm>
        </p:spPr>
        <p:txBody>
          <a:bodyPr bIns="0" anchor="b" anchorCtr="0"/>
          <a:lstStyle>
            <a:lvl1pPr marL="0" indent="0">
              <a:buNone/>
              <a:defRPr sz="900" baseline="0"/>
            </a:lvl1pPr>
            <a:lvl2pPr marL="168275" indent="0">
              <a:buNone/>
              <a:defRPr/>
            </a:lvl2pPr>
            <a:lvl3pPr marL="396875" indent="0">
              <a:buNone/>
              <a:defRPr/>
            </a:lvl3pPr>
            <a:lvl4pPr marL="625475" indent="0">
              <a:buNone/>
              <a:defRPr/>
            </a:lvl4pPr>
            <a:lvl5pPr marL="854075" indent="0">
              <a:buNone/>
              <a:defRPr/>
            </a:lvl5pPr>
          </a:lstStyle>
          <a:p>
            <a:pPr lvl="0"/>
            <a:r>
              <a:rPr lang="en-US" dirty="0"/>
              <a:t>Notes: &lt;</a:t>
            </a:r>
            <a:r>
              <a:rPr lang="en-US" dirty="0" err="1"/>
              <a:t>tk</a:t>
            </a:r>
            <a:r>
              <a:rPr lang="en-US" dirty="0"/>
              <a:t>&gt;</a:t>
            </a:r>
          </a:p>
          <a:p>
            <a:pPr lvl="0"/>
            <a:r>
              <a:rPr lang="en-US" dirty="0"/>
              <a:t>Source: &lt;</a:t>
            </a:r>
            <a:r>
              <a:rPr lang="en-US" dirty="0" err="1"/>
              <a:t>tk</a:t>
            </a:r>
            <a:r>
              <a:rPr lang="en-US" dirty="0"/>
              <a:t>&gt;</a:t>
            </a:r>
          </a:p>
        </p:txBody>
      </p:sp>
    </p:spTree>
    <p:extLst>
      <p:ext uri="{BB962C8B-B14F-4D97-AF65-F5344CB8AC3E}">
        <p14:creationId xmlns:p14="http://schemas.microsoft.com/office/powerpoint/2010/main" val="2045226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ody or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8975"/>
            <a:ext cx="8228013" cy="457200"/>
          </a:xfrm>
        </p:spPr>
        <p:txBody>
          <a:bodyPr wrap="square">
            <a:spAutoFit/>
          </a:bodyPr>
          <a:lstStyle>
            <a:lvl1pPr>
              <a:defRPr sz="2800" cap="none" baseline="0"/>
            </a:lvl1pPr>
          </a:lstStyle>
          <a:p>
            <a:r>
              <a:rPr lang="en-US" dirty="0"/>
              <a:t>Body or Overview Slide: 1-line max [28pt]</a:t>
            </a:r>
          </a:p>
        </p:txBody>
      </p:sp>
      <p:sp>
        <p:nvSpPr>
          <p:cNvPr id="8" name="Text Placeholder 7"/>
          <p:cNvSpPr>
            <a:spLocks noGrp="1"/>
          </p:cNvSpPr>
          <p:nvPr>
            <p:ph type="body" sz="quarter" idx="10" hasCustomPrompt="1"/>
          </p:nvPr>
        </p:nvSpPr>
        <p:spPr>
          <a:xfrm>
            <a:off x="447481" y="1874838"/>
            <a:ext cx="8229600" cy="4021137"/>
          </a:xfrm>
        </p:spPr>
        <p:txBody>
          <a:bodyPr/>
          <a:lstStyle>
            <a:lvl1pPr marL="231775" indent="-231775">
              <a:buClr>
                <a:srgbClr val="81DD00"/>
              </a:buClr>
              <a:buFont typeface="Arial" panose="020B0604020202020204" pitchFamily="34" charset="0"/>
              <a:buChar char="•"/>
              <a:defRPr sz="1600" baseline="0"/>
            </a:lvl1pPr>
            <a:lvl2pPr marL="231775" indent="-231775">
              <a:buClr>
                <a:srgbClr val="00C78B"/>
              </a:buClr>
              <a:defRPr sz="1600"/>
            </a:lvl2pPr>
            <a:lvl3pPr marL="457200" indent="-225425">
              <a:buClr>
                <a:srgbClr val="81DD00"/>
              </a:buClr>
              <a:defRPr sz="1600"/>
            </a:lvl3pPr>
            <a:lvl4pPr marL="688975" indent="-231775">
              <a:buClr>
                <a:srgbClr val="81DD00"/>
              </a:buClr>
              <a:defRPr sz="1400"/>
            </a:lvl4pPr>
            <a:lvl5pPr marL="914400" indent="-225425">
              <a:buClr>
                <a:srgbClr val="81DD00"/>
              </a:buClr>
              <a:defRPr sz="1400"/>
            </a:lvl5pPr>
          </a:lstStyle>
          <a:p>
            <a:pPr lvl="0"/>
            <a:r>
              <a:rPr lang="en-US" dirty="0"/>
              <a:t>First level stand alone bullet</a:t>
            </a:r>
          </a:p>
          <a:p>
            <a:pPr lvl="2"/>
            <a:r>
              <a:rPr lang="en-US" dirty="0"/>
              <a:t>Second level</a:t>
            </a:r>
          </a:p>
          <a:p>
            <a:pPr lvl="3"/>
            <a:r>
              <a:rPr lang="en-US" dirty="0"/>
              <a:t>Third level</a:t>
            </a:r>
          </a:p>
          <a:p>
            <a:pPr lvl="4"/>
            <a:r>
              <a:rPr lang="en-US" dirty="0"/>
              <a:t>Fourth level</a:t>
            </a:r>
          </a:p>
        </p:txBody>
      </p:sp>
      <p:sp>
        <p:nvSpPr>
          <p:cNvPr id="4" name="Text Placeholder 5"/>
          <p:cNvSpPr>
            <a:spLocks noGrp="1"/>
          </p:cNvSpPr>
          <p:nvPr>
            <p:ph type="body" sz="quarter" idx="11" hasCustomPrompt="1"/>
          </p:nvPr>
        </p:nvSpPr>
        <p:spPr>
          <a:xfrm>
            <a:off x="457200" y="1282700"/>
            <a:ext cx="8228013" cy="387350"/>
          </a:xfrm>
        </p:spPr>
        <p:txBody>
          <a:bodyPr/>
          <a:lstStyle>
            <a:lvl1pPr marL="0" indent="0">
              <a:buNone/>
              <a:defRPr b="0" baseline="0">
                <a:solidFill>
                  <a:schemeClr val="tx1">
                    <a:lumMod val="50000"/>
                    <a:lumOff val="50000"/>
                  </a:schemeClr>
                </a:solidFill>
              </a:defRPr>
            </a:lvl1pPr>
          </a:lstStyle>
          <a:p>
            <a:pPr lvl="0"/>
            <a:r>
              <a:rPr lang="en-US" dirty="0"/>
              <a:t>Optional subhead goes here. 1-line max [16pt]</a:t>
            </a:r>
          </a:p>
        </p:txBody>
      </p:sp>
      <p:sp>
        <p:nvSpPr>
          <p:cNvPr id="5" name="Text Placeholder 6"/>
          <p:cNvSpPr>
            <a:spLocks noGrp="1"/>
          </p:cNvSpPr>
          <p:nvPr>
            <p:ph type="body" sz="quarter" idx="13" hasCustomPrompt="1"/>
          </p:nvPr>
        </p:nvSpPr>
        <p:spPr>
          <a:xfrm>
            <a:off x="457200" y="6078855"/>
            <a:ext cx="8228013" cy="274320"/>
          </a:xfrm>
        </p:spPr>
        <p:txBody>
          <a:bodyPr bIns="0" anchor="b" anchorCtr="0"/>
          <a:lstStyle>
            <a:lvl1pPr marL="0" indent="0">
              <a:buNone/>
              <a:defRPr sz="900" baseline="0"/>
            </a:lvl1pPr>
            <a:lvl2pPr marL="168275" indent="0">
              <a:buNone/>
              <a:defRPr/>
            </a:lvl2pPr>
            <a:lvl3pPr marL="396875" indent="0">
              <a:buNone/>
              <a:defRPr/>
            </a:lvl3pPr>
            <a:lvl4pPr marL="625475" indent="0">
              <a:buNone/>
              <a:defRPr/>
            </a:lvl4pPr>
            <a:lvl5pPr marL="854075" indent="0">
              <a:buNone/>
              <a:defRPr/>
            </a:lvl5pPr>
          </a:lstStyle>
          <a:p>
            <a:pPr lvl="0"/>
            <a:r>
              <a:rPr lang="en-US" dirty="0"/>
              <a:t>Notes: &lt;</a:t>
            </a:r>
            <a:r>
              <a:rPr lang="en-US" dirty="0" err="1"/>
              <a:t>tk</a:t>
            </a:r>
            <a:r>
              <a:rPr lang="en-US" dirty="0"/>
              <a:t>&gt;</a:t>
            </a:r>
          </a:p>
          <a:p>
            <a:pPr lvl="0"/>
            <a:r>
              <a:rPr lang="en-US" dirty="0"/>
              <a:t>Source: &lt;</a:t>
            </a:r>
            <a:r>
              <a:rPr lang="en-US" dirty="0" err="1"/>
              <a:t>tk</a:t>
            </a:r>
            <a:r>
              <a:rPr lang="en-US" dirty="0"/>
              <a:t>&gt;</a:t>
            </a:r>
          </a:p>
        </p:txBody>
      </p:sp>
    </p:spTree>
    <p:extLst>
      <p:ext uri="{BB962C8B-B14F-4D97-AF65-F5344CB8AC3E}">
        <p14:creationId xmlns:p14="http://schemas.microsoft.com/office/powerpoint/2010/main" val="69225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ody or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8975"/>
            <a:ext cx="8228013" cy="457200"/>
          </a:xfrm>
        </p:spPr>
        <p:txBody>
          <a:bodyPr wrap="square">
            <a:spAutoFit/>
          </a:bodyPr>
          <a:lstStyle>
            <a:lvl1pPr>
              <a:defRPr sz="2800" cap="none" baseline="0"/>
            </a:lvl1pPr>
          </a:lstStyle>
          <a:p>
            <a:r>
              <a:rPr lang="en-US" dirty="0"/>
              <a:t>Body or Overview Slide: 1-line max [28pt]</a:t>
            </a:r>
          </a:p>
        </p:txBody>
      </p:sp>
      <p:sp>
        <p:nvSpPr>
          <p:cNvPr id="8" name="Text Placeholder 7"/>
          <p:cNvSpPr>
            <a:spLocks noGrp="1"/>
          </p:cNvSpPr>
          <p:nvPr>
            <p:ph type="body" sz="quarter" idx="10" hasCustomPrompt="1"/>
          </p:nvPr>
        </p:nvSpPr>
        <p:spPr>
          <a:xfrm>
            <a:off x="447481" y="1874838"/>
            <a:ext cx="8229600" cy="4021137"/>
          </a:xfrm>
        </p:spPr>
        <p:txBody>
          <a:bodyPr/>
          <a:lstStyle>
            <a:lvl1pPr marL="231775" indent="-231775">
              <a:buClr>
                <a:srgbClr val="81DD00"/>
              </a:buClr>
              <a:buFont typeface="Arial" panose="020B0604020202020204" pitchFamily="34" charset="0"/>
              <a:buChar char="•"/>
              <a:defRPr sz="1600" baseline="0"/>
            </a:lvl1pPr>
            <a:lvl2pPr marL="231775" indent="-231775">
              <a:buClr>
                <a:srgbClr val="00C78B"/>
              </a:buClr>
              <a:defRPr sz="1600"/>
            </a:lvl2pPr>
            <a:lvl3pPr marL="457200" indent="-225425">
              <a:buClr>
                <a:srgbClr val="81DD00"/>
              </a:buClr>
              <a:defRPr sz="1600"/>
            </a:lvl3pPr>
            <a:lvl4pPr marL="688975" indent="-231775">
              <a:buClr>
                <a:srgbClr val="81DD00"/>
              </a:buClr>
              <a:defRPr sz="1400"/>
            </a:lvl4pPr>
            <a:lvl5pPr marL="914400" indent="-225425">
              <a:buClr>
                <a:srgbClr val="81DD00"/>
              </a:buClr>
              <a:defRPr sz="1400"/>
            </a:lvl5pPr>
          </a:lstStyle>
          <a:p>
            <a:pPr lvl="0"/>
            <a:r>
              <a:rPr lang="en-US" dirty="0"/>
              <a:t>First level stand alone bullet</a:t>
            </a:r>
          </a:p>
          <a:p>
            <a:pPr lvl="2"/>
            <a:r>
              <a:rPr lang="en-US" dirty="0"/>
              <a:t>Second level</a:t>
            </a:r>
          </a:p>
          <a:p>
            <a:pPr lvl="3"/>
            <a:r>
              <a:rPr lang="en-US" dirty="0"/>
              <a:t>Third level</a:t>
            </a:r>
          </a:p>
          <a:p>
            <a:pPr lvl="4"/>
            <a:r>
              <a:rPr lang="en-US" dirty="0"/>
              <a:t>Fourth level</a:t>
            </a:r>
          </a:p>
        </p:txBody>
      </p:sp>
      <p:sp>
        <p:nvSpPr>
          <p:cNvPr id="4" name="Text Placeholder 5"/>
          <p:cNvSpPr>
            <a:spLocks noGrp="1"/>
          </p:cNvSpPr>
          <p:nvPr>
            <p:ph type="body" sz="quarter" idx="11" hasCustomPrompt="1"/>
          </p:nvPr>
        </p:nvSpPr>
        <p:spPr>
          <a:xfrm>
            <a:off x="457200" y="1282700"/>
            <a:ext cx="8228013" cy="387350"/>
          </a:xfrm>
        </p:spPr>
        <p:txBody>
          <a:bodyPr/>
          <a:lstStyle>
            <a:lvl1pPr marL="0" indent="0">
              <a:buNone/>
              <a:defRPr b="0" baseline="0">
                <a:solidFill>
                  <a:schemeClr val="tx1">
                    <a:lumMod val="50000"/>
                    <a:lumOff val="50000"/>
                  </a:schemeClr>
                </a:solidFill>
              </a:defRPr>
            </a:lvl1pPr>
          </a:lstStyle>
          <a:p>
            <a:pPr lvl="0"/>
            <a:r>
              <a:rPr lang="en-US" dirty="0"/>
              <a:t>Optional subhead goes here. 1-line max [16pt]</a:t>
            </a:r>
          </a:p>
        </p:txBody>
      </p:sp>
      <p:sp>
        <p:nvSpPr>
          <p:cNvPr id="5" name="Text Placeholder 6"/>
          <p:cNvSpPr>
            <a:spLocks noGrp="1"/>
          </p:cNvSpPr>
          <p:nvPr>
            <p:ph type="body" sz="quarter" idx="13" hasCustomPrompt="1"/>
          </p:nvPr>
        </p:nvSpPr>
        <p:spPr>
          <a:xfrm>
            <a:off x="457200" y="6078855"/>
            <a:ext cx="8228013" cy="274320"/>
          </a:xfrm>
        </p:spPr>
        <p:txBody>
          <a:bodyPr bIns="0" anchor="b" anchorCtr="0"/>
          <a:lstStyle>
            <a:lvl1pPr marL="0" indent="0">
              <a:buNone/>
              <a:defRPr sz="900" baseline="0"/>
            </a:lvl1pPr>
            <a:lvl2pPr marL="168275" indent="0">
              <a:buNone/>
              <a:defRPr/>
            </a:lvl2pPr>
            <a:lvl3pPr marL="396875" indent="0">
              <a:buNone/>
              <a:defRPr/>
            </a:lvl3pPr>
            <a:lvl4pPr marL="625475" indent="0">
              <a:buNone/>
              <a:defRPr/>
            </a:lvl4pPr>
            <a:lvl5pPr marL="854075" indent="0">
              <a:buNone/>
              <a:defRPr/>
            </a:lvl5pPr>
          </a:lstStyle>
          <a:p>
            <a:pPr lvl="0"/>
            <a:r>
              <a:rPr lang="en-US" dirty="0"/>
              <a:t>Notes: &lt;</a:t>
            </a:r>
            <a:r>
              <a:rPr lang="en-US" dirty="0" err="1"/>
              <a:t>tk</a:t>
            </a:r>
            <a:r>
              <a:rPr lang="en-US" dirty="0"/>
              <a:t>&gt;</a:t>
            </a:r>
          </a:p>
          <a:p>
            <a:pPr lvl="0"/>
            <a:r>
              <a:rPr lang="en-US" dirty="0"/>
              <a:t>Source: &lt;</a:t>
            </a:r>
            <a:r>
              <a:rPr lang="en-US" dirty="0" err="1"/>
              <a:t>tk</a:t>
            </a:r>
            <a:r>
              <a:rPr lang="en-US" dirty="0"/>
              <a:t>&gt;</a:t>
            </a:r>
          </a:p>
        </p:txBody>
      </p:sp>
    </p:spTree>
    <p:extLst>
      <p:ext uri="{BB962C8B-B14F-4D97-AF65-F5344CB8AC3E}">
        <p14:creationId xmlns:p14="http://schemas.microsoft.com/office/powerpoint/2010/main" val="28511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200"/>
            </a:lvl1pPr>
          </a:lstStyle>
          <a:p>
            <a:r>
              <a:rPr lang="en-US" dirty="0"/>
              <a:t>&lt;Click to edit Master title style: 2-line max headline [22pt]&gt;</a:t>
            </a:r>
          </a:p>
        </p:txBody>
      </p:sp>
      <p:sp>
        <p:nvSpPr>
          <p:cNvPr id="8" name="Text Placeholder 7"/>
          <p:cNvSpPr>
            <a:spLocks noGrp="1"/>
          </p:cNvSpPr>
          <p:nvPr>
            <p:ph type="body" sz="quarter" idx="10"/>
          </p:nvPr>
        </p:nvSpPr>
        <p:spPr>
          <a:xfrm>
            <a:off x="447481" y="1526981"/>
            <a:ext cx="7772400" cy="4572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884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26AAD-C0F7-4F6C-A2C3-7F4DF709EB0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16920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26AAD-C0F7-4F6C-A2C3-7F4DF709EB0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86911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126AAD-C0F7-4F6C-A2C3-7F4DF709EB09}"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351305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126AAD-C0F7-4F6C-A2C3-7F4DF709EB09}"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324329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126AAD-C0F7-4F6C-A2C3-7F4DF709EB09}"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97813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26AAD-C0F7-4F6C-A2C3-7F4DF709EB09}"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7706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126AAD-C0F7-4F6C-A2C3-7F4DF709EB09}"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22356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126AAD-C0F7-4F6C-A2C3-7F4DF709EB09}"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370734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26AAD-C0F7-4F6C-A2C3-7F4DF709EB09}" type="datetimeFigureOut">
              <a:rPr lang="en-US" smtClean="0"/>
              <a:t>1/16/2020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6C445-BE9E-4D8C-8629-E4531DACDD91}" type="slidenum">
              <a:rPr lang="en-US" smtClean="0"/>
              <a:t>‹#›</a:t>
            </a:fld>
            <a:endParaRPr lang="en-US"/>
          </a:p>
        </p:txBody>
      </p:sp>
    </p:spTree>
    <p:extLst>
      <p:ext uri="{BB962C8B-B14F-4D97-AF65-F5344CB8AC3E}">
        <p14:creationId xmlns:p14="http://schemas.microsoft.com/office/powerpoint/2010/main" val="507085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cookpolitical.com/ratings/senate-race-ratings"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ls.gov/eag/eag.sc.htm"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portal.optimalsphere.com/owa/redir.aspx?C=4P73v9LbIW8Uzy4ebhDd8qzVpLLccL0wxIy_kgtkpCRJ-zBA1yzXCA..&amp;URL=https://www.govinfo.gov/content/pkg/FR-2019-08-15/pdf/2019-17450.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1C478A"/>
                </a:solidFill>
              </a:rPr>
              <a:t>Legislative / Regulatory </a:t>
            </a:r>
          </a:p>
          <a:p>
            <a:r>
              <a:rPr lang="en-US" sz="3600" b="1" dirty="0" smtClean="0">
                <a:solidFill>
                  <a:srgbClr val="1C478A"/>
                </a:solidFill>
              </a:rPr>
              <a:t>Update </a:t>
            </a:r>
            <a:endParaRPr lang="en-US" sz="3600" b="1" dirty="0">
              <a:solidFill>
                <a:srgbClr val="1C478A"/>
              </a:solidFill>
            </a:endParaRP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a:p>
            <a:pPr marL="0" indent="0" algn="ctr">
              <a:buNone/>
            </a:pPr>
            <a:r>
              <a:rPr lang="en-US" sz="2000" b="1" dirty="0">
                <a:solidFill>
                  <a:schemeClr val="bg1">
                    <a:lumMod val="50000"/>
                  </a:schemeClr>
                </a:solidFill>
              </a:rPr>
              <a:t>By Michael T. Oscar</a:t>
            </a:r>
          </a:p>
          <a:p>
            <a:pPr marL="0" indent="0" algn="ctr">
              <a:buNone/>
            </a:pPr>
            <a:r>
              <a:rPr lang="en-US" sz="2000" b="1" dirty="0">
                <a:solidFill>
                  <a:schemeClr val="bg1">
                    <a:lumMod val="50000"/>
                  </a:schemeClr>
                </a:solidFill>
              </a:rPr>
              <a:t>Director of Government Relations</a:t>
            </a:r>
          </a:p>
          <a:p>
            <a:pPr marL="0" indent="0" algn="ctr">
              <a:buNone/>
            </a:pPr>
            <a:r>
              <a:rPr lang="en-US" sz="2000" b="1" dirty="0">
                <a:solidFill>
                  <a:schemeClr val="bg1">
                    <a:lumMod val="50000"/>
                  </a:schemeClr>
                </a:solidFill>
              </a:rPr>
              <a:t>American Subcontractors Association</a:t>
            </a:r>
          </a:p>
        </p:txBody>
      </p:sp>
    </p:spTree>
    <p:extLst>
      <p:ext uri="{BB962C8B-B14F-4D97-AF65-F5344CB8AC3E}">
        <p14:creationId xmlns:p14="http://schemas.microsoft.com/office/powerpoint/2010/main" val="2684061953"/>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3" name="Title 2"/>
          <p:cNvSpPr>
            <a:spLocks noGrp="1"/>
          </p:cNvSpPr>
          <p:nvPr>
            <p:ph type="title"/>
          </p:nvPr>
        </p:nvSpPr>
        <p:spPr/>
        <p:txBody>
          <a:bodyPr>
            <a:normAutofit/>
          </a:bodyPr>
          <a:lstStyle/>
          <a:p>
            <a:r>
              <a:rPr lang="en-US" sz="3200" dirty="0"/>
              <a:t>	</a:t>
            </a:r>
            <a:r>
              <a:rPr lang="en-US" sz="2800" b="1" dirty="0" smtClean="0"/>
              <a:t>South Carolina Congressional </a:t>
            </a:r>
            <a:r>
              <a:rPr lang="en-US" sz="2800" b="1" dirty="0"/>
              <a:t>Delegation </a:t>
            </a:r>
          </a:p>
        </p:txBody>
      </p:sp>
      <p:sp>
        <p:nvSpPr>
          <p:cNvPr id="7" name="Content Placeholder 6"/>
          <p:cNvSpPr>
            <a:spLocks noGrp="1"/>
          </p:cNvSpPr>
          <p:nvPr>
            <p:ph idx="1"/>
          </p:nvPr>
        </p:nvSpPr>
        <p:spPr>
          <a:xfrm>
            <a:off x="1752600" y="1219200"/>
            <a:ext cx="6934200" cy="4906963"/>
          </a:xfrm>
        </p:spPr>
        <p:txBody>
          <a:bodyPr>
            <a:normAutofit fontScale="92500" lnSpcReduction="10000"/>
          </a:bodyPr>
          <a:lstStyle/>
          <a:p>
            <a:r>
              <a:rPr lang="en-US" sz="2000" b="1" dirty="0"/>
              <a:t>Sen. </a:t>
            </a:r>
            <a:r>
              <a:rPr lang="en-US" sz="2000" b="1" dirty="0" smtClean="0"/>
              <a:t>Graham </a:t>
            </a:r>
            <a:r>
              <a:rPr lang="en-US" sz="2000" b="1" dirty="0"/>
              <a:t>(R) </a:t>
            </a:r>
          </a:p>
          <a:p>
            <a:pPr lvl="1"/>
            <a:r>
              <a:rPr lang="en-US" sz="2000" b="1" dirty="0"/>
              <a:t>Committees</a:t>
            </a:r>
          </a:p>
          <a:p>
            <a:pPr lvl="2"/>
            <a:r>
              <a:rPr lang="en-US" sz="2000" dirty="0" smtClean="0"/>
              <a:t>Judiciary (Chair) </a:t>
            </a:r>
          </a:p>
          <a:p>
            <a:pPr lvl="2"/>
            <a:r>
              <a:rPr lang="en-US" sz="2000" dirty="0" smtClean="0"/>
              <a:t>Appropriations</a:t>
            </a:r>
          </a:p>
          <a:p>
            <a:pPr lvl="2"/>
            <a:r>
              <a:rPr lang="en-US" sz="2000" dirty="0" smtClean="0"/>
              <a:t>Budget </a:t>
            </a:r>
          </a:p>
          <a:p>
            <a:pPr lvl="2"/>
            <a:endParaRPr lang="en-US" sz="2000" dirty="0"/>
          </a:p>
          <a:p>
            <a:r>
              <a:rPr lang="en-US" sz="2000" b="1" dirty="0"/>
              <a:t>Sen. </a:t>
            </a:r>
            <a:r>
              <a:rPr lang="en-US" sz="2000" b="1" dirty="0" smtClean="0"/>
              <a:t>Scott (</a:t>
            </a:r>
            <a:r>
              <a:rPr lang="en-US" sz="2000" b="1" dirty="0"/>
              <a:t>R) </a:t>
            </a:r>
          </a:p>
          <a:p>
            <a:pPr lvl="1"/>
            <a:r>
              <a:rPr lang="en-US" sz="2000" b="1" dirty="0"/>
              <a:t>Committees </a:t>
            </a:r>
          </a:p>
          <a:p>
            <a:pPr lvl="2"/>
            <a:r>
              <a:rPr lang="en-US" sz="2000" dirty="0" smtClean="0"/>
              <a:t>Banking</a:t>
            </a:r>
            <a:endParaRPr lang="en-US" sz="2000" dirty="0"/>
          </a:p>
          <a:p>
            <a:pPr lvl="2"/>
            <a:r>
              <a:rPr lang="en-US" sz="2000" dirty="0"/>
              <a:t>Housing</a:t>
            </a:r>
          </a:p>
          <a:p>
            <a:pPr lvl="2"/>
            <a:r>
              <a:rPr lang="en-US" sz="2000" dirty="0" smtClean="0"/>
              <a:t>Finance</a:t>
            </a:r>
          </a:p>
          <a:p>
            <a:pPr lvl="2"/>
            <a:r>
              <a:rPr lang="en-US" sz="2000" dirty="0" smtClean="0"/>
              <a:t>Health, Education, Labor &amp; Pensions </a:t>
            </a:r>
          </a:p>
          <a:p>
            <a:pPr lvl="2"/>
            <a:r>
              <a:rPr lang="en-US" sz="2000" dirty="0" smtClean="0"/>
              <a:t>Small Business </a:t>
            </a:r>
          </a:p>
          <a:p>
            <a:pPr marL="914400" lvl="2" indent="0">
              <a:buNone/>
            </a:pPr>
            <a:endParaRPr lang="en-US" sz="2000" dirty="0" smtClean="0"/>
          </a:p>
          <a:p>
            <a:r>
              <a:rPr lang="en-US" sz="2000" b="1" dirty="0" smtClean="0"/>
              <a:t>7 Congressional Districts </a:t>
            </a:r>
            <a:endParaRPr lang="en-US" sz="2000" b="1" dirty="0"/>
          </a:p>
        </p:txBody>
      </p:sp>
    </p:spTree>
    <p:extLst>
      <p:ext uri="{BB962C8B-B14F-4D97-AF65-F5344CB8AC3E}">
        <p14:creationId xmlns:p14="http://schemas.microsoft.com/office/powerpoint/2010/main" val="2126647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1C478A"/>
                </a:solidFill>
              </a:rPr>
              <a:t>The 2020 Election </a:t>
            </a:r>
            <a:endParaRPr lang="en-US" sz="3600" b="1" dirty="0">
              <a:solidFill>
                <a:srgbClr val="1C478A"/>
              </a:solidFill>
            </a:endParaRP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Tree>
    <p:extLst>
      <p:ext uri="{BB962C8B-B14F-4D97-AF65-F5344CB8AC3E}">
        <p14:creationId xmlns:p14="http://schemas.microsoft.com/office/powerpoint/2010/main" val="4267677419"/>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3" name="Title 2"/>
          <p:cNvSpPr>
            <a:spLocks noGrp="1"/>
          </p:cNvSpPr>
          <p:nvPr>
            <p:ph type="title"/>
          </p:nvPr>
        </p:nvSpPr>
        <p:spPr>
          <a:xfrm>
            <a:off x="457200" y="274638"/>
            <a:ext cx="8229600" cy="715962"/>
          </a:xfrm>
        </p:spPr>
        <p:txBody>
          <a:bodyPr>
            <a:normAutofit/>
          </a:bodyPr>
          <a:lstStyle/>
          <a:p>
            <a:r>
              <a:rPr lang="en-US" sz="3200" b="1" dirty="0"/>
              <a:t>	</a:t>
            </a:r>
            <a:r>
              <a:rPr lang="en-US" sz="3200" b="1" dirty="0" smtClean="0"/>
              <a:t>  Impeachment </a:t>
            </a:r>
            <a:endParaRPr lang="en-US" sz="2800" b="1" dirty="0"/>
          </a:p>
        </p:txBody>
      </p:sp>
      <p:pic>
        <p:nvPicPr>
          <p:cNvPr id="1026" name="Picture 2" descr="Image result for impeachm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0800" y="1265238"/>
            <a:ext cx="5638800" cy="422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021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30887"/>
          </a:xfrm>
        </p:spPr>
        <p:txBody>
          <a:bodyPr/>
          <a:lstStyle/>
          <a:p>
            <a:r>
              <a:rPr lang="en-US" dirty="0"/>
              <a:t>Senate Balance of Power</a:t>
            </a:r>
          </a:p>
        </p:txBody>
      </p:sp>
      <p:sp>
        <p:nvSpPr>
          <p:cNvPr id="3" name="Text Placeholder 2"/>
          <p:cNvSpPr>
            <a:spLocks noGrp="1"/>
          </p:cNvSpPr>
          <p:nvPr>
            <p:ph type="body" sz="quarter" idx="10"/>
          </p:nvPr>
        </p:nvSpPr>
        <p:spPr>
          <a:xfrm>
            <a:off x="455611" y="1119862"/>
            <a:ext cx="8321040" cy="2282884"/>
          </a:xfrm>
        </p:spPr>
        <p:txBody>
          <a:bodyPr>
            <a:normAutofit fontScale="92500" lnSpcReduction="10000"/>
          </a:bodyPr>
          <a:lstStyle/>
          <a:p>
            <a:pPr marL="0" indent="0">
              <a:buClr>
                <a:srgbClr val="0070C0"/>
              </a:buClr>
              <a:buNone/>
            </a:pPr>
            <a:r>
              <a:rPr lang="en-US" b="1" dirty="0">
                <a:solidFill>
                  <a:schemeClr val="tx1"/>
                </a:solidFill>
              </a:rPr>
              <a:t>Trump’s re-election outlook and each party’s ability to field strong candidates are key</a:t>
            </a:r>
          </a:p>
          <a:p>
            <a:pPr marL="0" indent="0">
              <a:buClr>
                <a:srgbClr val="0070C0"/>
              </a:buClr>
              <a:buNone/>
            </a:pPr>
            <a:endParaRPr lang="en-US" b="1" dirty="0">
              <a:solidFill>
                <a:schemeClr val="tx1"/>
              </a:solidFill>
            </a:endParaRPr>
          </a:p>
          <a:p>
            <a:pPr>
              <a:buClr>
                <a:srgbClr val="0070C0"/>
              </a:buClr>
            </a:pPr>
            <a:r>
              <a:rPr lang="en-US" dirty="0"/>
              <a:t>If Democrats net four seats they would take control </a:t>
            </a:r>
            <a:r>
              <a:rPr lang="en-US" dirty="0">
                <a:solidFill>
                  <a:schemeClr val="tx1"/>
                </a:solidFill>
              </a:rPr>
              <a:t>of </a:t>
            </a:r>
            <a:r>
              <a:rPr lang="en-US" dirty="0"/>
              <a:t>the Senate; netting three seats would result in a tie and the majority would be decided by the vice president’s party</a:t>
            </a:r>
          </a:p>
          <a:p>
            <a:pPr>
              <a:buClr>
                <a:srgbClr val="0070C0"/>
              </a:buClr>
            </a:pPr>
            <a:r>
              <a:rPr lang="en-US" dirty="0">
                <a:solidFill>
                  <a:schemeClr val="tx1"/>
                </a:solidFill>
                <a:latin typeface="+mn-lt"/>
              </a:rPr>
              <a:t>If either Elizabeth Warren or Bernie Sanders were the Democratic presidential nominee and defeated Trump then the GOP governor of their state would be in a position to name an interim senator of their choosing until a special election could be held </a:t>
            </a:r>
          </a:p>
          <a:p>
            <a:pPr>
              <a:buClr>
                <a:srgbClr val="0070C0"/>
              </a:buClr>
            </a:pPr>
            <a:r>
              <a:rPr lang="en-US" dirty="0"/>
              <a:t>Democrats last defeated more than two Republican senators in 2008, when Barack Obama’s victory helped Democrats beat five GOP incumbents</a:t>
            </a:r>
          </a:p>
          <a:p>
            <a:pPr marL="0" indent="0">
              <a:buClr>
                <a:srgbClr val="0070C0"/>
              </a:buClr>
              <a:buNone/>
            </a:pPr>
            <a:endParaRPr lang="en-US" dirty="0"/>
          </a:p>
          <a:p>
            <a:pPr lvl="1">
              <a:buClr>
                <a:srgbClr val="0070C0"/>
              </a:buClr>
            </a:pPr>
            <a:endParaRPr lang="en-US" dirty="0"/>
          </a:p>
          <a:p>
            <a:pPr marL="0" lvl="1" indent="0">
              <a:buClr>
                <a:srgbClr val="0070C0"/>
              </a:buClr>
              <a:buNone/>
            </a:pPr>
            <a:endParaRPr lang="en-US" dirty="0"/>
          </a:p>
          <a:p>
            <a:pPr lvl="1">
              <a:buClr>
                <a:srgbClr val="0070C0"/>
              </a:buClr>
            </a:pPr>
            <a:endParaRPr lang="en-US" dirty="0"/>
          </a:p>
          <a:p>
            <a:pPr marL="0" indent="0">
              <a:buClr>
                <a:srgbClr val="0070C0"/>
              </a:buClr>
              <a:buNone/>
            </a:pPr>
            <a:endParaRPr lang="en-US" dirty="0"/>
          </a:p>
          <a:p>
            <a:pPr marL="0" indent="0">
              <a:buClr>
                <a:srgbClr val="0070C0"/>
              </a:buClr>
              <a:buNone/>
            </a:pPr>
            <a:endParaRPr lang="en-US" dirty="0"/>
          </a:p>
          <a:p>
            <a:pPr marL="0" indent="0">
              <a:buClr>
                <a:srgbClr val="0070C0"/>
              </a:buClr>
              <a:buNone/>
            </a:pPr>
            <a:endParaRPr lang="en-US" dirty="0"/>
          </a:p>
        </p:txBody>
      </p:sp>
      <p:sp>
        <p:nvSpPr>
          <p:cNvPr id="4" name="Text Placeholder 3"/>
          <p:cNvSpPr>
            <a:spLocks noGrp="1"/>
          </p:cNvSpPr>
          <p:nvPr>
            <p:ph type="body" sz="quarter" idx="13"/>
          </p:nvPr>
        </p:nvSpPr>
        <p:spPr/>
        <p:txBody>
          <a:bodyPr>
            <a:normAutofit fontScale="92500" lnSpcReduction="20000"/>
          </a:bodyPr>
          <a:lstStyle/>
          <a:p>
            <a:r>
              <a:rPr lang="en-US" dirty="0">
                <a:solidFill>
                  <a:schemeClr val="tx1"/>
                </a:solidFill>
              </a:rPr>
              <a:t>Source: Bloomberg Government</a:t>
            </a:r>
          </a:p>
          <a:p>
            <a:r>
              <a:rPr lang="en-US" dirty="0">
                <a:solidFill>
                  <a:schemeClr val="tx1"/>
                </a:solidFill>
              </a:rPr>
              <a:t>Note: Yellow reflects independents who caucus with Democrats</a:t>
            </a:r>
            <a:endParaRPr lang="en-US" u="sng" dirty="0">
              <a:solidFill>
                <a:schemeClr val="tx1"/>
              </a:solidFill>
            </a:endParaRPr>
          </a:p>
        </p:txBody>
      </p:sp>
      <p:grpSp>
        <p:nvGrpSpPr>
          <p:cNvPr id="8" name="Group 7"/>
          <p:cNvGrpSpPr>
            <a:grpSpLocks noChangeAspect="1"/>
          </p:cNvGrpSpPr>
          <p:nvPr/>
        </p:nvGrpSpPr>
        <p:grpSpPr>
          <a:xfrm>
            <a:off x="1819118" y="3625482"/>
            <a:ext cx="5732180" cy="2453373"/>
            <a:chOff x="1646866" y="3635695"/>
            <a:chExt cx="6033875" cy="2582498"/>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866" y="3635695"/>
              <a:ext cx="6033875" cy="2582498"/>
            </a:xfrm>
            <a:prstGeom prst="rect">
              <a:avLst/>
            </a:prstGeom>
          </p:spPr>
        </p:pic>
        <p:sp>
          <p:nvSpPr>
            <p:cNvPr id="10" name="Rectangle 9"/>
            <p:cNvSpPr/>
            <p:nvPr/>
          </p:nvSpPr>
          <p:spPr>
            <a:xfrm>
              <a:off x="4214949" y="5538651"/>
              <a:ext cx="923108" cy="330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solidFill>
                  <a:schemeClr val="bg1"/>
                </a:solidFill>
              </a:endParaRPr>
            </a:p>
          </p:txBody>
        </p:sp>
      </p:grpSp>
      <p:sp>
        <p:nvSpPr>
          <p:cNvPr id="11" name="Text Placeholder 2"/>
          <p:cNvSpPr>
            <a:spLocks noGrp="1"/>
          </p:cNvSpPr>
          <p:nvPr>
            <p:ph type="body" sz="quarter" idx="10"/>
          </p:nvPr>
        </p:nvSpPr>
        <p:spPr>
          <a:xfrm>
            <a:off x="3481160" y="5660490"/>
            <a:ext cx="2408097" cy="309916"/>
          </a:xfrm>
        </p:spPr>
        <p:txBody>
          <a:bodyPr>
            <a:normAutofit fontScale="92500" lnSpcReduction="10000"/>
          </a:bodyPr>
          <a:lstStyle/>
          <a:p>
            <a:pPr marL="0" indent="0">
              <a:buNone/>
            </a:pPr>
            <a:r>
              <a:rPr lang="en-US" b="1" dirty="0">
                <a:solidFill>
                  <a:schemeClr val="bg2">
                    <a:lumMod val="50000"/>
                  </a:schemeClr>
                </a:solidFill>
                <a:latin typeface="Avenir Next P for BBG Demi" panose="020B0703020202020204" pitchFamily="34" charset="0"/>
              </a:rPr>
              <a:t>Senate Balance of Power</a:t>
            </a:r>
            <a:endParaRPr lang="en-US" dirty="0">
              <a:solidFill>
                <a:schemeClr val="bg2">
                  <a:lumMod val="50000"/>
                </a:schemeClr>
              </a:solidFill>
              <a:latin typeface="Avenir Next P for BBG Demi" panose="020B0703020202020204" pitchFamily="34" charset="0"/>
            </a:endParaRPr>
          </a:p>
        </p:txBody>
      </p:sp>
    </p:spTree>
    <p:extLst>
      <p:ext uri="{BB962C8B-B14F-4D97-AF65-F5344CB8AC3E}">
        <p14:creationId xmlns:p14="http://schemas.microsoft.com/office/powerpoint/2010/main" val="1392634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8180"/>
            <a:ext cx="7839456" cy="487362"/>
          </a:xfrm>
        </p:spPr>
        <p:txBody>
          <a:bodyPr/>
          <a:lstStyle/>
          <a:p>
            <a:r>
              <a:rPr lang="en-US" sz="2800" dirty="0"/>
              <a:t>Senate 2020 Forecast</a:t>
            </a:r>
          </a:p>
        </p:txBody>
      </p:sp>
      <p:sp>
        <p:nvSpPr>
          <p:cNvPr id="4" name="TextBox 3"/>
          <p:cNvSpPr txBox="1"/>
          <p:nvPr/>
        </p:nvSpPr>
        <p:spPr>
          <a:xfrm>
            <a:off x="427906" y="6137397"/>
            <a:ext cx="6373738" cy="228600"/>
          </a:xfrm>
          <a:prstGeom prst="rect">
            <a:avLst/>
          </a:prstGeom>
          <a:noFill/>
        </p:spPr>
        <p:txBody>
          <a:bodyPr wrap="square" lIns="0" tIns="45720" rIns="0" bIns="45720" rtlCol="0">
            <a:noAutofit/>
          </a:bodyPr>
          <a:lstStyle/>
          <a:p>
            <a:pPr>
              <a:buClr>
                <a:srgbClr val="FFFFFF"/>
              </a:buClr>
            </a:pPr>
            <a:r>
              <a:rPr lang="en-US" sz="950" dirty="0">
                <a:solidFill>
                  <a:srgbClr val="000000"/>
                </a:solidFill>
                <a:latin typeface="Arial" pitchFamily="34" charset="0"/>
                <a:cs typeface="Arial" pitchFamily="34" charset="0"/>
              </a:rPr>
              <a:t>Source: Race ratings from </a:t>
            </a:r>
            <a:r>
              <a:rPr lang="en-US" sz="950" dirty="0">
                <a:solidFill>
                  <a:srgbClr val="000000"/>
                </a:solidFill>
                <a:latin typeface="Arial" pitchFamily="34" charset="0"/>
                <a:cs typeface="Arial" pitchFamily="34" charset="0"/>
                <a:hlinkClick r:id="rId2"/>
              </a:rPr>
              <a:t>Cook Political Report</a:t>
            </a:r>
            <a:r>
              <a:rPr lang="en-US" sz="950" dirty="0">
                <a:solidFill>
                  <a:srgbClr val="000000"/>
                </a:solidFill>
                <a:latin typeface="Arial" pitchFamily="34" charset="0"/>
                <a:cs typeface="Arial" pitchFamily="34" charset="0"/>
              </a:rPr>
              <a:t>; as of </a:t>
            </a:r>
            <a:r>
              <a:rPr lang="en-US" sz="950" dirty="0">
                <a:latin typeface="Arial" pitchFamily="34" charset="0"/>
                <a:cs typeface="Arial" pitchFamily="34" charset="0"/>
              </a:rPr>
              <a:t>Jan. 10</a:t>
            </a:r>
          </a:p>
          <a:p>
            <a:pPr>
              <a:buClr>
                <a:srgbClr val="FFFFFF"/>
              </a:buClr>
            </a:pPr>
            <a:r>
              <a:rPr lang="en-US" sz="950" dirty="0"/>
              <a:t>Note: Georgia has one regularly scheduled election and one special election; Arizona has one special election</a:t>
            </a:r>
          </a:p>
        </p:txBody>
      </p:sp>
      <p:sp>
        <p:nvSpPr>
          <p:cNvPr id="1264" name="Freeform 670"/>
          <p:cNvSpPr>
            <a:spLocks/>
          </p:cNvSpPr>
          <p:nvPr/>
        </p:nvSpPr>
        <p:spPr bwMode="auto">
          <a:xfrm>
            <a:off x="696912" y="1759072"/>
            <a:ext cx="1131888" cy="944563"/>
          </a:xfrm>
          <a:custGeom>
            <a:avLst/>
            <a:gdLst>
              <a:gd name="T0" fmla="*/ 0 w 713"/>
              <a:gd name="T1" fmla="*/ 409 h 595"/>
              <a:gd name="T2" fmla="*/ 11 w 713"/>
              <a:gd name="T3" fmla="*/ 384 h 595"/>
              <a:gd name="T4" fmla="*/ 9 w 713"/>
              <a:gd name="T5" fmla="*/ 347 h 595"/>
              <a:gd name="T6" fmla="*/ 38 w 713"/>
              <a:gd name="T7" fmla="*/ 307 h 595"/>
              <a:gd name="T8" fmla="*/ 49 w 713"/>
              <a:gd name="T9" fmla="*/ 296 h 595"/>
              <a:gd name="T10" fmla="*/ 49 w 713"/>
              <a:gd name="T11" fmla="*/ 296 h 595"/>
              <a:gd name="T12" fmla="*/ 47 w 713"/>
              <a:gd name="T13" fmla="*/ 294 h 595"/>
              <a:gd name="T14" fmla="*/ 64 w 713"/>
              <a:gd name="T15" fmla="*/ 267 h 595"/>
              <a:gd name="T16" fmla="*/ 64 w 713"/>
              <a:gd name="T17" fmla="*/ 267 h 595"/>
              <a:gd name="T18" fmla="*/ 83 w 713"/>
              <a:gd name="T19" fmla="*/ 215 h 595"/>
              <a:gd name="T20" fmla="*/ 96 w 713"/>
              <a:gd name="T21" fmla="*/ 190 h 595"/>
              <a:gd name="T22" fmla="*/ 102 w 713"/>
              <a:gd name="T23" fmla="*/ 166 h 595"/>
              <a:gd name="T24" fmla="*/ 119 w 713"/>
              <a:gd name="T25" fmla="*/ 124 h 595"/>
              <a:gd name="T26" fmla="*/ 130 w 713"/>
              <a:gd name="T27" fmla="*/ 96 h 595"/>
              <a:gd name="T28" fmla="*/ 136 w 713"/>
              <a:gd name="T29" fmla="*/ 77 h 595"/>
              <a:gd name="T30" fmla="*/ 141 w 713"/>
              <a:gd name="T31" fmla="*/ 64 h 595"/>
              <a:gd name="T32" fmla="*/ 145 w 713"/>
              <a:gd name="T33" fmla="*/ 45 h 595"/>
              <a:gd name="T34" fmla="*/ 149 w 713"/>
              <a:gd name="T35" fmla="*/ 30 h 595"/>
              <a:gd name="T36" fmla="*/ 160 w 713"/>
              <a:gd name="T37" fmla="*/ 0 h 595"/>
              <a:gd name="T38" fmla="*/ 170 w 713"/>
              <a:gd name="T39" fmla="*/ 9 h 595"/>
              <a:gd name="T40" fmla="*/ 173 w 713"/>
              <a:gd name="T41" fmla="*/ 5 h 595"/>
              <a:gd name="T42" fmla="*/ 190 w 713"/>
              <a:gd name="T43" fmla="*/ 7 h 595"/>
              <a:gd name="T44" fmla="*/ 202 w 713"/>
              <a:gd name="T45" fmla="*/ 19 h 595"/>
              <a:gd name="T46" fmla="*/ 221 w 713"/>
              <a:gd name="T47" fmla="*/ 22 h 595"/>
              <a:gd name="T48" fmla="*/ 236 w 713"/>
              <a:gd name="T49" fmla="*/ 49 h 595"/>
              <a:gd name="T50" fmla="*/ 247 w 713"/>
              <a:gd name="T51" fmla="*/ 94 h 595"/>
              <a:gd name="T52" fmla="*/ 266 w 713"/>
              <a:gd name="T53" fmla="*/ 105 h 595"/>
              <a:gd name="T54" fmla="*/ 294 w 713"/>
              <a:gd name="T55" fmla="*/ 103 h 595"/>
              <a:gd name="T56" fmla="*/ 315 w 713"/>
              <a:gd name="T57" fmla="*/ 103 h 595"/>
              <a:gd name="T58" fmla="*/ 343 w 713"/>
              <a:gd name="T59" fmla="*/ 109 h 595"/>
              <a:gd name="T60" fmla="*/ 366 w 713"/>
              <a:gd name="T61" fmla="*/ 120 h 595"/>
              <a:gd name="T62" fmla="*/ 402 w 713"/>
              <a:gd name="T63" fmla="*/ 120 h 595"/>
              <a:gd name="T64" fmla="*/ 424 w 713"/>
              <a:gd name="T65" fmla="*/ 126 h 595"/>
              <a:gd name="T66" fmla="*/ 475 w 713"/>
              <a:gd name="T67" fmla="*/ 122 h 595"/>
              <a:gd name="T68" fmla="*/ 505 w 713"/>
              <a:gd name="T69" fmla="*/ 122 h 595"/>
              <a:gd name="T70" fmla="*/ 528 w 713"/>
              <a:gd name="T71" fmla="*/ 120 h 595"/>
              <a:gd name="T72" fmla="*/ 690 w 713"/>
              <a:gd name="T73" fmla="*/ 166 h 595"/>
              <a:gd name="T74" fmla="*/ 711 w 713"/>
              <a:gd name="T75" fmla="*/ 190 h 595"/>
              <a:gd name="T76" fmla="*/ 692 w 713"/>
              <a:gd name="T77" fmla="*/ 230 h 595"/>
              <a:gd name="T78" fmla="*/ 669 w 713"/>
              <a:gd name="T79" fmla="*/ 273 h 595"/>
              <a:gd name="T80" fmla="*/ 645 w 713"/>
              <a:gd name="T81" fmla="*/ 294 h 595"/>
              <a:gd name="T82" fmla="*/ 626 w 713"/>
              <a:gd name="T83" fmla="*/ 339 h 595"/>
              <a:gd name="T84" fmla="*/ 641 w 713"/>
              <a:gd name="T85" fmla="*/ 350 h 595"/>
              <a:gd name="T86" fmla="*/ 639 w 713"/>
              <a:gd name="T87" fmla="*/ 373 h 595"/>
              <a:gd name="T88" fmla="*/ 628 w 713"/>
              <a:gd name="T89" fmla="*/ 396 h 595"/>
              <a:gd name="T90" fmla="*/ 343 w 713"/>
              <a:gd name="T91" fmla="*/ 541 h 595"/>
              <a:gd name="T92" fmla="*/ 6 w 713"/>
              <a:gd name="T93" fmla="*/ 45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3" h="595">
                <a:moveTo>
                  <a:pt x="6" y="452"/>
                </a:moveTo>
                <a:lnTo>
                  <a:pt x="0" y="437"/>
                </a:lnTo>
                <a:lnTo>
                  <a:pt x="0" y="409"/>
                </a:lnTo>
                <a:lnTo>
                  <a:pt x="4" y="399"/>
                </a:lnTo>
                <a:lnTo>
                  <a:pt x="4" y="392"/>
                </a:lnTo>
                <a:lnTo>
                  <a:pt x="11" y="384"/>
                </a:lnTo>
                <a:lnTo>
                  <a:pt x="13" y="377"/>
                </a:lnTo>
                <a:lnTo>
                  <a:pt x="9" y="362"/>
                </a:lnTo>
                <a:lnTo>
                  <a:pt x="9" y="347"/>
                </a:lnTo>
                <a:lnTo>
                  <a:pt x="23" y="330"/>
                </a:lnTo>
                <a:lnTo>
                  <a:pt x="36" y="301"/>
                </a:lnTo>
                <a:lnTo>
                  <a:pt x="38" y="307"/>
                </a:lnTo>
                <a:lnTo>
                  <a:pt x="43" y="301"/>
                </a:lnTo>
                <a:lnTo>
                  <a:pt x="49" y="296"/>
                </a:lnTo>
                <a:lnTo>
                  <a:pt x="49" y="296"/>
                </a:lnTo>
                <a:lnTo>
                  <a:pt x="51" y="301"/>
                </a:lnTo>
                <a:lnTo>
                  <a:pt x="53" y="296"/>
                </a:lnTo>
                <a:lnTo>
                  <a:pt x="49" y="296"/>
                </a:lnTo>
                <a:lnTo>
                  <a:pt x="49" y="294"/>
                </a:lnTo>
                <a:lnTo>
                  <a:pt x="49" y="296"/>
                </a:lnTo>
                <a:lnTo>
                  <a:pt x="47" y="294"/>
                </a:lnTo>
                <a:lnTo>
                  <a:pt x="49" y="288"/>
                </a:lnTo>
                <a:lnTo>
                  <a:pt x="58" y="273"/>
                </a:lnTo>
                <a:lnTo>
                  <a:pt x="64" y="267"/>
                </a:lnTo>
                <a:lnTo>
                  <a:pt x="70" y="267"/>
                </a:lnTo>
                <a:lnTo>
                  <a:pt x="70" y="264"/>
                </a:lnTo>
                <a:lnTo>
                  <a:pt x="64" y="267"/>
                </a:lnTo>
                <a:lnTo>
                  <a:pt x="66" y="260"/>
                </a:lnTo>
                <a:lnTo>
                  <a:pt x="68" y="252"/>
                </a:lnTo>
                <a:lnTo>
                  <a:pt x="83" y="215"/>
                </a:lnTo>
                <a:lnTo>
                  <a:pt x="87" y="201"/>
                </a:lnTo>
                <a:lnTo>
                  <a:pt x="92" y="194"/>
                </a:lnTo>
                <a:lnTo>
                  <a:pt x="96" y="190"/>
                </a:lnTo>
                <a:lnTo>
                  <a:pt x="98" y="188"/>
                </a:lnTo>
                <a:lnTo>
                  <a:pt x="96" y="179"/>
                </a:lnTo>
                <a:lnTo>
                  <a:pt x="102" y="166"/>
                </a:lnTo>
                <a:lnTo>
                  <a:pt x="104" y="152"/>
                </a:lnTo>
                <a:lnTo>
                  <a:pt x="117" y="130"/>
                </a:lnTo>
                <a:lnTo>
                  <a:pt x="119" y="124"/>
                </a:lnTo>
                <a:lnTo>
                  <a:pt x="126" y="111"/>
                </a:lnTo>
                <a:lnTo>
                  <a:pt x="128" y="105"/>
                </a:lnTo>
                <a:lnTo>
                  <a:pt x="130" y="96"/>
                </a:lnTo>
                <a:lnTo>
                  <a:pt x="132" y="90"/>
                </a:lnTo>
                <a:lnTo>
                  <a:pt x="134" y="81"/>
                </a:lnTo>
                <a:lnTo>
                  <a:pt x="136" y="77"/>
                </a:lnTo>
                <a:lnTo>
                  <a:pt x="143" y="79"/>
                </a:lnTo>
                <a:lnTo>
                  <a:pt x="138" y="73"/>
                </a:lnTo>
                <a:lnTo>
                  <a:pt x="141" y="64"/>
                </a:lnTo>
                <a:lnTo>
                  <a:pt x="147" y="58"/>
                </a:lnTo>
                <a:lnTo>
                  <a:pt x="145" y="51"/>
                </a:lnTo>
                <a:lnTo>
                  <a:pt x="145" y="45"/>
                </a:lnTo>
                <a:lnTo>
                  <a:pt x="147" y="39"/>
                </a:lnTo>
                <a:lnTo>
                  <a:pt x="149" y="30"/>
                </a:lnTo>
                <a:lnTo>
                  <a:pt x="149" y="30"/>
                </a:lnTo>
                <a:lnTo>
                  <a:pt x="155" y="22"/>
                </a:lnTo>
                <a:lnTo>
                  <a:pt x="158" y="9"/>
                </a:lnTo>
                <a:lnTo>
                  <a:pt x="160" y="0"/>
                </a:lnTo>
                <a:lnTo>
                  <a:pt x="166" y="7"/>
                </a:lnTo>
                <a:lnTo>
                  <a:pt x="168" y="9"/>
                </a:lnTo>
                <a:lnTo>
                  <a:pt x="170" y="9"/>
                </a:lnTo>
                <a:lnTo>
                  <a:pt x="166" y="5"/>
                </a:lnTo>
                <a:lnTo>
                  <a:pt x="168" y="2"/>
                </a:lnTo>
                <a:lnTo>
                  <a:pt x="173" y="5"/>
                </a:lnTo>
                <a:lnTo>
                  <a:pt x="175" y="7"/>
                </a:lnTo>
                <a:lnTo>
                  <a:pt x="183" y="9"/>
                </a:lnTo>
                <a:lnTo>
                  <a:pt x="190" y="7"/>
                </a:lnTo>
                <a:lnTo>
                  <a:pt x="196" y="11"/>
                </a:lnTo>
                <a:lnTo>
                  <a:pt x="200" y="17"/>
                </a:lnTo>
                <a:lnTo>
                  <a:pt x="202" y="19"/>
                </a:lnTo>
                <a:lnTo>
                  <a:pt x="209" y="22"/>
                </a:lnTo>
                <a:lnTo>
                  <a:pt x="215" y="19"/>
                </a:lnTo>
                <a:lnTo>
                  <a:pt x="221" y="22"/>
                </a:lnTo>
                <a:lnTo>
                  <a:pt x="226" y="28"/>
                </a:lnTo>
                <a:lnTo>
                  <a:pt x="234" y="34"/>
                </a:lnTo>
                <a:lnTo>
                  <a:pt x="236" y="49"/>
                </a:lnTo>
                <a:lnTo>
                  <a:pt x="232" y="85"/>
                </a:lnTo>
                <a:lnTo>
                  <a:pt x="236" y="90"/>
                </a:lnTo>
                <a:lnTo>
                  <a:pt x="247" y="94"/>
                </a:lnTo>
                <a:lnTo>
                  <a:pt x="253" y="100"/>
                </a:lnTo>
                <a:lnTo>
                  <a:pt x="258" y="100"/>
                </a:lnTo>
                <a:lnTo>
                  <a:pt x="266" y="105"/>
                </a:lnTo>
                <a:lnTo>
                  <a:pt x="273" y="107"/>
                </a:lnTo>
                <a:lnTo>
                  <a:pt x="287" y="105"/>
                </a:lnTo>
                <a:lnTo>
                  <a:pt x="294" y="103"/>
                </a:lnTo>
                <a:lnTo>
                  <a:pt x="302" y="98"/>
                </a:lnTo>
                <a:lnTo>
                  <a:pt x="309" y="98"/>
                </a:lnTo>
                <a:lnTo>
                  <a:pt x="315" y="103"/>
                </a:lnTo>
                <a:lnTo>
                  <a:pt x="328" y="103"/>
                </a:lnTo>
                <a:lnTo>
                  <a:pt x="334" y="107"/>
                </a:lnTo>
                <a:lnTo>
                  <a:pt x="343" y="109"/>
                </a:lnTo>
                <a:lnTo>
                  <a:pt x="349" y="113"/>
                </a:lnTo>
                <a:lnTo>
                  <a:pt x="351" y="120"/>
                </a:lnTo>
                <a:lnTo>
                  <a:pt x="366" y="120"/>
                </a:lnTo>
                <a:lnTo>
                  <a:pt x="373" y="122"/>
                </a:lnTo>
                <a:lnTo>
                  <a:pt x="394" y="117"/>
                </a:lnTo>
                <a:lnTo>
                  <a:pt x="402" y="120"/>
                </a:lnTo>
                <a:lnTo>
                  <a:pt x="409" y="126"/>
                </a:lnTo>
                <a:lnTo>
                  <a:pt x="417" y="128"/>
                </a:lnTo>
                <a:lnTo>
                  <a:pt x="424" y="126"/>
                </a:lnTo>
                <a:lnTo>
                  <a:pt x="439" y="124"/>
                </a:lnTo>
                <a:lnTo>
                  <a:pt x="454" y="122"/>
                </a:lnTo>
                <a:lnTo>
                  <a:pt x="475" y="122"/>
                </a:lnTo>
                <a:lnTo>
                  <a:pt x="483" y="117"/>
                </a:lnTo>
                <a:lnTo>
                  <a:pt x="488" y="120"/>
                </a:lnTo>
                <a:lnTo>
                  <a:pt x="505" y="122"/>
                </a:lnTo>
                <a:lnTo>
                  <a:pt x="513" y="124"/>
                </a:lnTo>
                <a:lnTo>
                  <a:pt x="520" y="124"/>
                </a:lnTo>
                <a:lnTo>
                  <a:pt x="528" y="120"/>
                </a:lnTo>
                <a:lnTo>
                  <a:pt x="598" y="137"/>
                </a:lnTo>
                <a:lnTo>
                  <a:pt x="690" y="156"/>
                </a:lnTo>
                <a:lnTo>
                  <a:pt x="690" y="166"/>
                </a:lnTo>
                <a:lnTo>
                  <a:pt x="694" y="173"/>
                </a:lnTo>
                <a:lnTo>
                  <a:pt x="696" y="177"/>
                </a:lnTo>
                <a:lnTo>
                  <a:pt x="711" y="190"/>
                </a:lnTo>
                <a:lnTo>
                  <a:pt x="713" y="205"/>
                </a:lnTo>
                <a:lnTo>
                  <a:pt x="709" y="211"/>
                </a:lnTo>
                <a:lnTo>
                  <a:pt x="692" y="230"/>
                </a:lnTo>
                <a:lnTo>
                  <a:pt x="681" y="254"/>
                </a:lnTo>
                <a:lnTo>
                  <a:pt x="669" y="267"/>
                </a:lnTo>
                <a:lnTo>
                  <a:pt x="669" y="273"/>
                </a:lnTo>
                <a:lnTo>
                  <a:pt x="664" y="281"/>
                </a:lnTo>
                <a:lnTo>
                  <a:pt x="658" y="288"/>
                </a:lnTo>
                <a:lnTo>
                  <a:pt x="645" y="294"/>
                </a:lnTo>
                <a:lnTo>
                  <a:pt x="637" y="309"/>
                </a:lnTo>
                <a:lnTo>
                  <a:pt x="630" y="316"/>
                </a:lnTo>
                <a:lnTo>
                  <a:pt x="626" y="339"/>
                </a:lnTo>
                <a:lnTo>
                  <a:pt x="628" y="343"/>
                </a:lnTo>
                <a:lnTo>
                  <a:pt x="635" y="345"/>
                </a:lnTo>
                <a:lnTo>
                  <a:pt x="641" y="350"/>
                </a:lnTo>
                <a:lnTo>
                  <a:pt x="645" y="356"/>
                </a:lnTo>
                <a:lnTo>
                  <a:pt x="641" y="365"/>
                </a:lnTo>
                <a:lnTo>
                  <a:pt x="639" y="373"/>
                </a:lnTo>
                <a:lnTo>
                  <a:pt x="632" y="388"/>
                </a:lnTo>
                <a:lnTo>
                  <a:pt x="630" y="390"/>
                </a:lnTo>
                <a:lnTo>
                  <a:pt x="628" y="396"/>
                </a:lnTo>
                <a:lnTo>
                  <a:pt x="586" y="595"/>
                </a:lnTo>
                <a:lnTo>
                  <a:pt x="486" y="573"/>
                </a:lnTo>
                <a:lnTo>
                  <a:pt x="343" y="541"/>
                </a:lnTo>
                <a:lnTo>
                  <a:pt x="192" y="501"/>
                </a:lnTo>
                <a:lnTo>
                  <a:pt x="11" y="452"/>
                </a:lnTo>
                <a:lnTo>
                  <a:pt x="6" y="452"/>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265" name="Freeform 671"/>
          <p:cNvSpPr>
            <a:spLocks/>
          </p:cNvSpPr>
          <p:nvPr/>
        </p:nvSpPr>
        <p:spPr bwMode="auto">
          <a:xfrm>
            <a:off x="696912" y="1759071"/>
            <a:ext cx="1131888" cy="944563"/>
          </a:xfrm>
          <a:custGeom>
            <a:avLst/>
            <a:gdLst>
              <a:gd name="T0" fmla="*/ 0 w 713"/>
              <a:gd name="T1" fmla="*/ 409 h 595"/>
              <a:gd name="T2" fmla="*/ 11 w 713"/>
              <a:gd name="T3" fmla="*/ 384 h 595"/>
              <a:gd name="T4" fmla="*/ 9 w 713"/>
              <a:gd name="T5" fmla="*/ 347 h 595"/>
              <a:gd name="T6" fmla="*/ 38 w 713"/>
              <a:gd name="T7" fmla="*/ 307 h 595"/>
              <a:gd name="T8" fmla="*/ 49 w 713"/>
              <a:gd name="T9" fmla="*/ 296 h 595"/>
              <a:gd name="T10" fmla="*/ 49 w 713"/>
              <a:gd name="T11" fmla="*/ 296 h 595"/>
              <a:gd name="T12" fmla="*/ 47 w 713"/>
              <a:gd name="T13" fmla="*/ 294 h 595"/>
              <a:gd name="T14" fmla="*/ 64 w 713"/>
              <a:gd name="T15" fmla="*/ 267 h 595"/>
              <a:gd name="T16" fmla="*/ 64 w 713"/>
              <a:gd name="T17" fmla="*/ 267 h 595"/>
              <a:gd name="T18" fmla="*/ 83 w 713"/>
              <a:gd name="T19" fmla="*/ 215 h 595"/>
              <a:gd name="T20" fmla="*/ 96 w 713"/>
              <a:gd name="T21" fmla="*/ 190 h 595"/>
              <a:gd name="T22" fmla="*/ 102 w 713"/>
              <a:gd name="T23" fmla="*/ 166 h 595"/>
              <a:gd name="T24" fmla="*/ 119 w 713"/>
              <a:gd name="T25" fmla="*/ 124 h 595"/>
              <a:gd name="T26" fmla="*/ 130 w 713"/>
              <a:gd name="T27" fmla="*/ 96 h 595"/>
              <a:gd name="T28" fmla="*/ 136 w 713"/>
              <a:gd name="T29" fmla="*/ 77 h 595"/>
              <a:gd name="T30" fmla="*/ 141 w 713"/>
              <a:gd name="T31" fmla="*/ 64 h 595"/>
              <a:gd name="T32" fmla="*/ 145 w 713"/>
              <a:gd name="T33" fmla="*/ 45 h 595"/>
              <a:gd name="T34" fmla="*/ 149 w 713"/>
              <a:gd name="T35" fmla="*/ 30 h 595"/>
              <a:gd name="T36" fmla="*/ 160 w 713"/>
              <a:gd name="T37" fmla="*/ 0 h 595"/>
              <a:gd name="T38" fmla="*/ 170 w 713"/>
              <a:gd name="T39" fmla="*/ 9 h 595"/>
              <a:gd name="T40" fmla="*/ 173 w 713"/>
              <a:gd name="T41" fmla="*/ 5 h 595"/>
              <a:gd name="T42" fmla="*/ 190 w 713"/>
              <a:gd name="T43" fmla="*/ 7 h 595"/>
              <a:gd name="T44" fmla="*/ 202 w 713"/>
              <a:gd name="T45" fmla="*/ 19 h 595"/>
              <a:gd name="T46" fmla="*/ 221 w 713"/>
              <a:gd name="T47" fmla="*/ 22 h 595"/>
              <a:gd name="T48" fmla="*/ 236 w 713"/>
              <a:gd name="T49" fmla="*/ 49 h 595"/>
              <a:gd name="T50" fmla="*/ 247 w 713"/>
              <a:gd name="T51" fmla="*/ 94 h 595"/>
              <a:gd name="T52" fmla="*/ 266 w 713"/>
              <a:gd name="T53" fmla="*/ 105 h 595"/>
              <a:gd name="T54" fmla="*/ 294 w 713"/>
              <a:gd name="T55" fmla="*/ 103 h 595"/>
              <a:gd name="T56" fmla="*/ 315 w 713"/>
              <a:gd name="T57" fmla="*/ 103 h 595"/>
              <a:gd name="T58" fmla="*/ 343 w 713"/>
              <a:gd name="T59" fmla="*/ 109 h 595"/>
              <a:gd name="T60" fmla="*/ 366 w 713"/>
              <a:gd name="T61" fmla="*/ 120 h 595"/>
              <a:gd name="T62" fmla="*/ 402 w 713"/>
              <a:gd name="T63" fmla="*/ 120 h 595"/>
              <a:gd name="T64" fmla="*/ 424 w 713"/>
              <a:gd name="T65" fmla="*/ 126 h 595"/>
              <a:gd name="T66" fmla="*/ 475 w 713"/>
              <a:gd name="T67" fmla="*/ 122 h 595"/>
              <a:gd name="T68" fmla="*/ 505 w 713"/>
              <a:gd name="T69" fmla="*/ 122 h 595"/>
              <a:gd name="T70" fmla="*/ 528 w 713"/>
              <a:gd name="T71" fmla="*/ 120 h 595"/>
              <a:gd name="T72" fmla="*/ 690 w 713"/>
              <a:gd name="T73" fmla="*/ 166 h 595"/>
              <a:gd name="T74" fmla="*/ 711 w 713"/>
              <a:gd name="T75" fmla="*/ 190 h 595"/>
              <a:gd name="T76" fmla="*/ 692 w 713"/>
              <a:gd name="T77" fmla="*/ 230 h 595"/>
              <a:gd name="T78" fmla="*/ 669 w 713"/>
              <a:gd name="T79" fmla="*/ 273 h 595"/>
              <a:gd name="T80" fmla="*/ 645 w 713"/>
              <a:gd name="T81" fmla="*/ 294 h 595"/>
              <a:gd name="T82" fmla="*/ 626 w 713"/>
              <a:gd name="T83" fmla="*/ 339 h 595"/>
              <a:gd name="T84" fmla="*/ 641 w 713"/>
              <a:gd name="T85" fmla="*/ 350 h 595"/>
              <a:gd name="T86" fmla="*/ 639 w 713"/>
              <a:gd name="T87" fmla="*/ 373 h 595"/>
              <a:gd name="T88" fmla="*/ 628 w 713"/>
              <a:gd name="T89" fmla="*/ 396 h 595"/>
              <a:gd name="T90" fmla="*/ 343 w 713"/>
              <a:gd name="T91" fmla="*/ 541 h 595"/>
              <a:gd name="T92" fmla="*/ 6 w 713"/>
              <a:gd name="T93" fmla="*/ 45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3" h="595">
                <a:moveTo>
                  <a:pt x="6" y="452"/>
                </a:moveTo>
                <a:lnTo>
                  <a:pt x="0" y="437"/>
                </a:lnTo>
                <a:lnTo>
                  <a:pt x="0" y="409"/>
                </a:lnTo>
                <a:lnTo>
                  <a:pt x="4" y="399"/>
                </a:lnTo>
                <a:lnTo>
                  <a:pt x="4" y="392"/>
                </a:lnTo>
                <a:lnTo>
                  <a:pt x="11" y="384"/>
                </a:lnTo>
                <a:lnTo>
                  <a:pt x="13" y="377"/>
                </a:lnTo>
                <a:lnTo>
                  <a:pt x="9" y="362"/>
                </a:lnTo>
                <a:lnTo>
                  <a:pt x="9" y="347"/>
                </a:lnTo>
                <a:lnTo>
                  <a:pt x="23" y="330"/>
                </a:lnTo>
                <a:lnTo>
                  <a:pt x="36" y="301"/>
                </a:lnTo>
                <a:lnTo>
                  <a:pt x="38" y="307"/>
                </a:lnTo>
                <a:lnTo>
                  <a:pt x="43" y="301"/>
                </a:lnTo>
                <a:lnTo>
                  <a:pt x="49" y="296"/>
                </a:lnTo>
                <a:lnTo>
                  <a:pt x="49" y="296"/>
                </a:lnTo>
                <a:lnTo>
                  <a:pt x="51" y="301"/>
                </a:lnTo>
                <a:lnTo>
                  <a:pt x="53" y="296"/>
                </a:lnTo>
                <a:lnTo>
                  <a:pt x="49" y="296"/>
                </a:lnTo>
                <a:lnTo>
                  <a:pt x="49" y="294"/>
                </a:lnTo>
                <a:lnTo>
                  <a:pt x="49" y="296"/>
                </a:lnTo>
                <a:lnTo>
                  <a:pt x="47" y="294"/>
                </a:lnTo>
                <a:lnTo>
                  <a:pt x="49" y="288"/>
                </a:lnTo>
                <a:lnTo>
                  <a:pt x="58" y="273"/>
                </a:lnTo>
                <a:lnTo>
                  <a:pt x="64" y="267"/>
                </a:lnTo>
                <a:lnTo>
                  <a:pt x="70" y="267"/>
                </a:lnTo>
                <a:lnTo>
                  <a:pt x="70" y="264"/>
                </a:lnTo>
                <a:lnTo>
                  <a:pt x="64" y="267"/>
                </a:lnTo>
                <a:lnTo>
                  <a:pt x="66" y="260"/>
                </a:lnTo>
                <a:lnTo>
                  <a:pt x="68" y="252"/>
                </a:lnTo>
                <a:lnTo>
                  <a:pt x="83" y="215"/>
                </a:lnTo>
                <a:lnTo>
                  <a:pt x="87" y="201"/>
                </a:lnTo>
                <a:lnTo>
                  <a:pt x="92" y="194"/>
                </a:lnTo>
                <a:lnTo>
                  <a:pt x="96" y="190"/>
                </a:lnTo>
                <a:lnTo>
                  <a:pt x="98" y="188"/>
                </a:lnTo>
                <a:lnTo>
                  <a:pt x="96" y="179"/>
                </a:lnTo>
                <a:lnTo>
                  <a:pt x="102" y="166"/>
                </a:lnTo>
                <a:lnTo>
                  <a:pt x="104" y="152"/>
                </a:lnTo>
                <a:lnTo>
                  <a:pt x="117" y="130"/>
                </a:lnTo>
                <a:lnTo>
                  <a:pt x="119" y="124"/>
                </a:lnTo>
                <a:lnTo>
                  <a:pt x="126" y="111"/>
                </a:lnTo>
                <a:lnTo>
                  <a:pt x="128" y="105"/>
                </a:lnTo>
                <a:lnTo>
                  <a:pt x="130" y="96"/>
                </a:lnTo>
                <a:lnTo>
                  <a:pt x="132" y="90"/>
                </a:lnTo>
                <a:lnTo>
                  <a:pt x="134" y="81"/>
                </a:lnTo>
                <a:lnTo>
                  <a:pt x="136" y="77"/>
                </a:lnTo>
                <a:lnTo>
                  <a:pt x="143" y="79"/>
                </a:lnTo>
                <a:lnTo>
                  <a:pt x="138" y="73"/>
                </a:lnTo>
                <a:lnTo>
                  <a:pt x="141" y="64"/>
                </a:lnTo>
                <a:lnTo>
                  <a:pt x="147" y="58"/>
                </a:lnTo>
                <a:lnTo>
                  <a:pt x="145" y="51"/>
                </a:lnTo>
                <a:lnTo>
                  <a:pt x="145" y="45"/>
                </a:lnTo>
                <a:lnTo>
                  <a:pt x="147" y="39"/>
                </a:lnTo>
                <a:lnTo>
                  <a:pt x="149" y="30"/>
                </a:lnTo>
                <a:lnTo>
                  <a:pt x="149" y="30"/>
                </a:lnTo>
                <a:lnTo>
                  <a:pt x="155" y="22"/>
                </a:lnTo>
                <a:lnTo>
                  <a:pt x="158" y="9"/>
                </a:lnTo>
                <a:lnTo>
                  <a:pt x="160" y="0"/>
                </a:lnTo>
                <a:lnTo>
                  <a:pt x="166" y="7"/>
                </a:lnTo>
                <a:lnTo>
                  <a:pt x="168" y="9"/>
                </a:lnTo>
                <a:lnTo>
                  <a:pt x="170" y="9"/>
                </a:lnTo>
                <a:lnTo>
                  <a:pt x="166" y="5"/>
                </a:lnTo>
                <a:lnTo>
                  <a:pt x="168" y="2"/>
                </a:lnTo>
                <a:lnTo>
                  <a:pt x="173" y="5"/>
                </a:lnTo>
                <a:lnTo>
                  <a:pt x="175" y="7"/>
                </a:lnTo>
                <a:lnTo>
                  <a:pt x="183" y="9"/>
                </a:lnTo>
                <a:lnTo>
                  <a:pt x="190" y="7"/>
                </a:lnTo>
                <a:lnTo>
                  <a:pt x="196" y="11"/>
                </a:lnTo>
                <a:lnTo>
                  <a:pt x="200" y="17"/>
                </a:lnTo>
                <a:lnTo>
                  <a:pt x="202" y="19"/>
                </a:lnTo>
                <a:lnTo>
                  <a:pt x="209" y="22"/>
                </a:lnTo>
                <a:lnTo>
                  <a:pt x="215" y="19"/>
                </a:lnTo>
                <a:lnTo>
                  <a:pt x="221" y="22"/>
                </a:lnTo>
                <a:lnTo>
                  <a:pt x="226" y="28"/>
                </a:lnTo>
                <a:lnTo>
                  <a:pt x="234" y="34"/>
                </a:lnTo>
                <a:lnTo>
                  <a:pt x="236" y="49"/>
                </a:lnTo>
                <a:lnTo>
                  <a:pt x="232" y="85"/>
                </a:lnTo>
                <a:lnTo>
                  <a:pt x="236" y="90"/>
                </a:lnTo>
                <a:lnTo>
                  <a:pt x="247" y="94"/>
                </a:lnTo>
                <a:lnTo>
                  <a:pt x="253" y="100"/>
                </a:lnTo>
                <a:lnTo>
                  <a:pt x="258" y="100"/>
                </a:lnTo>
                <a:lnTo>
                  <a:pt x="266" y="105"/>
                </a:lnTo>
                <a:lnTo>
                  <a:pt x="273" y="107"/>
                </a:lnTo>
                <a:lnTo>
                  <a:pt x="287" y="105"/>
                </a:lnTo>
                <a:lnTo>
                  <a:pt x="294" y="103"/>
                </a:lnTo>
                <a:lnTo>
                  <a:pt x="302" y="98"/>
                </a:lnTo>
                <a:lnTo>
                  <a:pt x="309" y="98"/>
                </a:lnTo>
                <a:lnTo>
                  <a:pt x="315" y="103"/>
                </a:lnTo>
                <a:lnTo>
                  <a:pt x="328" y="103"/>
                </a:lnTo>
                <a:lnTo>
                  <a:pt x="334" y="107"/>
                </a:lnTo>
                <a:lnTo>
                  <a:pt x="343" y="109"/>
                </a:lnTo>
                <a:lnTo>
                  <a:pt x="349" y="113"/>
                </a:lnTo>
                <a:lnTo>
                  <a:pt x="351" y="120"/>
                </a:lnTo>
                <a:lnTo>
                  <a:pt x="366" y="120"/>
                </a:lnTo>
                <a:lnTo>
                  <a:pt x="373" y="122"/>
                </a:lnTo>
                <a:lnTo>
                  <a:pt x="394" y="117"/>
                </a:lnTo>
                <a:lnTo>
                  <a:pt x="402" y="120"/>
                </a:lnTo>
                <a:lnTo>
                  <a:pt x="409" y="126"/>
                </a:lnTo>
                <a:lnTo>
                  <a:pt x="417" y="128"/>
                </a:lnTo>
                <a:lnTo>
                  <a:pt x="424" y="126"/>
                </a:lnTo>
                <a:lnTo>
                  <a:pt x="439" y="124"/>
                </a:lnTo>
                <a:lnTo>
                  <a:pt x="454" y="122"/>
                </a:lnTo>
                <a:lnTo>
                  <a:pt x="475" y="122"/>
                </a:lnTo>
                <a:lnTo>
                  <a:pt x="483" y="117"/>
                </a:lnTo>
                <a:lnTo>
                  <a:pt x="488" y="120"/>
                </a:lnTo>
                <a:lnTo>
                  <a:pt x="505" y="122"/>
                </a:lnTo>
                <a:lnTo>
                  <a:pt x="513" y="124"/>
                </a:lnTo>
                <a:lnTo>
                  <a:pt x="520" y="124"/>
                </a:lnTo>
                <a:lnTo>
                  <a:pt x="528" y="120"/>
                </a:lnTo>
                <a:lnTo>
                  <a:pt x="598" y="137"/>
                </a:lnTo>
                <a:lnTo>
                  <a:pt x="690" y="156"/>
                </a:lnTo>
                <a:lnTo>
                  <a:pt x="690" y="166"/>
                </a:lnTo>
                <a:lnTo>
                  <a:pt x="694" y="173"/>
                </a:lnTo>
                <a:lnTo>
                  <a:pt x="696" y="177"/>
                </a:lnTo>
                <a:lnTo>
                  <a:pt x="711" y="190"/>
                </a:lnTo>
                <a:lnTo>
                  <a:pt x="713" y="205"/>
                </a:lnTo>
                <a:lnTo>
                  <a:pt x="709" y="211"/>
                </a:lnTo>
                <a:lnTo>
                  <a:pt x="692" y="230"/>
                </a:lnTo>
                <a:lnTo>
                  <a:pt x="681" y="254"/>
                </a:lnTo>
                <a:lnTo>
                  <a:pt x="669" y="267"/>
                </a:lnTo>
                <a:lnTo>
                  <a:pt x="669" y="273"/>
                </a:lnTo>
                <a:lnTo>
                  <a:pt x="664" y="281"/>
                </a:lnTo>
                <a:lnTo>
                  <a:pt x="658" y="288"/>
                </a:lnTo>
                <a:lnTo>
                  <a:pt x="645" y="294"/>
                </a:lnTo>
                <a:lnTo>
                  <a:pt x="637" y="309"/>
                </a:lnTo>
                <a:lnTo>
                  <a:pt x="630" y="316"/>
                </a:lnTo>
                <a:lnTo>
                  <a:pt x="626" y="339"/>
                </a:lnTo>
                <a:lnTo>
                  <a:pt x="628" y="343"/>
                </a:lnTo>
                <a:lnTo>
                  <a:pt x="635" y="345"/>
                </a:lnTo>
                <a:lnTo>
                  <a:pt x="641" y="350"/>
                </a:lnTo>
                <a:lnTo>
                  <a:pt x="645" y="356"/>
                </a:lnTo>
                <a:lnTo>
                  <a:pt x="641" y="365"/>
                </a:lnTo>
                <a:lnTo>
                  <a:pt x="639" y="373"/>
                </a:lnTo>
                <a:lnTo>
                  <a:pt x="632" y="388"/>
                </a:lnTo>
                <a:lnTo>
                  <a:pt x="630" y="390"/>
                </a:lnTo>
                <a:lnTo>
                  <a:pt x="628" y="396"/>
                </a:lnTo>
                <a:lnTo>
                  <a:pt x="586" y="595"/>
                </a:lnTo>
                <a:lnTo>
                  <a:pt x="486" y="573"/>
                </a:lnTo>
                <a:lnTo>
                  <a:pt x="343" y="541"/>
                </a:lnTo>
                <a:lnTo>
                  <a:pt x="192" y="501"/>
                </a:lnTo>
                <a:lnTo>
                  <a:pt x="11" y="452"/>
                </a:lnTo>
                <a:lnTo>
                  <a:pt x="6" y="45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6" name="Freeform 672"/>
          <p:cNvSpPr>
            <a:spLocks/>
          </p:cNvSpPr>
          <p:nvPr/>
        </p:nvSpPr>
        <p:spPr bwMode="auto">
          <a:xfrm>
            <a:off x="774700" y="2225796"/>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673"/>
          <p:cNvSpPr>
            <a:spLocks/>
          </p:cNvSpPr>
          <p:nvPr/>
        </p:nvSpPr>
        <p:spPr bwMode="auto">
          <a:xfrm>
            <a:off x="774700" y="2225796"/>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8" name="Freeform 674"/>
          <p:cNvSpPr>
            <a:spLocks/>
          </p:cNvSpPr>
          <p:nvPr/>
        </p:nvSpPr>
        <p:spPr bwMode="auto">
          <a:xfrm>
            <a:off x="774700" y="2228971"/>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675"/>
          <p:cNvSpPr>
            <a:spLocks/>
          </p:cNvSpPr>
          <p:nvPr/>
        </p:nvSpPr>
        <p:spPr bwMode="auto">
          <a:xfrm>
            <a:off x="774700" y="2228971"/>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0" name="Freeform 676"/>
          <p:cNvSpPr>
            <a:spLocks/>
          </p:cNvSpPr>
          <p:nvPr/>
        </p:nvSpPr>
        <p:spPr bwMode="auto">
          <a:xfrm>
            <a:off x="1116012" y="2617909"/>
            <a:ext cx="895350" cy="1390650"/>
          </a:xfrm>
          <a:custGeom>
            <a:avLst/>
            <a:gdLst>
              <a:gd name="T0" fmla="*/ 17 w 564"/>
              <a:gd name="T1" fmla="*/ 254 h 876"/>
              <a:gd name="T2" fmla="*/ 79 w 564"/>
              <a:gd name="T3" fmla="*/ 0 h 876"/>
              <a:gd name="T4" fmla="*/ 222 w 564"/>
              <a:gd name="T5" fmla="*/ 32 h 876"/>
              <a:gd name="T6" fmla="*/ 322 w 564"/>
              <a:gd name="T7" fmla="*/ 54 h 876"/>
              <a:gd name="T8" fmla="*/ 454 w 564"/>
              <a:gd name="T9" fmla="*/ 81 h 876"/>
              <a:gd name="T10" fmla="*/ 564 w 564"/>
              <a:gd name="T11" fmla="*/ 103 h 876"/>
              <a:gd name="T12" fmla="*/ 464 w 564"/>
              <a:gd name="T13" fmla="*/ 661 h 876"/>
              <a:gd name="T14" fmla="*/ 449 w 564"/>
              <a:gd name="T15" fmla="*/ 748 h 876"/>
              <a:gd name="T16" fmla="*/ 441 w 564"/>
              <a:gd name="T17" fmla="*/ 759 h 876"/>
              <a:gd name="T18" fmla="*/ 432 w 564"/>
              <a:gd name="T19" fmla="*/ 767 h 876"/>
              <a:gd name="T20" fmla="*/ 426 w 564"/>
              <a:gd name="T21" fmla="*/ 765 h 876"/>
              <a:gd name="T22" fmla="*/ 424 w 564"/>
              <a:gd name="T23" fmla="*/ 756 h 876"/>
              <a:gd name="T24" fmla="*/ 417 w 564"/>
              <a:gd name="T25" fmla="*/ 750 h 876"/>
              <a:gd name="T26" fmla="*/ 409 w 564"/>
              <a:gd name="T27" fmla="*/ 750 h 876"/>
              <a:gd name="T28" fmla="*/ 403 w 564"/>
              <a:gd name="T29" fmla="*/ 746 h 876"/>
              <a:gd name="T30" fmla="*/ 394 w 564"/>
              <a:gd name="T31" fmla="*/ 746 h 876"/>
              <a:gd name="T32" fmla="*/ 385 w 564"/>
              <a:gd name="T33" fmla="*/ 752 h 876"/>
              <a:gd name="T34" fmla="*/ 381 w 564"/>
              <a:gd name="T35" fmla="*/ 761 h 876"/>
              <a:gd name="T36" fmla="*/ 388 w 564"/>
              <a:gd name="T37" fmla="*/ 776 h 876"/>
              <a:gd name="T38" fmla="*/ 383 w 564"/>
              <a:gd name="T39" fmla="*/ 782 h 876"/>
              <a:gd name="T40" fmla="*/ 381 w 564"/>
              <a:gd name="T41" fmla="*/ 790 h 876"/>
              <a:gd name="T42" fmla="*/ 383 w 564"/>
              <a:gd name="T43" fmla="*/ 803 h 876"/>
              <a:gd name="T44" fmla="*/ 381 w 564"/>
              <a:gd name="T45" fmla="*/ 814 h 876"/>
              <a:gd name="T46" fmla="*/ 379 w 564"/>
              <a:gd name="T47" fmla="*/ 822 h 876"/>
              <a:gd name="T48" fmla="*/ 383 w 564"/>
              <a:gd name="T49" fmla="*/ 835 h 876"/>
              <a:gd name="T50" fmla="*/ 381 w 564"/>
              <a:gd name="T51" fmla="*/ 852 h 876"/>
              <a:gd name="T52" fmla="*/ 373 w 564"/>
              <a:gd name="T53" fmla="*/ 859 h 876"/>
              <a:gd name="T54" fmla="*/ 373 w 564"/>
              <a:gd name="T55" fmla="*/ 876 h 876"/>
              <a:gd name="T56" fmla="*/ 262 w 564"/>
              <a:gd name="T57" fmla="*/ 712 h 876"/>
              <a:gd name="T58" fmla="*/ 0 w 564"/>
              <a:gd name="T59" fmla="*/ 328 h 876"/>
              <a:gd name="T60" fmla="*/ 17 w 564"/>
              <a:gd name="T61" fmla="*/ 25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4" h="876">
                <a:moveTo>
                  <a:pt x="17" y="254"/>
                </a:moveTo>
                <a:lnTo>
                  <a:pt x="79" y="0"/>
                </a:lnTo>
                <a:lnTo>
                  <a:pt x="222" y="32"/>
                </a:lnTo>
                <a:lnTo>
                  <a:pt x="322" y="54"/>
                </a:lnTo>
                <a:lnTo>
                  <a:pt x="454" y="81"/>
                </a:lnTo>
                <a:lnTo>
                  <a:pt x="564" y="103"/>
                </a:lnTo>
                <a:lnTo>
                  <a:pt x="464" y="661"/>
                </a:lnTo>
                <a:lnTo>
                  <a:pt x="449" y="748"/>
                </a:lnTo>
                <a:lnTo>
                  <a:pt x="441" y="759"/>
                </a:lnTo>
                <a:lnTo>
                  <a:pt x="432" y="767"/>
                </a:lnTo>
                <a:lnTo>
                  <a:pt x="426" y="765"/>
                </a:lnTo>
                <a:lnTo>
                  <a:pt x="424" y="756"/>
                </a:lnTo>
                <a:lnTo>
                  <a:pt x="417" y="750"/>
                </a:lnTo>
                <a:lnTo>
                  <a:pt x="409" y="750"/>
                </a:lnTo>
                <a:lnTo>
                  <a:pt x="403" y="746"/>
                </a:lnTo>
                <a:lnTo>
                  <a:pt x="394" y="746"/>
                </a:lnTo>
                <a:lnTo>
                  <a:pt x="385" y="752"/>
                </a:lnTo>
                <a:lnTo>
                  <a:pt x="381" y="761"/>
                </a:lnTo>
                <a:lnTo>
                  <a:pt x="388" y="776"/>
                </a:lnTo>
                <a:lnTo>
                  <a:pt x="383" y="782"/>
                </a:lnTo>
                <a:lnTo>
                  <a:pt x="381" y="790"/>
                </a:lnTo>
                <a:lnTo>
                  <a:pt x="383" y="803"/>
                </a:lnTo>
                <a:lnTo>
                  <a:pt x="381" y="814"/>
                </a:lnTo>
                <a:lnTo>
                  <a:pt x="379" y="822"/>
                </a:lnTo>
                <a:lnTo>
                  <a:pt x="383" y="835"/>
                </a:lnTo>
                <a:lnTo>
                  <a:pt x="381" y="852"/>
                </a:lnTo>
                <a:lnTo>
                  <a:pt x="373" y="859"/>
                </a:lnTo>
                <a:lnTo>
                  <a:pt x="373" y="876"/>
                </a:lnTo>
                <a:lnTo>
                  <a:pt x="262" y="712"/>
                </a:lnTo>
                <a:lnTo>
                  <a:pt x="0" y="328"/>
                </a:lnTo>
                <a:lnTo>
                  <a:pt x="17" y="25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677"/>
          <p:cNvSpPr>
            <a:spLocks/>
          </p:cNvSpPr>
          <p:nvPr/>
        </p:nvSpPr>
        <p:spPr bwMode="auto">
          <a:xfrm>
            <a:off x="1116012" y="2617909"/>
            <a:ext cx="895350" cy="1390650"/>
          </a:xfrm>
          <a:custGeom>
            <a:avLst/>
            <a:gdLst>
              <a:gd name="T0" fmla="*/ 17 w 564"/>
              <a:gd name="T1" fmla="*/ 254 h 876"/>
              <a:gd name="T2" fmla="*/ 79 w 564"/>
              <a:gd name="T3" fmla="*/ 0 h 876"/>
              <a:gd name="T4" fmla="*/ 222 w 564"/>
              <a:gd name="T5" fmla="*/ 32 h 876"/>
              <a:gd name="T6" fmla="*/ 322 w 564"/>
              <a:gd name="T7" fmla="*/ 54 h 876"/>
              <a:gd name="T8" fmla="*/ 454 w 564"/>
              <a:gd name="T9" fmla="*/ 81 h 876"/>
              <a:gd name="T10" fmla="*/ 564 w 564"/>
              <a:gd name="T11" fmla="*/ 103 h 876"/>
              <a:gd name="T12" fmla="*/ 464 w 564"/>
              <a:gd name="T13" fmla="*/ 661 h 876"/>
              <a:gd name="T14" fmla="*/ 449 w 564"/>
              <a:gd name="T15" fmla="*/ 748 h 876"/>
              <a:gd name="T16" fmla="*/ 441 w 564"/>
              <a:gd name="T17" fmla="*/ 759 h 876"/>
              <a:gd name="T18" fmla="*/ 432 w 564"/>
              <a:gd name="T19" fmla="*/ 767 h 876"/>
              <a:gd name="T20" fmla="*/ 426 w 564"/>
              <a:gd name="T21" fmla="*/ 765 h 876"/>
              <a:gd name="T22" fmla="*/ 424 w 564"/>
              <a:gd name="T23" fmla="*/ 756 h 876"/>
              <a:gd name="T24" fmla="*/ 417 w 564"/>
              <a:gd name="T25" fmla="*/ 750 h 876"/>
              <a:gd name="T26" fmla="*/ 409 w 564"/>
              <a:gd name="T27" fmla="*/ 750 h 876"/>
              <a:gd name="T28" fmla="*/ 403 w 564"/>
              <a:gd name="T29" fmla="*/ 746 h 876"/>
              <a:gd name="T30" fmla="*/ 394 w 564"/>
              <a:gd name="T31" fmla="*/ 746 h 876"/>
              <a:gd name="T32" fmla="*/ 385 w 564"/>
              <a:gd name="T33" fmla="*/ 752 h 876"/>
              <a:gd name="T34" fmla="*/ 381 w 564"/>
              <a:gd name="T35" fmla="*/ 761 h 876"/>
              <a:gd name="T36" fmla="*/ 388 w 564"/>
              <a:gd name="T37" fmla="*/ 776 h 876"/>
              <a:gd name="T38" fmla="*/ 383 w 564"/>
              <a:gd name="T39" fmla="*/ 782 h 876"/>
              <a:gd name="T40" fmla="*/ 381 w 564"/>
              <a:gd name="T41" fmla="*/ 790 h 876"/>
              <a:gd name="T42" fmla="*/ 383 w 564"/>
              <a:gd name="T43" fmla="*/ 803 h 876"/>
              <a:gd name="T44" fmla="*/ 381 w 564"/>
              <a:gd name="T45" fmla="*/ 814 h 876"/>
              <a:gd name="T46" fmla="*/ 379 w 564"/>
              <a:gd name="T47" fmla="*/ 822 h 876"/>
              <a:gd name="T48" fmla="*/ 383 w 564"/>
              <a:gd name="T49" fmla="*/ 835 h 876"/>
              <a:gd name="T50" fmla="*/ 381 w 564"/>
              <a:gd name="T51" fmla="*/ 852 h 876"/>
              <a:gd name="T52" fmla="*/ 373 w 564"/>
              <a:gd name="T53" fmla="*/ 859 h 876"/>
              <a:gd name="T54" fmla="*/ 373 w 564"/>
              <a:gd name="T55" fmla="*/ 876 h 876"/>
              <a:gd name="T56" fmla="*/ 262 w 564"/>
              <a:gd name="T57" fmla="*/ 712 h 876"/>
              <a:gd name="T58" fmla="*/ 0 w 564"/>
              <a:gd name="T59" fmla="*/ 328 h 876"/>
              <a:gd name="T60" fmla="*/ 17 w 564"/>
              <a:gd name="T61" fmla="*/ 25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4" h="876">
                <a:moveTo>
                  <a:pt x="17" y="254"/>
                </a:moveTo>
                <a:lnTo>
                  <a:pt x="79" y="0"/>
                </a:lnTo>
                <a:lnTo>
                  <a:pt x="222" y="32"/>
                </a:lnTo>
                <a:lnTo>
                  <a:pt x="322" y="54"/>
                </a:lnTo>
                <a:lnTo>
                  <a:pt x="454" y="81"/>
                </a:lnTo>
                <a:lnTo>
                  <a:pt x="564" y="103"/>
                </a:lnTo>
                <a:lnTo>
                  <a:pt x="464" y="661"/>
                </a:lnTo>
                <a:lnTo>
                  <a:pt x="449" y="748"/>
                </a:lnTo>
                <a:lnTo>
                  <a:pt x="441" y="759"/>
                </a:lnTo>
                <a:lnTo>
                  <a:pt x="432" y="767"/>
                </a:lnTo>
                <a:lnTo>
                  <a:pt x="426" y="765"/>
                </a:lnTo>
                <a:lnTo>
                  <a:pt x="424" y="756"/>
                </a:lnTo>
                <a:lnTo>
                  <a:pt x="417" y="750"/>
                </a:lnTo>
                <a:lnTo>
                  <a:pt x="409" y="750"/>
                </a:lnTo>
                <a:lnTo>
                  <a:pt x="403" y="746"/>
                </a:lnTo>
                <a:lnTo>
                  <a:pt x="394" y="746"/>
                </a:lnTo>
                <a:lnTo>
                  <a:pt x="385" y="752"/>
                </a:lnTo>
                <a:lnTo>
                  <a:pt x="381" y="761"/>
                </a:lnTo>
                <a:lnTo>
                  <a:pt x="388" y="776"/>
                </a:lnTo>
                <a:lnTo>
                  <a:pt x="383" y="782"/>
                </a:lnTo>
                <a:lnTo>
                  <a:pt x="381" y="790"/>
                </a:lnTo>
                <a:lnTo>
                  <a:pt x="383" y="803"/>
                </a:lnTo>
                <a:lnTo>
                  <a:pt x="381" y="814"/>
                </a:lnTo>
                <a:lnTo>
                  <a:pt x="379" y="822"/>
                </a:lnTo>
                <a:lnTo>
                  <a:pt x="383" y="835"/>
                </a:lnTo>
                <a:lnTo>
                  <a:pt x="381" y="852"/>
                </a:lnTo>
                <a:lnTo>
                  <a:pt x="373" y="859"/>
                </a:lnTo>
                <a:lnTo>
                  <a:pt x="373" y="876"/>
                </a:lnTo>
                <a:lnTo>
                  <a:pt x="262" y="712"/>
                </a:lnTo>
                <a:lnTo>
                  <a:pt x="0" y="328"/>
                </a:lnTo>
                <a:lnTo>
                  <a:pt x="17" y="2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2" name="Freeform 678"/>
          <p:cNvSpPr>
            <a:spLocks/>
          </p:cNvSpPr>
          <p:nvPr/>
        </p:nvSpPr>
        <p:spPr bwMode="auto">
          <a:xfrm>
            <a:off x="1600200" y="3667246"/>
            <a:ext cx="952500" cy="1114425"/>
          </a:xfrm>
          <a:custGeom>
            <a:avLst/>
            <a:gdLst>
              <a:gd name="T0" fmla="*/ 14 w 600"/>
              <a:gd name="T1" fmla="*/ 464 h 702"/>
              <a:gd name="T2" fmla="*/ 21 w 600"/>
              <a:gd name="T3" fmla="*/ 466 h 702"/>
              <a:gd name="T4" fmla="*/ 31 w 600"/>
              <a:gd name="T5" fmla="*/ 460 h 702"/>
              <a:gd name="T6" fmla="*/ 38 w 600"/>
              <a:gd name="T7" fmla="*/ 443 h 702"/>
              <a:gd name="T8" fmla="*/ 31 w 600"/>
              <a:gd name="T9" fmla="*/ 432 h 702"/>
              <a:gd name="T10" fmla="*/ 21 w 600"/>
              <a:gd name="T11" fmla="*/ 423 h 702"/>
              <a:gd name="T12" fmla="*/ 25 w 600"/>
              <a:gd name="T13" fmla="*/ 408 h 702"/>
              <a:gd name="T14" fmla="*/ 27 w 600"/>
              <a:gd name="T15" fmla="*/ 394 h 702"/>
              <a:gd name="T16" fmla="*/ 46 w 600"/>
              <a:gd name="T17" fmla="*/ 372 h 702"/>
              <a:gd name="T18" fmla="*/ 53 w 600"/>
              <a:gd name="T19" fmla="*/ 355 h 702"/>
              <a:gd name="T20" fmla="*/ 57 w 600"/>
              <a:gd name="T21" fmla="*/ 330 h 702"/>
              <a:gd name="T22" fmla="*/ 68 w 600"/>
              <a:gd name="T23" fmla="*/ 317 h 702"/>
              <a:gd name="T24" fmla="*/ 98 w 600"/>
              <a:gd name="T25" fmla="*/ 298 h 702"/>
              <a:gd name="T26" fmla="*/ 80 w 600"/>
              <a:gd name="T27" fmla="*/ 276 h 702"/>
              <a:gd name="T28" fmla="*/ 78 w 600"/>
              <a:gd name="T29" fmla="*/ 259 h 702"/>
              <a:gd name="T30" fmla="*/ 74 w 600"/>
              <a:gd name="T31" fmla="*/ 244 h 702"/>
              <a:gd name="T32" fmla="*/ 66 w 600"/>
              <a:gd name="T33" fmla="*/ 221 h 702"/>
              <a:gd name="T34" fmla="*/ 68 w 600"/>
              <a:gd name="T35" fmla="*/ 198 h 702"/>
              <a:gd name="T36" fmla="*/ 78 w 600"/>
              <a:gd name="T37" fmla="*/ 174 h 702"/>
              <a:gd name="T38" fmla="*/ 76 w 600"/>
              <a:gd name="T39" fmla="*/ 153 h 702"/>
              <a:gd name="T40" fmla="*/ 76 w 600"/>
              <a:gd name="T41" fmla="*/ 129 h 702"/>
              <a:gd name="T42" fmla="*/ 83 w 600"/>
              <a:gd name="T43" fmla="*/ 115 h 702"/>
              <a:gd name="T44" fmla="*/ 80 w 600"/>
              <a:gd name="T45" fmla="*/ 91 h 702"/>
              <a:gd name="T46" fmla="*/ 98 w 600"/>
              <a:gd name="T47" fmla="*/ 85 h 702"/>
              <a:gd name="T48" fmla="*/ 112 w 600"/>
              <a:gd name="T49" fmla="*/ 89 h 702"/>
              <a:gd name="T50" fmla="*/ 121 w 600"/>
              <a:gd name="T51" fmla="*/ 104 h 702"/>
              <a:gd name="T52" fmla="*/ 136 w 600"/>
              <a:gd name="T53" fmla="*/ 98 h 702"/>
              <a:gd name="T54" fmla="*/ 159 w 600"/>
              <a:gd name="T55" fmla="*/ 0 h 702"/>
              <a:gd name="T56" fmla="*/ 362 w 600"/>
              <a:gd name="T57" fmla="*/ 34 h 702"/>
              <a:gd name="T58" fmla="*/ 600 w 600"/>
              <a:gd name="T59" fmla="*/ 66 h 702"/>
              <a:gd name="T60" fmla="*/ 519 w 600"/>
              <a:gd name="T61" fmla="*/ 702 h 702"/>
              <a:gd name="T62" fmla="*/ 330 w 600"/>
              <a:gd name="T63" fmla="*/ 677 h 702"/>
              <a:gd name="T64" fmla="*/ 21 w 600"/>
              <a:gd name="T65" fmla="*/ 500 h 702"/>
              <a:gd name="T66" fmla="*/ 2 w 600"/>
              <a:gd name="T67" fmla="*/ 47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0" h="702">
                <a:moveTo>
                  <a:pt x="12" y="464"/>
                </a:moveTo>
                <a:lnTo>
                  <a:pt x="14" y="464"/>
                </a:lnTo>
                <a:lnTo>
                  <a:pt x="19" y="464"/>
                </a:lnTo>
                <a:lnTo>
                  <a:pt x="21" y="466"/>
                </a:lnTo>
                <a:lnTo>
                  <a:pt x="29" y="466"/>
                </a:lnTo>
                <a:lnTo>
                  <a:pt x="31" y="460"/>
                </a:lnTo>
                <a:lnTo>
                  <a:pt x="38" y="455"/>
                </a:lnTo>
                <a:lnTo>
                  <a:pt x="38" y="443"/>
                </a:lnTo>
                <a:lnTo>
                  <a:pt x="38" y="436"/>
                </a:lnTo>
                <a:lnTo>
                  <a:pt x="31" y="432"/>
                </a:lnTo>
                <a:lnTo>
                  <a:pt x="23" y="430"/>
                </a:lnTo>
                <a:lnTo>
                  <a:pt x="21" y="423"/>
                </a:lnTo>
                <a:lnTo>
                  <a:pt x="25" y="415"/>
                </a:lnTo>
                <a:lnTo>
                  <a:pt x="25" y="408"/>
                </a:lnTo>
                <a:lnTo>
                  <a:pt x="23" y="400"/>
                </a:lnTo>
                <a:lnTo>
                  <a:pt x="27" y="394"/>
                </a:lnTo>
                <a:lnTo>
                  <a:pt x="34" y="387"/>
                </a:lnTo>
                <a:lnTo>
                  <a:pt x="46" y="372"/>
                </a:lnTo>
                <a:lnTo>
                  <a:pt x="49" y="364"/>
                </a:lnTo>
                <a:lnTo>
                  <a:pt x="53" y="355"/>
                </a:lnTo>
                <a:lnTo>
                  <a:pt x="55" y="342"/>
                </a:lnTo>
                <a:lnTo>
                  <a:pt x="57" y="330"/>
                </a:lnTo>
                <a:lnTo>
                  <a:pt x="63" y="325"/>
                </a:lnTo>
                <a:lnTo>
                  <a:pt x="68" y="317"/>
                </a:lnTo>
                <a:lnTo>
                  <a:pt x="93" y="304"/>
                </a:lnTo>
                <a:lnTo>
                  <a:pt x="98" y="298"/>
                </a:lnTo>
                <a:lnTo>
                  <a:pt x="93" y="291"/>
                </a:lnTo>
                <a:lnTo>
                  <a:pt x="80" y="276"/>
                </a:lnTo>
                <a:lnTo>
                  <a:pt x="80" y="268"/>
                </a:lnTo>
                <a:lnTo>
                  <a:pt x="78" y="259"/>
                </a:lnTo>
                <a:lnTo>
                  <a:pt x="76" y="253"/>
                </a:lnTo>
                <a:lnTo>
                  <a:pt x="74" y="244"/>
                </a:lnTo>
                <a:lnTo>
                  <a:pt x="66" y="227"/>
                </a:lnTo>
                <a:lnTo>
                  <a:pt x="66" y="221"/>
                </a:lnTo>
                <a:lnTo>
                  <a:pt x="68" y="215"/>
                </a:lnTo>
                <a:lnTo>
                  <a:pt x="68" y="198"/>
                </a:lnTo>
                <a:lnTo>
                  <a:pt x="76" y="191"/>
                </a:lnTo>
                <a:lnTo>
                  <a:pt x="78" y="174"/>
                </a:lnTo>
                <a:lnTo>
                  <a:pt x="74" y="161"/>
                </a:lnTo>
                <a:lnTo>
                  <a:pt x="76" y="153"/>
                </a:lnTo>
                <a:lnTo>
                  <a:pt x="78" y="142"/>
                </a:lnTo>
                <a:lnTo>
                  <a:pt x="76" y="129"/>
                </a:lnTo>
                <a:lnTo>
                  <a:pt x="78" y="121"/>
                </a:lnTo>
                <a:lnTo>
                  <a:pt x="83" y="115"/>
                </a:lnTo>
                <a:lnTo>
                  <a:pt x="76" y="100"/>
                </a:lnTo>
                <a:lnTo>
                  <a:pt x="80" y="91"/>
                </a:lnTo>
                <a:lnTo>
                  <a:pt x="89" y="85"/>
                </a:lnTo>
                <a:lnTo>
                  <a:pt x="98" y="85"/>
                </a:lnTo>
                <a:lnTo>
                  <a:pt x="104" y="89"/>
                </a:lnTo>
                <a:lnTo>
                  <a:pt x="112" y="89"/>
                </a:lnTo>
                <a:lnTo>
                  <a:pt x="119" y="95"/>
                </a:lnTo>
                <a:lnTo>
                  <a:pt x="121" y="104"/>
                </a:lnTo>
                <a:lnTo>
                  <a:pt x="127" y="106"/>
                </a:lnTo>
                <a:lnTo>
                  <a:pt x="136" y="98"/>
                </a:lnTo>
                <a:lnTo>
                  <a:pt x="144" y="87"/>
                </a:lnTo>
                <a:lnTo>
                  <a:pt x="159" y="0"/>
                </a:lnTo>
                <a:lnTo>
                  <a:pt x="240" y="14"/>
                </a:lnTo>
                <a:lnTo>
                  <a:pt x="362" y="34"/>
                </a:lnTo>
                <a:lnTo>
                  <a:pt x="479" y="51"/>
                </a:lnTo>
                <a:lnTo>
                  <a:pt x="600" y="66"/>
                </a:lnTo>
                <a:lnTo>
                  <a:pt x="519" y="698"/>
                </a:lnTo>
                <a:lnTo>
                  <a:pt x="519" y="702"/>
                </a:lnTo>
                <a:lnTo>
                  <a:pt x="472" y="696"/>
                </a:lnTo>
                <a:lnTo>
                  <a:pt x="330" y="677"/>
                </a:lnTo>
                <a:lnTo>
                  <a:pt x="208" y="609"/>
                </a:lnTo>
                <a:lnTo>
                  <a:pt x="21" y="500"/>
                </a:lnTo>
                <a:lnTo>
                  <a:pt x="0" y="487"/>
                </a:lnTo>
                <a:lnTo>
                  <a:pt x="2" y="479"/>
                </a:lnTo>
                <a:lnTo>
                  <a:pt x="12" y="464"/>
                </a:lnTo>
                <a:close/>
              </a:path>
            </a:pathLst>
          </a:custGeom>
          <a:solidFill>
            <a:srgbClr val="FFC80B"/>
          </a:solidFill>
          <a:ln>
            <a:noFill/>
          </a:ln>
        </p:spPr>
        <p:txBody>
          <a:bodyPr vert="horz" wrap="square" lIns="91440" tIns="45720" rIns="91440" bIns="45720" numCol="1" anchor="t" anchorCtr="0" compatLnSpc="1">
            <a:prstTxWarp prst="textNoShape">
              <a:avLst/>
            </a:prstTxWarp>
          </a:bodyPr>
          <a:lstStyle/>
          <a:p>
            <a:endParaRPr lang="en-US"/>
          </a:p>
        </p:txBody>
      </p:sp>
      <p:sp>
        <p:nvSpPr>
          <p:cNvPr id="1273" name="Freeform 679"/>
          <p:cNvSpPr>
            <a:spLocks/>
          </p:cNvSpPr>
          <p:nvPr/>
        </p:nvSpPr>
        <p:spPr bwMode="auto">
          <a:xfrm>
            <a:off x="1600200" y="3667246"/>
            <a:ext cx="952500" cy="1114425"/>
          </a:xfrm>
          <a:custGeom>
            <a:avLst/>
            <a:gdLst>
              <a:gd name="T0" fmla="*/ 14 w 600"/>
              <a:gd name="T1" fmla="*/ 464 h 702"/>
              <a:gd name="T2" fmla="*/ 21 w 600"/>
              <a:gd name="T3" fmla="*/ 466 h 702"/>
              <a:gd name="T4" fmla="*/ 31 w 600"/>
              <a:gd name="T5" fmla="*/ 460 h 702"/>
              <a:gd name="T6" fmla="*/ 38 w 600"/>
              <a:gd name="T7" fmla="*/ 443 h 702"/>
              <a:gd name="T8" fmla="*/ 31 w 600"/>
              <a:gd name="T9" fmla="*/ 432 h 702"/>
              <a:gd name="T10" fmla="*/ 21 w 600"/>
              <a:gd name="T11" fmla="*/ 423 h 702"/>
              <a:gd name="T12" fmla="*/ 25 w 600"/>
              <a:gd name="T13" fmla="*/ 408 h 702"/>
              <a:gd name="T14" fmla="*/ 27 w 600"/>
              <a:gd name="T15" fmla="*/ 394 h 702"/>
              <a:gd name="T16" fmla="*/ 46 w 600"/>
              <a:gd name="T17" fmla="*/ 372 h 702"/>
              <a:gd name="T18" fmla="*/ 53 w 600"/>
              <a:gd name="T19" fmla="*/ 355 h 702"/>
              <a:gd name="T20" fmla="*/ 57 w 600"/>
              <a:gd name="T21" fmla="*/ 330 h 702"/>
              <a:gd name="T22" fmla="*/ 68 w 600"/>
              <a:gd name="T23" fmla="*/ 317 h 702"/>
              <a:gd name="T24" fmla="*/ 98 w 600"/>
              <a:gd name="T25" fmla="*/ 298 h 702"/>
              <a:gd name="T26" fmla="*/ 80 w 600"/>
              <a:gd name="T27" fmla="*/ 276 h 702"/>
              <a:gd name="T28" fmla="*/ 78 w 600"/>
              <a:gd name="T29" fmla="*/ 259 h 702"/>
              <a:gd name="T30" fmla="*/ 74 w 600"/>
              <a:gd name="T31" fmla="*/ 244 h 702"/>
              <a:gd name="T32" fmla="*/ 66 w 600"/>
              <a:gd name="T33" fmla="*/ 221 h 702"/>
              <a:gd name="T34" fmla="*/ 68 w 600"/>
              <a:gd name="T35" fmla="*/ 198 h 702"/>
              <a:gd name="T36" fmla="*/ 78 w 600"/>
              <a:gd name="T37" fmla="*/ 174 h 702"/>
              <a:gd name="T38" fmla="*/ 76 w 600"/>
              <a:gd name="T39" fmla="*/ 153 h 702"/>
              <a:gd name="T40" fmla="*/ 76 w 600"/>
              <a:gd name="T41" fmla="*/ 129 h 702"/>
              <a:gd name="T42" fmla="*/ 83 w 600"/>
              <a:gd name="T43" fmla="*/ 115 h 702"/>
              <a:gd name="T44" fmla="*/ 80 w 600"/>
              <a:gd name="T45" fmla="*/ 91 h 702"/>
              <a:gd name="T46" fmla="*/ 98 w 600"/>
              <a:gd name="T47" fmla="*/ 85 h 702"/>
              <a:gd name="T48" fmla="*/ 112 w 600"/>
              <a:gd name="T49" fmla="*/ 89 h 702"/>
              <a:gd name="T50" fmla="*/ 121 w 600"/>
              <a:gd name="T51" fmla="*/ 104 h 702"/>
              <a:gd name="T52" fmla="*/ 136 w 600"/>
              <a:gd name="T53" fmla="*/ 98 h 702"/>
              <a:gd name="T54" fmla="*/ 159 w 600"/>
              <a:gd name="T55" fmla="*/ 0 h 702"/>
              <a:gd name="T56" fmla="*/ 362 w 600"/>
              <a:gd name="T57" fmla="*/ 34 h 702"/>
              <a:gd name="T58" fmla="*/ 600 w 600"/>
              <a:gd name="T59" fmla="*/ 66 h 702"/>
              <a:gd name="T60" fmla="*/ 519 w 600"/>
              <a:gd name="T61" fmla="*/ 702 h 702"/>
              <a:gd name="T62" fmla="*/ 330 w 600"/>
              <a:gd name="T63" fmla="*/ 677 h 702"/>
              <a:gd name="T64" fmla="*/ 21 w 600"/>
              <a:gd name="T65" fmla="*/ 500 h 702"/>
              <a:gd name="T66" fmla="*/ 2 w 600"/>
              <a:gd name="T67" fmla="*/ 47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0" h="702">
                <a:moveTo>
                  <a:pt x="12" y="464"/>
                </a:moveTo>
                <a:lnTo>
                  <a:pt x="14" y="464"/>
                </a:lnTo>
                <a:lnTo>
                  <a:pt x="19" y="464"/>
                </a:lnTo>
                <a:lnTo>
                  <a:pt x="21" y="466"/>
                </a:lnTo>
                <a:lnTo>
                  <a:pt x="29" y="466"/>
                </a:lnTo>
                <a:lnTo>
                  <a:pt x="31" y="460"/>
                </a:lnTo>
                <a:lnTo>
                  <a:pt x="38" y="455"/>
                </a:lnTo>
                <a:lnTo>
                  <a:pt x="38" y="443"/>
                </a:lnTo>
                <a:lnTo>
                  <a:pt x="38" y="436"/>
                </a:lnTo>
                <a:lnTo>
                  <a:pt x="31" y="432"/>
                </a:lnTo>
                <a:lnTo>
                  <a:pt x="23" y="430"/>
                </a:lnTo>
                <a:lnTo>
                  <a:pt x="21" y="423"/>
                </a:lnTo>
                <a:lnTo>
                  <a:pt x="25" y="415"/>
                </a:lnTo>
                <a:lnTo>
                  <a:pt x="25" y="408"/>
                </a:lnTo>
                <a:lnTo>
                  <a:pt x="23" y="400"/>
                </a:lnTo>
                <a:lnTo>
                  <a:pt x="27" y="394"/>
                </a:lnTo>
                <a:lnTo>
                  <a:pt x="34" y="387"/>
                </a:lnTo>
                <a:lnTo>
                  <a:pt x="46" y="372"/>
                </a:lnTo>
                <a:lnTo>
                  <a:pt x="49" y="364"/>
                </a:lnTo>
                <a:lnTo>
                  <a:pt x="53" y="355"/>
                </a:lnTo>
                <a:lnTo>
                  <a:pt x="55" y="342"/>
                </a:lnTo>
                <a:lnTo>
                  <a:pt x="57" y="330"/>
                </a:lnTo>
                <a:lnTo>
                  <a:pt x="63" y="325"/>
                </a:lnTo>
                <a:lnTo>
                  <a:pt x="68" y="317"/>
                </a:lnTo>
                <a:lnTo>
                  <a:pt x="93" y="304"/>
                </a:lnTo>
                <a:lnTo>
                  <a:pt x="98" y="298"/>
                </a:lnTo>
                <a:lnTo>
                  <a:pt x="93" y="291"/>
                </a:lnTo>
                <a:lnTo>
                  <a:pt x="80" y="276"/>
                </a:lnTo>
                <a:lnTo>
                  <a:pt x="80" y="268"/>
                </a:lnTo>
                <a:lnTo>
                  <a:pt x="78" y="259"/>
                </a:lnTo>
                <a:lnTo>
                  <a:pt x="76" y="253"/>
                </a:lnTo>
                <a:lnTo>
                  <a:pt x="74" y="244"/>
                </a:lnTo>
                <a:lnTo>
                  <a:pt x="66" y="227"/>
                </a:lnTo>
                <a:lnTo>
                  <a:pt x="66" y="221"/>
                </a:lnTo>
                <a:lnTo>
                  <a:pt x="68" y="215"/>
                </a:lnTo>
                <a:lnTo>
                  <a:pt x="68" y="198"/>
                </a:lnTo>
                <a:lnTo>
                  <a:pt x="76" y="191"/>
                </a:lnTo>
                <a:lnTo>
                  <a:pt x="78" y="174"/>
                </a:lnTo>
                <a:lnTo>
                  <a:pt x="74" y="161"/>
                </a:lnTo>
                <a:lnTo>
                  <a:pt x="76" y="153"/>
                </a:lnTo>
                <a:lnTo>
                  <a:pt x="78" y="142"/>
                </a:lnTo>
                <a:lnTo>
                  <a:pt x="76" y="129"/>
                </a:lnTo>
                <a:lnTo>
                  <a:pt x="78" y="121"/>
                </a:lnTo>
                <a:lnTo>
                  <a:pt x="83" y="115"/>
                </a:lnTo>
                <a:lnTo>
                  <a:pt x="76" y="100"/>
                </a:lnTo>
                <a:lnTo>
                  <a:pt x="80" y="91"/>
                </a:lnTo>
                <a:lnTo>
                  <a:pt x="89" y="85"/>
                </a:lnTo>
                <a:lnTo>
                  <a:pt x="98" y="85"/>
                </a:lnTo>
                <a:lnTo>
                  <a:pt x="104" y="89"/>
                </a:lnTo>
                <a:lnTo>
                  <a:pt x="112" y="89"/>
                </a:lnTo>
                <a:lnTo>
                  <a:pt x="119" y="95"/>
                </a:lnTo>
                <a:lnTo>
                  <a:pt x="121" y="104"/>
                </a:lnTo>
                <a:lnTo>
                  <a:pt x="127" y="106"/>
                </a:lnTo>
                <a:lnTo>
                  <a:pt x="136" y="98"/>
                </a:lnTo>
                <a:lnTo>
                  <a:pt x="144" y="87"/>
                </a:lnTo>
                <a:lnTo>
                  <a:pt x="159" y="0"/>
                </a:lnTo>
                <a:lnTo>
                  <a:pt x="240" y="14"/>
                </a:lnTo>
                <a:lnTo>
                  <a:pt x="362" y="34"/>
                </a:lnTo>
                <a:lnTo>
                  <a:pt x="479" y="51"/>
                </a:lnTo>
                <a:lnTo>
                  <a:pt x="600" y="66"/>
                </a:lnTo>
                <a:lnTo>
                  <a:pt x="519" y="698"/>
                </a:lnTo>
                <a:lnTo>
                  <a:pt x="519" y="702"/>
                </a:lnTo>
                <a:lnTo>
                  <a:pt x="472" y="696"/>
                </a:lnTo>
                <a:lnTo>
                  <a:pt x="330" y="677"/>
                </a:lnTo>
                <a:lnTo>
                  <a:pt x="208" y="609"/>
                </a:lnTo>
                <a:lnTo>
                  <a:pt x="21" y="500"/>
                </a:lnTo>
                <a:lnTo>
                  <a:pt x="0" y="487"/>
                </a:lnTo>
                <a:lnTo>
                  <a:pt x="2" y="479"/>
                </a:lnTo>
                <a:lnTo>
                  <a:pt x="12" y="46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4" name="Freeform 680"/>
          <p:cNvSpPr>
            <a:spLocks/>
          </p:cNvSpPr>
          <p:nvPr/>
        </p:nvSpPr>
        <p:spPr bwMode="auto">
          <a:xfrm>
            <a:off x="1627187" y="1482846"/>
            <a:ext cx="838200" cy="1358900"/>
          </a:xfrm>
          <a:custGeom>
            <a:avLst/>
            <a:gdLst>
              <a:gd name="T0" fmla="*/ 42 w 528"/>
              <a:gd name="T1" fmla="*/ 570 h 856"/>
              <a:gd name="T2" fmla="*/ 46 w 528"/>
              <a:gd name="T3" fmla="*/ 562 h 856"/>
              <a:gd name="T4" fmla="*/ 55 w 528"/>
              <a:gd name="T5" fmla="*/ 539 h 856"/>
              <a:gd name="T6" fmla="*/ 55 w 528"/>
              <a:gd name="T7" fmla="*/ 524 h 856"/>
              <a:gd name="T8" fmla="*/ 42 w 528"/>
              <a:gd name="T9" fmla="*/ 517 h 856"/>
              <a:gd name="T10" fmla="*/ 44 w 528"/>
              <a:gd name="T11" fmla="*/ 490 h 856"/>
              <a:gd name="T12" fmla="*/ 59 w 528"/>
              <a:gd name="T13" fmla="*/ 468 h 856"/>
              <a:gd name="T14" fmla="*/ 78 w 528"/>
              <a:gd name="T15" fmla="*/ 455 h 856"/>
              <a:gd name="T16" fmla="*/ 83 w 528"/>
              <a:gd name="T17" fmla="*/ 441 h 856"/>
              <a:gd name="T18" fmla="*/ 106 w 528"/>
              <a:gd name="T19" fmla="*/ 404 h 856"/>
              <a:gd name="T20" fmla="*/ 127 w 528"/>
              <a:gd name="T21" fmla="*/ 379 h 856"/>
              <a:gd name="T22" fmla="*/ 110 w 528"/>
              <a:gd name="T23" fmla="*/ 351 h 856"/>
              <a:gd name="T24" fmla="*/ 104 w 528"/>
              <a:gd name="T25" fmla="*/ 340 h 856"/>
              <a:gd name="T26" fmla="*/ 102 w 528"/>
              <a:gd name="T27" fmla="*/ 323 h 856"/>
              <a:gd name="T28" fmla="*/ 100 w 528"/>
              <a:gd name="T29" fmla="*/ 285 h 856"/>
              <a:gd name="T30" fmla="*/ 106 w 528"/>
              <a:gd name="T31" fmla="*/ 255 h 856"/>
              <a:gd name="T32" fmla="*/ 161 w 528"/>
              <a:gd name="T33" fmla="*/ 0 h 856"/>
              <a:gd name="T34" fmla="*/ 234 w 528"/>
              <a:gd name="T35" fmla="*/ 15 h 856"/>
              <a:gd name="T36" fmla="*/ 210 w 528"/>
              <a:gd name="T37" fmla="*/ 125 h 856"/>
              <a:gd name="T38" fmla="*/ 223 w 528"/>
              <a:gd name="T39" fmla="*/ 151 h 856"/>
              <a:gd name="T40" fmla="*/ 230 w 528"/>
              <a:gd name="T41" fmla="*/ 172 h 856"/>
              <a:gd name="T42" fmla="*/ 232 w 528"/>
              <a:gd name="T43" fmla="*/ 187 h 856"/>
              <a:gd name="T44" fmla="*/ 236 w 528"/>
              <a:gd name="T45" fmla="*/ 202 h 856"/>
              <a:gd name="T46" fmla="*/ 249 w 528"/>
              <a:gd name="T47" fmla="*/ 215 h 856"/>
              <a:gd name="T48" fmla="*/ 255 w 528"/>
              <a:gd name="T49" fmla="*/ 230 h 856"/>
              <a:gd name="T50" fmla="*/ 268 w 528"/>
              <a:gd name="T51" fmla="*/ 251 h 856"/>
              <a:gd name="T52" fmla="*/ 272 w 528"/>
              <a:gd name="T53" fmla="*/ 262 h 856"/>
              <a:gd name="T54" fmla="*/ 281 w 528"/>
              <a:gd name="T55" fmla="*/ 277 h 856"/>
              <a:gd name="T56" fmla="*/ 291 w 528"/>
              <a:gd name="T57" fmla="*/ 283 h 856"/>
              <a:gd name="T58" fmla="*/ 296 w 528"/>
              <a:gd name="T59" fmla="*/ 294 h 856"/>
              <a:gd name="T60" fmla="*/ 313 w 528"/>
              <a:gd name="T61" fmla="*/ 296 h 856"/>
              <a:gd name="T62" fmla="*/ 298 w 528"/>
              <a:gd name="T63" fmla="*/ 332 h 856"/>
              <a:gd name="T64" fmla="*/ 289 w 528"/>
              <a:gd name="T65" fmla="*/ 347 h 856"/>
              <a:gd name="T66" fmla="*/ 289 w 528"/>
              <a:gd name="T67" fmla="*/ 362 h 856"/>
              <a:gd name="T68" fmla="*/ 289 w 528"/>
              <a:gd name="T69" fmla="*/ 383 h 856"/>
              <a:gd name="T70" fmla="*/ 279 w 528"/>
              <a:gd name="T71" fmla="*/ 392 h 856"/>
              <a:gd name="T72" fmla="*/ 276 w 528"/>
              <a:gd name="T73" fmla="*/ 406 h 856"/>
              <a:gd name="T74" fmla="*/ 283 w 528"/>
              <a:gd name="T75" fmla="*/ 417 h 856"/>
              <a:gd name="T76" fmla="*/ 296 w 528"/>
              <a:gd name="T77" fmla="*/ 426 h 856"/>
              <a:gd name="T78" fmla="*/ 325 w 528"/>
              <a:gd name="T79" fmla="*/ 415 h 856"/>
              <a:gd name="T80" fmla="*/ 334 w 528"/>
              <a:gd name="T81" fmla="*/ 436 h 856"/>
              <a:gd name="T82" fmla="*/ 342 w 528"/>
              <a:gd name="T83" fmla="*/ 470 h 856"/>
              <a:gd name="T84" fmla="*/ 349 w 528"/>
              <a:gd name="T85" fmla="*/ 485 h 856"/>
              <a:gd name="T86" fmla="*/ 347 w 528"/>
              <a:gd name="T87" fmla="*/ 502 h 856"/>
              <a:gd name="T88" fmla="*/ 353 w 528"/>
              <a:gd name="T89" fmla="*/ 517 h 856"/>
              <a:gd name="T90" fmla="*/ 370 w 528"/>
              <a:gd name="T91" fmla="*/ 521 h 856"/>
              <a:gd name="T92" fmla="*/ 372 w 528"/>
              <a:gd name="T93" fmla="*/ 541 h 856"/>
              <a:gd name="T94" fmla="*/ 374 w 528"/>
              <a:gd name="T95" fmla="*/ 556 h 856"/>
              <a:gd name="T96" fmla="*/ 385 w 528"/>
              <a:gd name="T97" fmla="*/ 570 h 856"/>
              <a:gd name="T98" fmla="*/ 389 w 528"/>
              <a:gd name="T99" fmla="*/ 560 h 856"/>
              <a:gd name="T100" fmla="*/ 411 w 528"/>
              <a:gd name="T101" fmla="*/ 560 h 856"/>
              <a:gd name="T102" fmla="*/ 425 w 528"/>
              <a:gd name="T103" fmla="*/ 562 h 856"/>
              <a:gd name="T104" fmla="*/ 436 w 528"/>
              <a:gd name="T105" fmla="*/ 556 h 856"/>
              <a:gd name="T106" fmla="*/ 466 w 528"/>
              <a:gd name="T107" fmla="*/ 560 h 856"/>
              <a:gd name="T108" fmla="*/ 481 w 528"/>
              <a:gd name="T109" fmla="*/ 562 h 856"/>
              <a:gd name="T110" fmla="*/ 494 w 528"/>
              <a:gd name="T111" fmla="*/ 562 h 856"/>
              <a:gd name="T112" fmla="*/ 513 w 528"/>
              <a:gd name="T113" fmla="*/ 549 h 856"/>
              <a:gd name="T114" fmla="*/ 521 w 528"/>
              <a:gd name="T115" fmla="*/ 570 h 856"/>
              <a:gd name="T116" fmla="*/ 487 w 528"/>
              <a:gd name="T117" fmla="*/ 856 h 856"/>
              <a:gd name="T118" fmla="*/ 274 w 528"/>
              <a:gd name="T119" fmla="*/ 822 h 856"/>
              <a:gd name="T120" fmla="*/ 132 w 528"/>
              <a:gd name="T121" fmla="*/ 79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856">
                <a:moveTo>
                  <a:pt x="0" y="769"/>
                </a:moveTo>
                <a:lnTo>
                  <a:pt x="42" y="570"/>
                </a:lnTo>
                <a:lnTo>
                  <a:pt x="44" y="564"/>
                </a:lnTo>
                <a:lnTo>
                  <a:pt x="46" y="562"/>
                </a:lnTo>
                <a:lnTo>
                  <a:pt x="53" y="547"/>
                </a:lnTo>
                <a:lnTo>
                  <a:pt x="55" y="539"/>
                </a:lnTo>
                <a:lnTo>
                  <a:pt x="59" y="530"/>
                </a:lnTo>
                <a:lnTo>
                  <a:pt x="55" y="524"/>
                </a:lnTo>
                <a:lnTo>
                  <a:pt x="49" y="519"/>
                </a:lnTo>
                <a:lnTo>
                  <a:pt x="42" y="517"/>
                </a:lnTo>
                <a:lnTo>
                  <a:pt x="40" y="513"/>
                </a:lnTo>
                <a:lnTo>
                  <a:pt x="44" y="490"/>
                </a:lnTo>
                <a:lnTo>
                  <a:pt x="51" y="483"/>
                </a:lnTo>
                <a:lnTo>
                  <a:pt x="59" y="468"/>
                </a:lnTo>
                <a:lnTo>
                  <a:pt x="72" y="462"/>
                </a:lnTo>
                <a:lnTo>
                  <a:pt x="78" y="455"/>
                </a:lnTo>
                <a:lnTo>
                  <a:pt x="83" y="447"/>
                </a:lnTo>
                <a:lnTo>
                  <a:pt x="83" y="441"/>
                </a:lnTo>
                <a:lnTo>
                  <a:pt x="95" y="428"/>
                </a:lnTo>
                <a:lnTo>
                  <a:pt x="106" y="404"/>
                </a:lnTo>
                <a:lnTo>
                  <a:pt x="123" y="385"/>
                </a:lnTo>
                <a:lnTo>
                  <a:pt x="127" y="379"/>
                </a:lnTo>
                <a:lnTo>
                  <a:pt x="125" y="364"/>
                </a:lnTo>
                <a:lnTo>
                  <a:pt x="110" y="351"/>
                </a:lnTo>
                <a:lnTo>
                  <a:pt x="108" y="347"/>
                </a:lnTo>
                <a:lnTo>
                  <a:pt x="104" y="340"/>
                </a:lnTo>
                <a:lnTo>
                  <a:pt x="104" y="330"/>
                </a:lnTo>
                <a:lnTo>
                  <a:pt x="102" y="323"/>
                </a:lnTo>
                <a:lnTo>
                  <a:pt x="104" y="300"/>
                </a:lnTo>
                <a:lnTo>
                  <a:pt x="100" y="285"/>
                </a:lnTo>
                <a:lnTo>
                  <a:pt x="104" y="279"/>
                </a:lnTo>
                <a:lnTo>
                  <a:pt x="106" y="255"/>
                </a:lnTo>
                <a:lnTo>
                  <a:pt x="159" y="4"/>
                </a:lnTo>
                <a:lnTo>
                  <a:pt x="161" y="0"/>
                </a:lnTo>
                <a:lnTo>
                  <a:pt x="217" y="12"/>
                </a:lnTo>
                <a:lnTo>
                  <a:pt x="234" y="15"/>
                </a:lnTo>
                <a:lnTo>
                  <a:pt x="232" y="19"/>
                </a:lnTo>
                <a:lnTo>
                  <a:pt x="210" y="125"/>
                </a:lnTo>
                <a:lnTo>
                  <a:pt x="223" y="147"/>
                </a:lnTo>
                <a:lnTo>
                  <a:pt x="223" y="151"/>
                </a:lnTo>
                <a:lnTo>
                  <a:pt x="230" y="166"/>
                </a:lnTo>
                <a:lnTo>
                  <a:pt x="230" y="172"/>
                </a:lnTo>
                <a:lnTo>
                  <a:pt x="227" y="181"/>
                </a:lnTo>
                <a:lnTo>
                  <a:pt x="232" y="187"/>
                </a:lnTo>
                <a:lnTo>
                  <a:pt x="223" y="189"/>
                </a:lnTo>
                <a:lnTo>
                  <a:pt x="236" y="202"/>
                </a:lnTo>
                <a:lnTo>
                  <a:pt x="238" y="208"/>
                </a:lnTo>
                <a:lnTo>
                  <a:pt x="249" y="215"/>
                </a:lnTo>
                <a:lnTo>
                  <a:pt x="251" y="223"/>
                </a:lnTo>
                <a:lnTo>
                  <a:pt x="255" y="230"/>
                </a:lnTo>
                <a:lnTo>
                  <a:pt x="259" y="236"/>
                </a:lnTo>
                <a:lnTo>
                  <a:pt x="268" y="251"/>
                </a:lnTo>
                <a:lnTo>
                  <a:pt x="274" y="257"/>
                </a:lnTo>
                <a:lnTo>
                  <a:pt x="272" y="262"/>
                </a:lnTo>
                <a:lnTo>
                  <a:pt x="274" y="270"/>
                </a:lnTo>
                <a:lnTo>
                  <a:pt x="281" y="277"/>
                </a:lnTo>
                <a:lnTo>
                  <a:pt x="285" y="283"/>
                </a:lnTo>
                <a:lnTo>
                  <a:pt x="291" y="283"/>
                </a:lnTo>
                <a:lnTo>
                  <a:pt x="289" y="289"/>
                </a:lnTo>
                <a:lnTo>
                  <a:pt x="296" y="294"/>
                </a:lnTo>
                <a:lnTo>
                  <a:pt x="306" y="294"/>
                </a:lnTo>
                <a:lnTo>
                  <a:pt x="313" y="296"/>
                </a:lnTo>
                <a:lnTo>
                  <a:pt x="306" y="317"/>
                </a:lnTo>
                <a:lnTo>
                  <a:pt x="298" y="332"/>
                </a:lnTo>
                <a:lnTo>
                  <a:pt x="296" y="340"/>
                </a:lnTo>
                <a:lnTo>
                  <a:pt x="289" y="347"/>
                </a:lnTo>
                <a:lnTo>
                  <a:pt x="291" y="353"/>
                </a:lnTo>
                <a:lnTo>
                  <a:pt x="289" y="362"/>
                </a:lnTo>
                <a:lnTo>
                  <a:pt x="293" y="368"/>
                </a:lnTo>
                <a:lnTo>
                  <a:pt x="289" y="383"/>
                </a:lnTo>
                <a:lnTo>
                  <a:pt x="283" y="385"/>
                </a:lnTo>
                <a:lnTo>
                  <a:pt x="279" y="392"/>
                </a:lnTo>
                <a:lnTo>
                  <a:pt x="281" y="400"/>
                </a:lnTo>
                <a:lnTo>
                  <a:pt x="276" y="406"/>
                </a:lnTo>
                <a:lnTo>
                  <a:pt x="274" y="413"/>
                </a:lnTo>
                <a:lnTo>
                  <a:pt x="283" y="417"/>
                </a:lnTo>
                <a:lnTo>
                  <a:pt x="289" y="426"/>
                </a:lnTo>
                <a:lnTo>
                  <a:pt x="296" y="426"/>
                </a:lnTo>
                <a:lnTo>
                  <a:pt x="325" y="409"/>
                </a:lnTo>
                <a:lnTo>
                  <a:pt x="325" y="415"/>
                </a:lnTo>
                <a:lnTo>
                  <a:pt x="334" y="421"/>
                </a:lnTo>
                <a:lnTo>
                  <a:pt x="334" y="436"/>
                </a:lnTo>
                <a:lnTo>
                  <a:pt x="336" y="455"/>
                </a:lnTo>
                <a:lnTo>
                  <a:pt x="342" y="470"/>
                </a:lnTo>
                <a:lnTo>
                  <a:pt x="347" y="477"/>
                </a:lnTo>
                <a:lnTo>
                  <a:pt x="349" y="485"/>
                </a:lnTo>
                <a:lnTo>
                  <a:pt x="349" y="492"/>
                </a:lnTo>
                <a:lnTo>
                  <a:pt x="347" y="502"/>
                </a:lnTo>
                <a:lnTo>
                  <a:pt x="349" y="509"/>
                </a:lnTo>
                <a:lnTo>
                  <a:pt x="353" y="517"/>
                </a:lnTo>
                <a:lnTo>
                  <a:pt x="362" y="515"/>
                </a:lnTo>
                <a:lnTo>
                  <a:pt x="370" y="521"/>
                </a:lnTo>
                <a:lnTo>
                  <a:pt x="374" y="534"/>
                </a:lnTo>
                <a:lnTo>
                  <a:pt x="372" y="541"/>
                </a:lnTo>
                <a:lnTo>
                  <a:pt x="374" y="549"/>
                </a:lnTo>
                <a:lnTo>
                  <a:pt x="374" y="556"/>
                </a:lnTo>
                <a:lnTo>
                  <a:pt x="379" y="562"/>
                </a:lnTo>
                <a:lnTo>
                  <a:pt x="385" y="570"/>
                </a:lnTo>
                <a:lnTo>
                  <a:pt x="387" y="568"/>
                </a:lnTo>
                <a:lnTo>
                  <a:pt x="389" y="560"/>
                </a:lnTo>
                <a:lnTo>
                  <a:pt x="396" y="558"/>
                </a:lnTo>
                <a:lnTo>
                  <a:pt x="411" y="560"/>
                </a:lnTo>
                <a:lnTo>
                  <a:pt x="419" y="562"/>
                </a:lnTo>
                <a:lnTo>
                  <a:pt x="425" y="562"/>
                </a:lnTo>
                <a:lnTo>
                  <a:pt x="432" y="556"/>
                </a:lnTo>
                <a:lnTo>
                  <a:pt x="436" y="556"/>
                </a:lnTo>
                <a:lnTo>
                  <a:pt x="451" y="560"/>
                </a:lnTo>
                <a:lnTo>
                  <a:pt x="466" y="560"/>
                </a:lnTo>
                <a:lnTo>
                  <a:pt x="472" y="564"/>
                </a:lnTo>
                <a:lnTo>
                  <a:pt x="481" y="562"/>
                </a:lnTo>
                <a:lnTo>
                  <a:pt x="494" y="566"/>
                </a:lnTo>
                <a:lnTo>
                  <a:pt x="494" y="562"/>
                </a:lnTo>
                <a:lnTo>
                  <a:pt x="506" y="547"/>
                </a:lnTo>
                <a:lnTo>
                  <a:pt x="513" y="549"/>
                </a:lnTo>
                <a:lnTo>
                  <a:pt x="517" y="562"/>
                </a:lnTo>
                <a:lnTo>
                  <a:pt x="521" y="570"/>
                </a:lnTo>
                <a:lnTo>
                  <a:pt x="528" y="577"/>
                </a:lnTo>
                <a:lnTo>
                  <a:pt x="487" y="856"/>
                </a:lnTo>
                <a:lnTo>
                  <a:pt x="391" y="843"/>
                </a:lnTo>
                <a:lnTo>
                  <a:pt x="274" y="822"/>
                </a:lnTo>
                <a:lnTo>
                  <a:pt x="242" y="818"/>
                </a:lnTo>
                <a:lnTo>
                  <a:pt x="132" y="796"/>
                </a:lnTo>
                <a:lnTo>
                  <a:pt x="0" y="76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275" name="Freeform 681"/>
          <p:cNvSpPr>
            <a:spLocks/>
          </p:cNvSpPr>
          <p:nvPr/>
        </p:nvSpPr>
        <p:spPr bwMode="auto">
          <a:xfrm>
            <a:off x="1627187" y="1482846"/>
            <a:ext cx="838200" cy="1358900"/>
          </a:xfrm>
          <a:custGeom>
            <a:avLst/>
            <a:gdLst>
              <a:gd name="T0" fmla="*/ 42 w 528"/>
              <a:gd name="T1" fmla="*/ 570 h 856"/>
              <a:gd name="T2" fmla="*/ 46 w 528"/>
              <a:gd name="T3" fmla="*/ 562 h 856"/>
              <a:gd name="T4" fmla="*/ 55 w 528"/>
              <a:gd name="T5" fmla="*/ 539 h 856"/>
              <a:gd name="T6" fmla="*/ 55 w 528"/>
              <a:gd name="T7" fmla="*/ 524 h 856"/>
              <a:gd name="T8" fmla="*/ 42 w 528"/>
              <a:gd name="T9" fmla="*/ 517 h 856"/>
              <a:gd name="T10" fmla="*/ 44 w 528"/>
              <a:gd name="T11" fmla="*/ 490 h 856"/>
              <a:gd name="T12" fmla="*/ 59 w 528"/>
              <a:gd name="T13" fmla="*/ 468 h 856"/>
              <a:gd name="T14" fmla="*/ 78 w 528"/>
              <a:gd name="T15" fmla="*/ 455 h 856"/>
              <a:gd name="T16" fmla="*/ 83 w 528"/>
              <a:gd name="T17" fmla="*/ 441 h 856"/>
              <a:gd name="T18" fmla="*/ 106 w 528"/>
              <a:gd name="T19" fmla="*/ 404 h 856"/>
              <a:gd name="T20" fmla="*/ 127 w 528"/>
              <a:gd name="T21" fmla="*/ 379 h 856"/>
              <a:gd name="T22" fmla="*/ 110 w 528"/>
              <a:gd name="T23" fmla="*/ 351 h 856"/>
              <a:gd name="T24" fmla="*/ 104 w 528"/>
              <a:gd name="T25" fmla="*/ 340 h 856"/>
              <a:gd name="T26" fmla="*/ 102 w 528"/>
              <a:gd name="T27" fmla="*/ 323 h 856"/>
              <a:gd name="T28" fmla="*/ 100 w 528"/>
              <a:gd name="T29" fmla="*/ 285 h 856"/>
              <a:gd name="T30" fmla="*/ 106 w 528"/>
              <a:gd name="T31" fmla="*/ 255 h 856"/>
              <a:gd name="T32" fmla="*/ 161 w 528"/>
              <a:gd name="T33" fmla="*/ 0 h 856"/>
              <a:gd name="T34" fmla="*/ 234 w 528"/>
              <a:gd name="T35" fmla="*/ 15 h 856"/>
              <a:gd name="T36" fmla="*/ 210 w 528"/>
              <a:gd name="T37" fmla="*/ 125 h 856"/>
              <a:gd name="T38" fmla="*/ 223 w 528"/>
              <a:gd name="T39" fmla="*/ 151 h 856"/>
              <a:gd name="T40" fmla="*/ 230 w 528"/>
              <a:gd name="T41" fmla="*/ 172 h 856"/>
              <a:gd name="T42" fmla="*/ 232 w 528"/>
              <a:gd name="T43" fmla="*/ 187 h 856"/>
              <a:gd name="T44" fmla="*/ 236 w 528"/>
              <a:gd name="T45" fmla="*/ 202 h 856"/>
              <a:gd name="T46" fmla="*/ 249 w 528"/>
              <a:gd name="T47" fmla="*/ 215 h 856"/>
              <a:gd name="T48" fmla="*/ 255 w 528"/>
              <a:gd name="T49" fmla="*/ 230 h 856"/>
              <a:gd name="T50" fmla="*/ 268 w 528"/>
              <a:gd name="T51" fmla="*/ 251 h 856"/>
              <a:gd name="T52" fmla="*/ 272 w 528"/>
              <a:gd name="T53" fmla="*/ 262 h 856"/>
              <a:gd name="T54" fmla="*/ 281 w 528"/>
              <a:gd name="T55" fmla="*/ 277 h 856"/>
              <a:gd name="T56" fmla="*/ 291 w 528"/>
              <a:gd name="T57" fmla="*/ 283 h 856"/>
              <a:gd name="T58" fmla="*/ 296 w 528"/>
              <a:gd name="T59" fmla="*/ 294 h 856"/>
              <a:gd name="T60" fmla="*/ 313 w 528"/>
              <a:gd name="T61" fmla="*/ 296 h 856"/>
              <a:gd name="T62" fmla="*/ 298 w 528"/>
              <a:gd name="T63" fmla="*/ 332 h 856"/>
              <a:gd name="T64" fmla="*/ 289 w 528"/>
              <a:gd name="T65" fmla="*/ 347 h 856"/>
              <a:gd name="T66" fmla="*/ 289 w 528"/>
              <a:gd name="T67" fmla="*/ 362 h 856"/>
              <a:gd name="T68" fmla="*/ 289 w 528"/>
              <a:gd name="T69" fmla="*/ 383 h 856"/>
              <a:gd name="T70" fmla="*/ 279 w 528"/>
              <a:gd name="T71" fmla="*/ 392 h 856"/>
              <a:gd name="T72" fmla="*/ 276 w 528"/>
              <a:gd name="T73" fmla="*/ 406 h 856"/>
              <a:gd name="T74" fmla="*/ 283 w 528"/>
              <a:gd name="T75" fmla="*/ 417 h 856"/>
              <a:gd name="T76" fmla="*/ 296 w 528"/>
              <a:gd name="T77" fmla="*/ 426 h 856"/>
              <a:gd name="T78" fmla="*/ 325 w 528"/>
              <a:gd name="T79" fmla="*/ 415 h 856"/>
              <a:gd name="T80" fmla="*/ 334 w 528"/>
              <a:gd name="T81" fmla="*/ 436 h 856"/>
              <a:gd name="T82" fmla="*/ 342 w 528"/>
              <a:gd name="T83" fmla="*/ 470 h 856"/>
              <a:gd name="T84" fmla="*/ 349 w 528"/>
              <a:gd name="T85" fmla="*/ 485 h 856"/>
              <a:gd name="T86" fmla="*/ 347 w 528"/>
              <a:gd name="T87" fmla="*/ 502 h 856"/>
              <a:gd name="T88" fmla="*/ 353 w 528"/>
              <a:gd name="T89" fmla="*/ 517 h 856"/>
              <a:gd name="T90" fmla="*/ 370 w 528"/>
              <a:gd name="T91" fmla="*/ 521 h 856"/>
              <a:gd name="T92" fmla="*/ 372 w 528"/>
              <a:gd name="T93" fmla="*/ 541 h 856"/>
              <a:gd name="T94" fmla="*/ 374 w 528"/>
              <a:gd name="T95" fmla="*/ 556 h 856"/>
              <a:gd name="T96" fmla="*/ 385 w 528"/>
              <a:gd name="T97" fmla="*/ 570 h 856"/>
              <a:gd name="T98" fmla="*/ 389 w 528"/>
              <a:gd name="T99" fmla="*/ 560 h 856"/>
              <a:gd name="T100" fmla="*/ 411 w 528"/>
              <a:gd name="T101" fmla="*/ 560 h 856"/>
              <a:gd name="T102" fmla="*/ 425 w 528"/>
              <a:gd name="T103" fmla="*/ 562 h 856"/>
              <a:gd name="T104" fmla="*/ 436 w 528"/>
              <a:gd name="T105" fmla="*/ 556 h 856"/>
              <a:gd name="T106" fmla="*/ 466 w 528"/>
              <a:gd name="T107" fmla="*/ 560 h 856"/>
              <a:gd name="T108" fmla="*/ 481 w 528"/>
              <a:gd name="T109" fmla="*/ 562 h 856"/>
              <a:gd name="T110" fmla="*/ 494 w 528"/>
              <a:gd name="T111" fmla="*/ 562 h 856"/>
              <a:gd name="T112" fmla="*/ 513 w 528"/>
              <a:gd name="T113" fmla="*/ 549 h 856"/>
              <a:gd name="T114" fmla="*/ 521 w 528"/>
              <a:gd name="T115" fmla="*/ 570 h 856"/>
              <a:gd name="T116" fmla="*/ 487 w 528"/>
              <a:gd name="T117" fmla="*/ 856 h 856"/>
              <a:gd name="T118" fmla="*/ 274 w 528"/>
              <a:gd name="T119" fmla="*/ 822 h 856"/>
              <a:gd name="T120" fmla="*/ 132 w 528"/>
              <a:gd name="T121" fmla="*/ 79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856">
                <a:moveTo>
                  <a:pt x="0" y="769"/>
                </a:moveTo>
                <a:lnTo>
                  <a:pt x="42" y="570"/>
                </a:lnTo>
                <a:lnTo>
                  <a:pt x="44" y="564"/>
                </a:lnTo>
                <a:lnTo>
                  <a:pt x="46" y="562"/>
                </a:lnTo>
                <a:lnTo>
                  <a:pt x="53" y="547"/>
                </a:lnTo>
                <a:lnTo>
                  <a:pt x="55" y="539"/>
                </a:lnTo>
                <a:lnTo>
                  <a:pt x="59" y="530"/>
                </a:lnTo>
                <a:lnTo>
                  <a:pt x="55" y="524"/>
                </a:lnTo>
                <a:lnTo>
                  <a:pt x="49" y="519"/>
                </a:lnTo>
                <a:lnTo>
                  <a:pt x="42" y="517"/>
                </a:lnTo>
                <a:lnTo>
                  <a:pt x="40" y="513"/>
                </a:lnTo>
                <a:lnTo>
                  <a:pt x="44" y="490"/>
                </a:lnTo>
                <a:lnTo>
                  <a:pt x="51" y="483"/>
                </a:lnTo>
                <a:lnTo>
                  <a:pt x="59" y="468"/>
                </a:lnTo>
                <a:lnTo>
                  <a:pt x="72" y="462"/>
                </a:lnTo>
                <a:lnTo>
                  <a:pt x="78" y="455"/>
                </a:lnTo>
                <a:lnTo>
                  <a:pt x="83" y="447"/>
                </a:lnTo>
                <a:lnTo>
                  <a:pt x="83" y="441"/>
                </a:lnTo>
                <a:lnTo>
                  <a:pt x="95" y="428"/>
                </a:lnTo>
                <a:lnTo>
                  <a:pt x="106" y="404"/>
                </a:lnTo>
                <a:lnTo>
                  <a:pt x="123" y="385"/>
                </a:lnTo>
                <a:lnTo>
                  <a:pt x="127" y="379"/>
                </a:lnTo>
                <a:lnTo>
                  <a:pt x="125" y="364"/>
                </a:lnTo>
                <a:lnTo>
                  <a:pt x="110" y="351"/>
                </a:lnTo>
                <a:lnTo>
                  <a:pt x="108" y="347"/>
                </a:lnTo>
                <a:lnTo>
                  <a:pt x="104" y="340"/>
                </a:lnTo>
                <a:lnTo>
                  <a:pt x="104" y="330"/>
                </a:lnTo>
                <a:lnTo>
                  <a:pt x="102" y="323"/>
                </a:lnTo>
                <a:lnTo>
                  <a:pt x="104" y="300"/>
                </a:lnTo>
                <a:lnTo>
                  <a:pt x="100" y="285"/>
                </a:lnTo>
                <a:lnTo>
                  <a:pt x="104" y="279"/>
                </a:lnTo>
                <a:lnTo>
                  <a:pt x="106" y="255"/>
                </a:lnTo>
                <a:lnTo>
                  <a:pt x="159" y="4"/>
                </a:lnTo>
                <a:lnTo>
                  <a:pt x="161" y="0"/>
                </a:lnTo>
                <a:lnTo>
                  <a:pt x="217" y="12"/>
                </a:lnTo>
                <a:lnTo>
                  <a:pt x="234" y="15"/>
                </a:lnTo>
                <a:lnTo>
                  <a:pt x="232" y="19"/>
                </a:lnTo>
                <a:lnTo>
                  <a:pt x="210" y="125"/>
                </a:lnTo>
                <a:lnTo>
                  <a:pt x="223" y="147"/>
                </a:lnTo>
                <a:lnTo>
                  <a:pt x="223" y="151"/>
                </a:lnTo>
                <a:lnTo>
                  <a:pt x="230" y="166"/>
                </a:lnTo>
                <a:lnTo>
                  <a:pt x="230" y="172"/>
                </a:lnTo>
                <a:lnTo>
                  <a:pt x="227" y="181"/>
                </a:lnTo>
                <a:lnTo>
                  <a:pt x="232" y="187"/>
                </a:lnTo>
                <a:lnTo>
                  <a:pt x="223" y="189"/>
                </a:lnTo>
                <a:lnTo>
                  <a:pt x="236" y="202"/>
                </a:lnTo>
                <a:lnTo>
                  <a:pt x="238" y="208"/>
                </a:lnTo>
                <a:lnTo>
                  <a:pt x="249" y="215"/>
                </a:lnTo>
                <a:lnTo>
                  <a:pt x="251" y="223"/>
                </a:lnTo>
                <a:lnTo>
                  <a:pt x="255" y="230"/>
                </a:lnTo>
                <a:lnTo>
                  <a:pt x="259" y="236"/>
                </a:lnTo>
                <a:lnTo>
                  <a:pt x="268" y="251"/>
                </a:lnTo>
                <a:lnTo>
                  <a:pt x="274" y="257"/>
                </a:lnTo>
                <a:lnTo>
                  <a:pt x="272" y="262"/>
                </a:lnTo>
                <a:lnTo>
                  <a:pt x="274" y="270"/>
                </a:lnTo>
                <a:lnTo>
                  <a:pt x="281" y="277"/>
                </a:lnTo>
                <a:lnTo>
                  <a:pt x="285" y="283"/>
                </a:lnTo>
                <a:lnTo>
                  <a:pt x="291" y="283"/>
                </a:lnTo>
                <a:lnTo>
                  <a:pt x="289" y="289"/>
                </a:lnTo>
                <a:lnTo>
                  <a:pt x="296" y="294"/>
                </a:lnTo>
                <a:lnTo>
                  <a:pt x="306" y="294"/>
                </a:lnTo>
                <a:lnTo>
                  <a:pt x="313" y="296"/>
                </a:lnTo>
                <a:lnTo>
                  <a:pt x="306" y="317"/>
                </a:lnTo>
                <a:lnTo>
                  <a:pt x="298" y="332"/>
                </a:lnTo>
                <a:lnTo>
                  <a:pt x="296" y="340"/>
                </a:lnTo>
                <a:lnTo>
                  <a:pt x="289" y="347"/>
                </a:lnTo>
                <a:lnTo>
                  <a:pt x="291" y="353"/>
                </a:lnTo>
                <a:lnTo>
                  <a:pt x="289" y="362"/>
                </a:lnTo>
                <a:lnTo>
                  <a:pt x="293" y="368"/>
                </a:lnTo>
                <a:lnTo>
                  <a:pt x="289" y="383"/>
                </a:lnTo>
                <a:lnTo>
                  <a:pt x="283" y="385"/>
                </a:lnTo>
                <a:lnTo>
                  <a:pt x="279" y="392"/>
                </a:lnTo>
                <a:lnTo>
                  <a:pt x="281" y="400"/>
                </a:lnTo>
                <a:lnTo>
                  <a:pt x="276" y="406"/>
                </a:lnTo>
                <a:lnTo>
                  <a:pt x="274" y="413"/>
                </a:lnTo>
                <a:lnTo>
                  <a:pt x="283" y="417"/>
                </a:lnTo>
                <a:lnTo>
                  <a:pt x="289" y="426"/>
                </a:lnTo>
                <a:lnTo>
                  <a:pt x="296" y="426"/>
                </a:lnTo>
                <a:lnTo>
                  <a:pt x="325" y="409"/>
                </a:lnTo>
                <a:lnTo>
                  <a:pt x="325" y="415"/>
                </a:lnTo>
                <a:lnTo>
                  <a:pt x="334" y="421"/>
                </a:lnTo>
                <a:lnTo>
                  <a:pt x="334" y="436"/>
                </a:lnTo>
                <a:lnTo>
                  <a:pt x="336" y="455"/>
                </a:lnTo>
                <a:lnTo>
                  <a:pt x="342" y="470"/>
                </a:lnTo>
                <a:lnTo>
                  <a:pt x="347" y="477"/>
                </a:lnTo>
                <a:lnTo>
                  <a:pt x="349" y="485"/>
                </a:lnTo>
                <a:lnTo>
                  <a:pt x="349" y="492"/>
                </a:lnTo>
                <a:lnTo>
                  <a:pt x="347" y="502"/>
                </a:lnTo>
                <a:lnTo>
                  <a:pt x="349" y="509"/>
                </a:lnTo>
                <a:lnTo>
                  <a:pt x="353" y="517"/>
                </a:lnTo>
                <a:lnTo>
                  <a:pt x="362" y="515"/>
                </a:lnTo>
                <a:lnTo>
                  <a:pt x="370" y="521"/>
                </a:lnTo>
                <a:lnTo>
                  <a:pt x="374" y="534"/>
                </a:lnTo>
                <a:lnTo>
                  <a:pt x="372" y="541"/>
                </a:lnTo>
                <a:lnTo>
                  <a:pt x="374" y="549"/>
                </a:lnTo>
                <a:lnTo>
                  <a:pt x="374" y="556"/>
                </a:lnTo>
                <a:lnTo>
                  <a:pt x="379" y="562"/>
                </a:lnTo>
                <a:lnTo>
                  <a:pt x="385" y="570"/>
                </a:lnTo>
                <a:lnTo>
                  <a:pt x="387" y="568"/>
                </a:lnTo>
                <a:lnTo>
                  <a:pt x="389" y="560"/>
                </a:lnTo>
                <a:lnTo>
                  <a:pt x="396" y="558"/>
                </a:lnTo>
                <a:lnTo>
                  <a:pt x="411" y="560"/>
                </a:lnTo>
                <a:lnTo>
                  <a:pt x="419" y="562"/>
                </a:lnTo>
                <a:lnTo>
                  <a:pt x="425" y="562"/>
                </a:lnTo>
                <a:lnTo>
                  <a:pt x="432" y="556"/>
                </a:lnTo>
                <a:lnTo>
                  <a:pt x="436" y="556"/>
                </a:lnTo>
                <a:lnTo>
                  <a:pt x="451" y="560"/>
                </a:lnTo>
                <a:lnTo>
                  <a:pt x="466" y="560"/>
                </a:lnTo>
                <a:lnTo>
                  <a:pt x="472" y="564"/>
                </a:lnTo>
                <a:lnTo>
                  <a:pt x="481" y="562"/>
                </a:lnTo>
                <a:lnTo>
                  <a:pt x="494" y="566"/>
                </a:lnTo>
                <a:lnTo>
                  <a:pt x="494" y="562"/>
                </a:lnTo>
                <a:lnTo>
                  <a:pt x="506" y="547"/>
                </a:lnTo>
                <a:lnTo>
                  <a:pt x="513" y="549"/>
                </a:lnTo>
                <a:lnTo>
                  <a:pt x="517" y="562"/>
                </a:lnTo>
                <a:lnTo>
                  <a:pt x="521" y="570"/>
                </a:lnTo>
                <a:lnTo>
                  <a:pt x="528" y="577"/>
                </a:lnTo>
                <a:lnTo>
                  <a:pt x="487" y="856"/>
                </a:lnTo>
                <a:lnTo>
                  <a:pt x="391" y="843"/>
                </a:lnTo>
                <a:lnTo>
                  <a:pt x="274" y="822"/>
                </a:lnTo>
                <a:lnTo>
                  <a:pt x="242" y="818"/>
                </a:lnTo>
                <a:lnTo>
                  <a:pt x="132" y="796"/>
                </a:lnTo>
                <a:lnTo>
                  <a:pt x="0" y="76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6" name="Freeform 682"/>
          <p:cNvSpPr>
            <a:spLocks/>
          </p:cNvSpPr>
          <p:nvPr/>
        </p:nvSpPr>
        <p:spPr bwMode="auto">
          <a:xfrm>
            <a:off x="1852612" y="2781421"/>
            <a:ext cx="787400" cy="990600"/>
          </a:xfrm>
          <a:custGeom>
            <a:avLst/>
            <a:gdLst>
              <a:gd name="T0" fmla="*/ 0 w 496"/>
              <a:gd name="T1" fmla="*/ 558 h 624"/>
              <a:gd name="T2" fmla="*/ 100 w 496"/>
              <a:gd name="T3" fmla="*/ 0 h 624"/>
              <a:gd name="T4" fmla="*/ 132 w 496"/>
              <a:gd name="T5" fmla="*/ 4 h 624"/>
              <a:gd name="T6" fmla="*/ 249 w 496"/>
              <a:gd name="T7" fmla="*/ 25 h 624"/>
              <a:gd name="T8" fmla="*/ 345 w 496"/>
              <a:gd name="T9" fmla="*/ 38 h 624"/>
              <a:gd name="T10" fmla="*/ 328 w 496"/>
              <a:gd name="T11" fmla="*/ 151 h 624"/>
              <a:gd name="T12" fmla="*/ 496 w 496"/>
              <a:gd name="T13" fmla="*/ 174 h 624"/>
              <a:gd name="T14" fmla="*/ 441 w 496"/>
              <a:gd name="T15" fmla="*/ 624 h 624"/>
              <a:gd name="T16" fmla="*/ 320 w 496"/>
              <a:gd name="T17" fmla="*/ 609 h 624"/>
              <a:gd name="T18" fmla="*/ 203 w 496"/>
              <a:gd name="T19" fmla="*/ 592 h 624"/>
              <a:gd name="T20" fmla="*/ 81 w 496"/>
              <a:gd name="T21" fmla="*/ 572 h 624"/>
              <a:gd name="T22" fmla="*/ 0 w 496"/>
              <a:gd name="T23" fmla="*/ 5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624">
                <a:moveTo>
                  <a:pt x="0" y="558"/>
                </a:moveTo>
                <a:lnTo>
                  <a:pt x="100" y="0"/>
                </a:lnTo>
                <a:lnTo>
                  <a:pt x="132" y="4"/>
                </a:lnTo>
                <a:lnTo>
                  <a:pt x="249" y="25"/>
                </a:lnTo>
                <a:lnTo>
                  <a:pt x="345" y="38"/>
                </a:lnTo>
                <a:lnTo>
                  <a:pt x="328" y="151"/>
                </a:lnTo>
                <a:lnTo>
                  <a:pt x="496" y="174"/>
                </a:lnTo>
                <a:lnTo>
                  <a:pt x="441" y="624"/>
                </a:lnTo>
                <a:lnTo>
                  <a:pt x="320" y="609"/>
                </a:lnTo>
                <a:lnTo>
                  <a:pt x="203" y="592"/>
                </a:lnTo>
                <a:lnTo>
                  <a:pt x="81" y="572"/>
                </a:lnTo>
                <a:lnTo>
                  <a:pt x="0" y="55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Freeform 683"/>
          <p:cNvSpPr>
            <a:spLocks/>
          </p:cNvSpPr>
          <p:nvPr/>
        </p:nvSpPr>
        <p:spPr bwMode="auto">
          <a:xfrm>
            <a:off x="1852612" y="2781421"/>
            <a:ext cx="787400" cy="990600"/>
          </a:xfrm>
          <a:custGeom>
            <a:avLst/>
            <a:gdLst>
              <a:gd name="T0" fmla="*/ 0 w 496"/>
              <a:gd name="T1" fmla="*/ 558 h 624"/>
              <a:gd name="T2" fmla="*/ 100 w 496"/>
              <a:gd name="T3" fmla="*/ 0 h 624"/>
              <a:gd name="T4" fmla="*/ 132 w 496"/>
              <a:gd name="T5" fmla="*/ 4 h 624"/>
              <a:gd name="T6" fmla="*/ 249 w 496"/>
              <a:gd name="T7" fmla="*/ 25 h 624"/>
              <a:gd name="T8" fmla="*/ 345 w 496"/>
              <a:gd name="T9" fmla="*/ 38 h 624"/>
              <a:gd name="T10" fmla="*/ 328 w 496"/>
              <a:gd name="T11" fmla="*/ 151 h 624"/>
              <a:gd name="T12" fmla="*/ 496 w 496"/>
              <a:gd name="T13" fmla="*/ 174 h 624"/>
              <a:gd name="T14" fmla="*/ 441 w 496"/>
              <a:gd name="T15" fmla="*/ 624 h 624"/>
              <a:gd name="T16" fmla="*/ 320 w 496"/>
              <a:gd name="T17" fmla="*/ 609 h 624"/>
              <a:gd name="T18" fmla="*/ 203 w 496"/>
              <a:gd name="T19" fmla="*/ 592 h 624"/>
              <a:gd name="T20" fmla="*/ 81 w 496"/>
              <a:gd name="T21" fmla="*/ 572 h 624"/>
              <a:gd name="T22" fmla="*/ 0 w 496"/>
              <a:gd name="T23" fmla="*/ 5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624">
                <a:moveTo>
                  <a:pt x="0" y="558"/>
                </a:moveTo>
                <a:lnTo>
                  <a:pt x="100" y="0"/>
                </a:lnTo>
                <a:lnTo>
                  <a:pt x="132" y="4"/>
                </a:lnTo>
                <a:lnTo>
                  <a:pt x="249" y="25"/>
                </a:lnTo>
                <a:lnTo>
                  <a:pt x="345" y="38"/>
                </a:lnTo>
                <a:lnTo>
                  <a:pt x="328" y="151"/>
                </a:lnTo>
                <a:lnTo>
                  <a:pt x="496" y="174"/>
                </a:lnTo>
                <a:lnTo>
                  <a:pt x="441" y="624"/>
                </a:lnTo>
                <a:lnTo>
                  <a:pt x="320" y="609"/>
                </a:lnTo>
                <a:lnTo>
                  <a:pt x="203" y="592"/>
                </a:lnTo>
                <a:lnTo>
                  <a:pt x="81" y="572"/>
                </a:lnTo>
                <a:lnTo>
                  <a:pt x="0" y="55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8" name="Freeform 684"/>
          <p:cNvSpPr>
            <a:spLocks/>
          </p:cNvSpPr>
          <p:nvPr/>
        </p:nvSpPr>
        <p:spPr bwMode="auto">
          <a:xfrm>
            <a:off x="1960562" y="1506659"/>
            <a:ext cx="1450975" cy="901700"/>
          </a:xfrm>
          <a:custGeom>
            <a:avLst/>
            <a:gdLst>
              <a:gd name="T0" fmla="*/ 20 w 914"/>
              <a:gd name="T1" fmla="*/ 157 h 568"/>
              <a:gd name="T2" fmla="*/ 13 w 914"/>
              <a:gd name="T3" fmla="*/ 136 h 568"/>
              <a:gd name="T4" fmla="*/ 0 w 914"/>
              <a:gd name="T5" fmla="*/ 110 h 568"/>
              <a:gd name="T6" fmla="*/ 24 w 914"/>
              <a:gd name="T7" fmla="*/ 0 h 568"/>
              <a:gd name="T8" fmla="*/ 324 w 914"/>
              <a:gd name="T9" fmla="*/ 55 h 568"/>
              <a:gd name="T10" fmla="*/ 601 w 914"/>
              <a:gd name="T11" fmla="*/ 91 h 568"/>
              <a:gd name="T12" fmla="*/ 861 w 914"/>
              <a:gd name="T13" fmla="*/ 119 h 568"/>
              <a:gd name="T14" fmla="*/ 914 w 914"/>
              <a:gd name="T15" fmla="*/ 125 h 568"/>
              <a:gd name="T16" fmla="*/ 884 w 914"/>
              <a:gd name="T17" fmla="*/ 560 h 568"/>
              <a:gd name="T18" fmla="*/ 775 w 914"/>
              <a:gd name="T19" fmla="*/ 560 h 568"/>
              <a:gd name="T20" fmla="*/ 477 w 914"/>
              <a:gd name="T21" fmla="*/ 528 h 568"/>
              <a:gd name="T22" fmla="*/ 326 w 914"/>
              <a:gd name="T23" fmla="*/ 513 h 568"/>
              <a:gd name="T24" fmla="*/ 311 w 914"/>
              <a:gd name="T25" fmla="*/ 555 h 568"/>
              <a:gd name="T26" fmla="*/ 303 w 914"/>
              <a:gd name="T27" fmla="*/ 534 h 568"/>
              <a:gd name="T28" fmla="*/ 284 w 914"/>
              <a:gd name="T29" fmla="*/ 547 h 568"/>
              <a:gd name="T30" fmla="*/ 271 w 914"/>
              <a:gd name="T31" fmla="*/ 547 h 568"/>
              <a:gd name="T32" fmla="*/ 256 w 914"/>
              <a:gd name="T33" fmla="*/ 545 h 568"/>
              <a:gd name="T34" fmla="*/ 226 w 914"/>
              <a:gd name="T35" fmla="*/ 541 h 568"/>
              <a:gd name="T36" fmla="*/ 215 w 914"/>
              <a:gd name="T37" fmla="*/ 547 h 568"/>
              <a:gd name="T38" fmla="*/ 201 w 914"/>
              <a:gd name="T39" fmla="*/ 545 h 568"/>
              <a:gd name="T40" fmla="*/ 179 w 914"/>
              <a:gd name="T41" fmla="*/ 545 h 568"/>
              <a:gd name="T42" fmla="*/ 175 w 914"/>
              <a:gd name="T43" fmla="*/ 555 h 568"/>
              <a:gd name="T44" fmla="*/ 164 w 914"/>
              <a:gd name="T45" fmla="*/ 541 h 568"/>
              <a:gd name="T46" fmla="*/ 162 w 914"/>
              <a:gd name="T47" fmla="*/ 526 h 568"/>
              <a:gd name="T48" fmla="*/ 160 w 914"/>
              <a:gd name="T49" fmla="*/ 506 h 568"/>
              <a:gd name="T50" fmla="*/ 143 w 914"/>
              <a:gd name="T51" fmla="*/ 502 h 568"/>
              <a:gd name="T52" fmla="*/ 137 w 914"/>
              <a:gd name="T53" fmla="*/ 487 h 568"/>
              <a:gd name="T54" fmla="*/ 139 w 914"/>
              <a:gd name="T55" fmla="*/ 470 h 568"/>
              <a:gd name="T56" fmla="*/ 132 w 914"/>
              <a:gd name="T57" fmla="*/ 455 h 568"/>
              <a:gd name="T58" fmla="*/ 124 w 914"/>
              <a:gd name="T59" fmla="*/ 421 h 568"/>
              <a:gd name="T60" fmla="*/ 115 w 914"/>
              <a:gd name="T61" fmla="*/ 400 h 568"/>
              <a:gd name="T62" fmla="*/ 86 w 914"/>
              <a:gd name="T63" fmla="*/ 411 h 568"/>
              <a:gd name="T64" fmla="*/ 73 w 914"/>
              <a:gd name="T65" fmla="*/ 402 h 568"/>
              <a:gd name="T66" fmla="*/ 66 w 914"/>
              <a:gd name="T67" fmla="*/ 391 h 568"/>
              <a:gd name="T68" fmla="*/ 69 w 914"/>
              <a:gd name="T69" fmla="*/ 377 h 568"/>
              <a:gd name="T70" fmla="*/ 79 w 914"/>
              <a:gd name="T71" fmla="*/ 368 h 568"/>
              <a:gd name="T72" fmla="*/ 79 w 914"/>
              <a:gd name="T73" fmla="*/ 347 h 568"/>
              <a:gd name="T74" fmla="*/ 79 w 914"/>
              <a:gd name="T75" fmla="*/ 332 h 568"/>
              <a:gd name="T76" fmla="*/ 88 w 914"/>
              <a:gd name="T77" fmla="*/ 317 h 568"/>
              <a:gd name="T78" fmla="*/ 103 w 914"/>
              <a:gd name="T79" fmla="*/ 281 h 568"/>
              <a:gd name="T80" fmla="*/ 86 w 914"/>
              <a:gd name="T81" fmla="*/ 279 h 568"/>
              <a:gd name="T82" fmla="*/ 81 w 914"/>
              <a:gd name="T83" fmla="*/ 268 h 568"/>
              <a:gd name="T84" fmla="*/ 71 w 914"/>
              <a:gd name="T85" fmla="*/ 262 h 568"/>
              <a:gd name="T86" fmla="*/ 62 w 914"/>
              <a:gd name="T87" fmla="*/ 247 h 568"/>
              <a:gd name="T88" fmla="*/ 58 w 914"/>
              <a:gd name="T89" fmla="*/ 236 h 568"/>
              <a:gd name="T90" fmla="*/ 45 w 914"/>
              <a:gd name="T91" fmla="*/ 215 h 568"/>
              <a:gd name="T92" fmla="*/ 39 w 914"/>
              <a:gd name="T93" fmla="*/ 200 h 568"/>
              <a:gd name="T94" fmla="*/ 26 w 914"/>
              <a:gd name="T95" fmla="*/ 187 h 568"/>
              <a:gd name="T96" fmla="*/ 22 w 914"/>
              <a:gd name="T97" fmla="*/ 17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4" h="568">
                <a:moveTo>
                  <a:pt x="17" y="166"/>
                </a:moveTo>
                <a:lnTo>
                  <a:pt x="20" y="157"/>
                </a:lnTo>
                <a:lnTo>
                  <a:pt x="20" y="151"/>
                </a:lnTo>
                <a:lnTo>
                  <a:pt x="13" y="136"/>
                </a:lnTo>
                <a:lnTo>
                  <a:pt x="13" y="132"/>
                </a:lnTo>
                <a:lnTo>
                  <a:pt x="0" y="110"/>
                </a:lnTo>
                <a:lnTo>
                  <a:pt x="22" y="4"/>
                </a:lnTo>
                <a:lnTo>
                  <a:pt x="24" y="0"/>
                </a:lnTo>
                <a:lnTo>
                  <a:pt x="132" y="21"/>
                </a:lnTo>
                <a:lnTo>
                  <a:pt x="324" y="55"/>
                </a:lnTo>
                <a:lnTo>
                  <a:pt x="492" y="78"/>
                </a:lnTo>
                <a:lnTo>
                  <a:pt x="601" y="91"/>
                </a:lnTo>
                <a:lnTo>
                  <a:pt x="716" y="104"/>
                </a:lnTo>
                <a:lnTo>
                  <a:pt x="861" y="119"/>
                </a:lnTo>
                <a:lnTo>
                  <a:pt x="914" y="121"/>
                </a:lnTo>
                <a:lnTo>
                  <a:pt x="914" y="125"/>
                </a:lnTo>
                <a:lnTo>
                  <a:pt x="890" y="462"/>
                </a:lnTo>
                <a:lnTo>
                  <a:pt x="884" y="560"/>
                </a:lnTo>
                <a:lnTo>
                  <a:pt x="882" y="568"/>
                </a:lnTo>
                <a:lnTo>
                  <a:pt x="775" y="560"/>
                </a:lnTo>
                <a:lnTo>
                  <a:pt x="618" y="545"/>
                </a:lnTo>
                <a:lnTo>
                  <a:pt x="477" y="528"/>
                </a:lnTo>
                <a:lnTo>
                  <a:pt x="333" y="509"/>
                </a:lnTo>
                <a:lnTo>
                  <a:pt x="326" y="513"/>
                </a:lnTo>
                <a:lnTo>
                  <a:pt x="318" y="562"/>
                </a:lnTo>
                <a:lnTo>
                  <a:pt x="311" y="555"/>
                </a:lnTo>
                <a:lnTo>
                  <a:pt x="307" y="547"/>
                </a:lnTo>
                <a:lnTo>
                  <a:pt x="303" y="534"/>
                </a:lnTo>
                <a:lnTo>
                  <a:pt x="296" y="532"/>
                </a:lnTo>
                <a:lnTo>
                  <a:pt x="284" y="547"/>
                </a:lnTo>
                <a:lnTo>
                  <a:pt x="284" y="551"/>
                </a:lnTo>
                <a:lnTo>
                  <a:pt x="271" y="547"/>
                </a:lnTo>
                <a:lnTo>
                  <a:pt x="262" y="549"/>
                </a:lnTo>
                <a:lnTo>
                  <a:pt x="256" y="545"/>
                </a:lnTo>
                <a:lnTo>
                  <a:pt x="241" y="545"/>
                </a:lnTo>
                <a:lnTo>
                  <a:pt x="226" y="541"/>
                </a:lnTo>
                <a:lnTo>
                  <a:pt x="222" y="541"/>
                </a:lnTo>
                <a:lnTo>
                  <a:pt x="215" y="547"/>
                </a:lnTo>
                <a:lnTo>
                  <a:pt x="209" y="547"/>
                </a:lnTo>
                <a:lnTo>
                  <a:pt x="201" y="545"/>
                </a:lnTo>
                <a:lnTo>
                  <a:pt x="186" y="543"/>
                </a:lnTo>
                <a:lnTo>
                  <a:pt x="179" y="545"/>
                </a:lnTo>
                <a:lnTo>
                  <a:pt x="177" y="553"/>
                </a:lnTo>
                <a:lnTo>
                  <a:pt x="175" y="555"/>
                </a:lnTo>
                <a:lnTo>
                  <a:pt x="169" y="547"/>
                </a:lnTo>
                <a:lnTo>
                  <a:pt x="164" y="541"/>
                </a:lnTo>
                <a:lnTo>
                  <a:pt x="164" y="534"/>
                </a:lnTo>
                <a:lnTo>
                  <a:pt x="162" y="526"/>
                </a:lnTo>
                <a:lnTo>
                  <a:pt x="164" y="519"/>
                </a:lnTo>
                <a:lnTo>
                  <a:pt x="160" y="506"/>
                </a:lnTo>
                <a:lnTo>
                  <a:pt x="152" y="500"/>
                </a:lnTo>
                <a:lnTo>
                  <a:pt x="143" y="502"/>
                </a:lnTo>
                <a:lnTo>
                  <a:pt x="139" y="494"/>
                </a:lnTo>
                <a:lnTo>
                  <a:pt x="137" y="487"/>
                </a:lnTo>
                <a:lnTo>
                  <a:pt x="139" y="477"/>
                </a:lnTo>
                <a:lnTo>
                  <a:pt x="139" y="470"/>
                </a:lnTo>
                <a:lnTo>
                  <a:pt x="137" y="462"/>
                </a:lnTo>
                <a:lnTo>
                  <a:pt x="132" y="455"/>
                </a:lnTo>
                <a:lnTo>
                  <a:pt x="126" y="440"/>
                </a:lnTo>
                <a:lnTo>
                  <a:pt x="124" y="421"/>
                </a:lnTo>
                <a:lnTo>
                  <a:pt x="124" y="406"/>
                </a:lnTo>
                <a:lnTo>
                  <a:pt x="115" y="400"/>
                </a:lnTo>
                <a:lnTo>
                  <a:pt x="115" y="394"/>
                </a:lnTo>
                <a:lnTo>
                  <a:pt x="86" y="411"/>
                </a:lnTo>
                <a:lnTo>
                  <a:pt x="79" y="411"/>
                </a:lnTo>
                <a:lnTo>
                  <a:pt x="73" y="402"/>
                </a:lnTo>
                <a:lnTo>
                  <a:pt x="64" y="398"/>
                </a:lnTo>
                <a:lnTo>
                  <a:pt x="66" y="391"/>
                </a:lnTo>
                <a:lnTo>
                  <a:pt x="71" y="385"/>
                </a:lnTo>
                <a:lnTo>
                  <a:pt x="69" y="377"/>
                </a:lnTo>
                <a:lnTo>
                  <a:pt x="73" y="370"/>
                </a:lnTo>
                <a:lnTo>
                  <a:pt x="79" y="368"/>
                </a:lnTo>
                <a:lnTo>
                  <a:pt x="83" y="353"/>
                </a:lnTo>
                <a:lnTo>
                  <a:pt x="79" y="347"/>
                </a:lnTo>
                <a:lnTo>
                  <a:pt x="81" y="338"/>
                </a:lnTo>
                <a:lnTo>
                  <a:pt x="79" y="332"/>
                </a:lnTo>
                <a:lnTo>
                  <a:pt x="86" y="325"/>
                </a:lnTo>
                <a:lnTo>
                  <a:pt x="88" y="317"/>
                </a:lnTo>
                <a:lnTo>
                  <a:pt x="96" y="302"/>
                </a:lnTo>
                <a:lnTo>
                  <a:pt x="103" y="281"/>
                </a:lnTo>
                <a:lnTo>
                  <a:pt x="96" y="279"/>
                </a:lnTo>
                <a:lnTo>
                  <a:pt x="86" y="279"/>
                </a:lnTo>
                <a:lnTo>
                  <a:pt x="79" y="274"/>
                </a:lnTo>
                <a:lnTo>
                  <a:pt x="81" y="268"/>
                </a:lnTo>
                <a:lnTo>
                  <a:pt x="75" y="268"/>
                </a:lnTo>
                <a:lnTo>
                  <a:pt x="71" y="262"/>
                </a:lnTo>
                <a:lnTo>
                  <a:pt x="64" y="255"/>
                </a:lnTo>
                <a:lnTo>
                  <a:pt x="62" y="247"/>
                </a:lnTo>
                <a:lnTo>
                  <a:pt x="64" y="242"/>
                </a:lnTo>
                <a:lnTo>
                  <a:pt x="58" y="236"/>
                </a:lnTo>
                <a:lnTo>
                  <a:pt x="49" y="221"/>
                </a:lnTo>
                <a:lnTo>
                  <a:pt x="45" y="215"/>
                </a:lnTo>
                <a:lnTo>
                  <a:pt x="41" y="208"/>
                </a:lnTo>
                <a:lnTo>
                  <a:pt x="39" y="200"/>
                </a:lnTo>
                <a:lnTo>
                  <a:pt x="28" y="193"/>
                </a:lnTo>
                <a:lnTo>
                  <a:pt x="26" y="187"/>
                </a:lnTo>
                <a:lnTo>
                  <a:pt x="13" y="174"/>
                </a:lnTo>
                <a:lnTo>
                  <a:pt x="22" y="172"/>
                </a:lnTo>
                <a:lnTo>
                  <a:pt x="17" y="166"/>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279" name="Freeform 685"/>
          <p:cNvSpPr>
            <a:spLocks/>
          </p:cNvSpPr>
          <p:nvPr/>
        </p:nvSpPr>
        <p:spPr bwMode="auto">
          <a:xfrm>
            <a:off x="1960562" y="1506659"/>
            <a:ext cx="1450975" cy="901700"/>
          </a:xfrm>
          <a:custGeom>
            <a:avLst/>
            <a:gdLst>
              <a:gd name="T0" fmla="*/ 20 w 914"/>
              <a:gd name="T1" fmla="*/ 157 h 568"/>
              <a:gd name="T2" fmla="*/ 13 w 914"/>
              <a:gd name="T3" fmla="*/ 136 h 568"/>
              <a:gd name="T4" fmla="*/ 0 w 914"/>
              <a:gd name="T5" fmla="*/ 110 h 568"/>
              <a:gd name="T6" fmla="*/ 24 w 914"/>
              <a:gd name="T7" fmla="*/ 0 h 568"/>
              <a:gd name="T8" fmla="*/ 324 w 914"/>
              <a:gd name="T9" fmla="*/ 55 h 568"/>
              <a:gd name="T10" fmla="*/ 601 w 914"/>
              <a:gd name="T11" fmla="*/ 91 h 568"/>
              <a:gd name="T12" fmla="*/ 861 w 914"/>
              <a:gd name="T13" fmla="*/ 119 h 568"/>
              <a:gd name="T14" fmla="*/ 914 w 914"/>
              <a:gd name="T15" fmla="*/ 125 h 568"/>
              <a:gd name="T16" fmla="*/ 884 w 914"/>
              <a:gd name="T17" fmla="*/ 560 h 568"/>
              <a:gd name="T18" fmla="*/ 775 w 914"/>
              <a:gd name="T19" fmla="*/ 560 h 568"/>
              <a:gd name="T20" fmla="*/ 477 w 914"/>
              <a:gd name="T21" fmla="*/ 528 h 568"/>
              <a:gd name="T22" fmla="*/ 326 w 914"/>
              <a:gd name="T23" fmla="*/ 513 h 568"/>
              <a:gd name="T24" fmla="*/ 311 w 914"/>
              <a:gd name="T25" fmla="*/ 555 h 568"/>
              <a:gd name="T26" fmla="*/ 303 w 914"/>
              <a:gd name="T27" fmla="*/ 534 h 568"/>
              <a:gd name="T28" fmla="*/ 284 w 914"/>
              <a:gd name="T29" fmla="*/ 547 h 568"/>
              <a:gd name="T30" fmla="*/ 271 w 914"/>
              <a:gd name="T31" fmla="*/ 547 h 568"/>
              <a:gd name="T32" fmla="*/ 256 w 914"/>
              <a:gd name="T33" fmla="*/ 545 h 568"/>
              <a:gd name="T34" fmla="*/ 226 w 914"/>
              <a:gd name="T35" fmla="*/ 541 h 568"/>
              <a:gd name="T36" fmla="*/ 215 w 914"/>
              <a:gd name="T37" fmla="*/ 547 h 568"/>
              <a:gd name="T38" fmla="*/ 201 w 914"/>
              <a:gd name="T39" fmla="*/ 545 h 568"/>
              <a:gd name="T40" fmla="*/ 179 w 914"/>
              <a:gd name="T41" fmla="*/ 545 h 568"/>
              <a:gd name="T42" fmla="*/ 175 w 914"/>
              <a:gd name="T43" fmla="*/ 555 h 568"/>
              <a:gd name="T44" fmla="*/ 164 w 914"/>
              <a:gd name="T45" fmla="*/ 541 h 568"/>
              <a:gd name="T46" fmla="*/ 162 w 914"/>
              <a:gd name="T47" fmla="*/ 526 h 568"/>
              <a:gd name="T48" fmla="*/ 160 w 914"/>
              <a:gd name="T49" fmla="*/ 506 h 568"/>
              <a:gd name="T50" fmla="*/ 143 w 914"/>
              <a:gd name="T51" fmla="*/ 502 h 568"/>
              <a:gd name="T52" fmla="*/ 137 w 914"/>
              <a:gd name="T53" fmla="*/ 487 h 568"/>
              <a:gd name="T54" fmla="*/ 139 w 914"/>
              <a:gd name="T55" fmla="*/ 470 h 568"/>
              <a:gd name="T56" fmla="*/ 132 w 914"/>
              <a:gd name="T57" fmla="*/ 455 h 568"/>
              <a:gd name="T58" fmla="*/ 124 w 914"/>
              <a:gd name="T59" fmla="*/ 421 h 568"/>
              <a:gd name="T60" fmla="*/ 115 w 914"/>
              <a:gd name="T61" fmla="*/ 400 h 568"/>
              <a:gd name="T62" fmla="*/ 86 w 914"/>
              <a:gd name="T63" fmla="*/ 411 h 568"/>
              <a:gd name="T64" fmla="*/ 73 w 914"/>
              <a:gd name="T65" fmla="*/ 402 h 568"/>
              <a:gd name="T66" fmla="*/ 66 w 914"/>
              <a:gd name="T67" fmla="*/ 391 h 568"/>
              <a:gd name="T68" fmla="*/ 69 w 914"/>
              <a:gd name="T69" fmla="*/ 377 h 568"/>
              <a:gd name="T70" fmla="*/ 79 w 914"/>
              <a:gd name="T71" fmla="*/ 368 h 568"/>
              <a:gd name="T72" fmla="*/ 79 w 914"/>
              <a:gd name="T73" fmla="*/ 347 h 568"/>
              <a:gd name="T74" fmla="*/ 79 w 914"/>
              <a:gd name="T75" fmla="*/ 332 h 568"/>
              <a:gd name="T76" fmla="*/ 88 w 914"/>
              <a:gd name="T77" fmla="*/ 317 h 568"/>
              <a:gd name="T78" fmla="*/ 103 w 914"/>
              <a:gd name="T79" fmla="*/ 281 h 568"/>
              <a:gd name="T80" fmla="*/ 86 w 914"/>
              <a:gd name="T81" fmla="*/ 279 h 568"/>
              <a:gd name="T82" fmla="*/ 81 w 914"/>
              <a:gd name="T83" fmla="*/ 268 h 568"/>
              <a:gd name="T84" fmla="*/ 71 w 914"/>
              <a:gd name="T85" fmla="*/ 262 h 568"/>
              <a:gd name="T86" fmla="*/ 62 w 914"/>
              <a:gd name="T87" fmla="*/ 247 h 568"/>
              <a:gd name="T88" fmla="*/ 58 w 914"/>
              <a:gd name="T89" fmla="*/ 236 h 568"/>
              <a:gd name="T90" fmla="*/ 45 w 914"/>
              <a:gd name="T91" fmla="*/ 215 h 568"/>
              <a:gd name="T92" fmla="*/ 39 w 914"/>
              <a:gd name="T93" fmla="*/ 200 h 568"/>
              <a:gd name="T94" fmla="*/ 26 w 914"/>
              <a:gd name="T95" fmla="*/ 187 h 568"/>
              <a:gd name="T96" fmla="*/ 22 w 914"/>
              <a:gd name="T97" fmla="*/ 17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4" h="568">
                <a:moveTo>
                  <a:pt x="17" y="166"/>
                </a:moveTo>
                <a:lnTo>
                  <a:pt x="20" y="157"/>
                </a:lnTo>
                <a:lnTo>
                  <a:pt x="20" y="151"/>
                </a:lnTo>
                <a:lnTo>
                  <a:pt x="13" y="136"/>
                </a:lnTo>
                <a:lnTo>
                  <a:pt x="13" y="132"/>
                </a:lnTo>
                <a:lnTo>
                  <a:pt x="0" y="110"/>
                </a:lnTo>
                <a:lnTo>
                  <a:pt x="22" y="4"/>
                </a:lnTo>
                <a:lnTo>
                  <a:pt x="24" y="0"/>
                </a:lnTo>
                <a:lnTo>
                  <a:pt x="132" y="21"/>
                </a:lnTo>
                <a:lnTo>
                  <a:pt x="324" y="55"/>
                </a:lnTo>
                <a:lnTo>
                  <a:pt x="492" y="78"/>
                </a:lnTo>
                <a:lnTo>
                  <a:pt x="601" y="91"/>
                </a:lnTo>
                <a:lnTo>
                  <a:pt x="716" y="104"/>
                </a:lnTo>
                <a:lnTo>
                  <a:pt x="861" y="119"/>
                </a:lnTo>
                <a:lnTo>
                  <a:pt x="914" y="121"/>
                </a:lnTo>
                <a:lnTo>
                  <a:pt x="914" y="125"/>
                </a:lnTo>
                <a:lnTo>
                  <a:pt x="890" y="462"/>
                </a:lnTo>
                <a:lnTo>
                  <a:pt x="884" y="560"/>
                </a:lnTo>
                <a:lnTo>
                  <a:pt x="882" y="568"/>
                </a:lnTo>
                <a:lnTo>
                  <a:pt x="775" y="560"/>
                </a:lnTo>
                <a:lnTo>
                  <a:pt x="618" y="545"/>
                </a:lnTo>
                <a:lnTo>
                  <a:pt x="477" y="528"/>
                </a:lnTo>
                <a:lnTo>
                  <a:pt x="333" y="509"/>
                </a:lnTo>
                <a:lnTo>
                  <a:pt x="326" y="513"/>
                </a:lnTo>
                <a:lnTo>
                  <a:pt x="318" y="562"/>
                </a:lnTo>
                <a:lnTo>
                  <a:pt x="311" y="555"/>
                </a:lnTo>
                <a:lnTo>
                  <a:pt x="307" y="547"/>
                </a:lnTo>
                <a:lnTo>
                  <a:pt x="303" y="534"/>
                </a:lnTo>
                <a:lnTo>
                  <a:pt x="296" y="532"/>
                </a:lnTo>
                <a:lnTo>
                  <a:pt x="284" y="547"/>
                </a:lnTo>
                <a:lnTo>
                  <a:pt x="284" y="551"/>
                </a:lnTo>
                <a:lnTo>
                  <a:pt x="271" y="547"/>
                </a:lnTo>
                <a:lnTo>
                  <a:pt x="262" y="549"/>
                </a:lnTo>
                <a:lnTo>
                  <a:pt x="256" y="545"/>
                </a:lnTo>
                <a:lnTo>
                  <a:pt x="241" y="545"/>
                </a:lnTo>
                <a:lnTo>
                  <a:pt x="226" y="541"/>
                </a:lnTo>
                <a:lnTo>
                  <a:pt x="222" y="541"/>
                </a:lnTo>
                <a:lnTo>
                  <a:pt x="215" y="547"/>
                </a:lnTo>
                <a:lnTo>
                  <a:pt x="209" y="547"/>
                </a:lnTo>
                <a:lnTo>
                  <a:pt x="201" y="545"/>
                </a:lnTo>
                <a:lnTo>
                  <a:pt x="186" y="543"/>
                </a:lnTo>
                <a:lnTo>
                  <a:pt x="179" y="545"/>
                </a:lnTo>
                <a:lnTo>
                  <a:pt x="177" y="553"/>
                </a:lnTo>
                <a:lnTo>
                  <a:pt x="175" y="555"/>
                </a:lnTo>
                <a:lnTo>
                  <a:pt x="169" y="547"/>
                </a:lnTo>
                <a:lnTo>
                  <a:pt x="164" y="541"/>
                </a:lnTo>
                <a:lnTo>
                  <a:pt x="164" y="534"/>
                </a:lnTo>
                <a:lnTo>
                  <a:pt x="162" y="526"/>
                </a:lnTo>
                <a:lnTo>
                  <a:pt x="164" y="519"/>
                </a:lnTo>
                <a:lnTo>
                  <a:pt x="160" y="506"/>
                </a:lnTo>
                <a:lnTo>
                  <a:pt x="152" y="500"/>
                </a:lnTo>
                <a:lnTo>
                  <a:pt x="143" y="502"/>
                </a:lnTo>
                <a:lnTo>
                  <a:pt x="139" y="494"/>
                </a:lnTo>
                <a:lnTo>
                  <a:pt x="137" y="487"/>
                </a:lnTo>
                <a:lnTo>
                  <a:pt x="139" y="477"/>
                </a:lnTo>
                <a:lnTo>
                  <a:pt x="139" y="470"/>
                </a:lnTo>
                <a:lnTo>
                  <a:pt x="137" y="462"/>
                </a:lnTo>
                <a:lnTo>
                  <a:pt x="132" y="455"/>
                </a:lnTo>
                <a:lnTo>
                  <a:pt x="126" y="440"/>
                </a:lnTo>
                <a:lnTo>
                  <a:pt x="124" y="421"/>
                </a:lnTo>
                <a:lnTo>
                  <a:pt x="124" y="406"/>
                </a:lnTo>
                <a:lnTo>
                  <a:pt x="115" y="400"/>
                </a:lnTo>
                <a:lnTo>
                  <a:pt x="115" y="394"/>
                </a:lnTo>
                <a:lnTo>
                  <a:pt x="86" y="411"/>
                </a:lnTo>
                <a:lnTo>
                  <a:pt x="79" y="411"/>
                </a:lnTo>
                <a:lnTo>
                  <a:pt x="73" y="402"/>
                </a:lnTo>
                <a:lnTo>
                  <a:pt x="64" y="398"/>
                </a:lnTo>
                <a:lnTo>
                  <a:pt x="66" y="391"/>
                </a:lnTo>
                <a:lnTo>
                  <a:pt x="71" y="385"/>
                </a:lnTo>
                <a:lnTo>
                  <a:pt x="69" y="377"/>
                </a:lnTo>
                <a:lnTo>
                  <a:pt x="73" y="370"/>
                </a:lnTo>
                <a:lnTo>
                  <a:pt x="79" y="368"/>
                </a:lnTo>
                <a:lnTo>
                  <a:pt x="83" y="353"/>
                </a:lnTo>
                <a:lnTo>
                  <a:pt x="79" y="347"/>
                </a:lnTo>
                <a:lnTo>
                  <a:pt x="81" y="338"/>
                </a:lnTo>
                <a:lnTo>
                  <a:pt x="79" y="332"/>
                </a:lnTo>
                <a:lnTo>
                  <a:pt x="86" y="325"/>
                </a:lnTo>
                <a:lnTo>
                  <a:pt x="88" y="317"/>
                </a:lnTo>
                <a:lnTo>
                  <a:pt x="96" y="302"/>
                </a:lnTo>
                <a:lnTo>
                  <a:pt x="103" y="281"/>
                </a:lnTo>
                <a:lnTo>
                  <a:pt x="96" y="279"/>
                </a:lnTo>
                <a:lnTo>
                  <a:pt x="86" y="279"/>
                </a:lnTo>
                <a:lnTo>
                  <a:pt x="79" y="274"/>
                </a:lnTo>
                <a:lnTo>
                  <a:pt x="81" y="268"/>
                </a:lnTo>
                <a:lnTo>
                  <a:pt x="75" y="268"/>
                </a:lnTo>
                <a:lnTo>
                  <a:pt x="71" y="262"/>
                </a:lnTo>
                <a:lnTo>
                  <a:pt x="64" y="255"/>
                </a:lnTo>
                <a:lnTo>
                  <a:pt x="62" y="247"/>
                </a:lnTo>
                <a:lnTo>
                  <a:pt x="64" y="242"/>
                </a:lnTo>
                <a:lnTo>
                  <a:pt x="58" y="236"/>
                </a:lnTo>
                <a:lnTo>
                  <a:pt x="49" y="221"/>
                </a:lnTo>
                <a:lnTo>
                  <a:pt x="45" y="215"/>
                </a:lnTo>
                <a:lnTo>
                  <a:pt x="41" y="208"/>
                </a:lnTo>
                <a:lnTo>
                  <a:pt x="39" y="200"/>
                </a:lnTo>
                <a:lnTo>
                  <a:pt x="28" y="193"/>
                </a:lnTo>
                <a:lnTo>
                  <a:pt x="26" y="187"/>
                </a:lnTo>
                <a:lnTo>
                  <a:pt x="13" y="174"/>
                </a:lnTo>
                <a:lnTo>
                  <a:pt x="22" y="172"/>
                </a:lnTo>
                <a:lnTo>
                  <a:pt x="17" y="1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0" name="Freeform 686"/>
          <p:cNvSpPr>
            <a:spLocks/>
          </p:cNvSpPr>
          <p:nvPr/>
        </p:nvSpPr>
        <p:spPr bwMode="auto">
          <a:xfrm>
            <a:off x="2373312" y="2314696"/>
            <a:ext cx="987425" cy="808038"/>
          </a:xfrm>
          <a:custGeom>
            <a:avLst/>
            <a:gdLst>
              <a:gd name="T0" fmla="*/ 17 w 622"/>
              <a:gd name="T1" fmla="*/ 332 h 509"/>
              <a:gd name="T2" fmla="*/ 58 w 622"/>
              <a:gd name="T3" fmla="*/ 53 h 509"/>
              <a:gd name="T4" fmla="*/ 66 w 622"/>
              <a:gd name="T5" fmla="*/ 4 h 509"/>
              <a:gd name="T6" fmla="*/ 73 w 622"/>
              <a:gd name="T7" fmla="*/ 0 h 509"/>
              <a:gd name="T8" fmla="*/ 217 w 622"/>
              <a:gd name="T9" fmla="*/ 19 h 509"/>
              <a:gd name="T10" fmla="*/ 358 w 622"/>
              <a:gd name="T11" fmla="*/ 36 h 509"/>
              <a:gd name="T12" fmla="*/ 515 w 622"/>
              <a:gd name="T13" fmla="*/ 51 h 509"/>
              <a:gd name="T14" fmla="*/ 622 w 622"/>
              <a:gd name="T15" fmla="*/ 59 h 509"/>
              <a:gd name="T16" fmla="*/ 605 w 622"/>
              <a:gd name="T17" fmla="*/ 283 h 509"/>
              <a:gd name="T18" fmla="*/ 590 w 622"/>
              <a:gd name="T19" fmla="*/ 509 h 509"/>
              <a:gd name="T20" fmla="*/ 458 w 622"/>
              <a:gd name="T21" fmla="*/ 500 h 509"/>
              <a:gd name="T22" fmla="*/ 386 w 622"/>
              <a:gd name="T23" fmla="*/ 492 h 509"/>
              <a:gd name="T24" fmla="*/ 249 w 622"/>
              <a:gd name="T25" fmla="*/ 477 h 509"/>
              <a:gd name="T26" fmla="*/ 168 w 622"/>
              <a:gd name="T27" fmla="*/ 468 h 509"/>
              <a:gd name="T28" fmla="*/ 0 w 622"/>
              <a:gd name="T29" fmla="*/ 445 h 509"/>
              <a:gd name="T30" fmla="*/ 17 w 622"/>
              <a:gd name="T31" fmla="*/ 33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509">
                <a:moveTo>
                  <a:pt x="17" y="332"/>
                </a:moveTo>
                <a:lnTo>
                  <a:pt x="58" y="53"/>
                </a:lnTo>
                <a:lnTo>
                  <a:pt x="66" y="4"/>
                </a:lnTo>
                <a:lnTo>
                  <a:pt x="73" y="0"/>
                </a:lnTo>
                <a:lnTo>
                  <a:pt x="217" y="19"/>
                </a:lnTo>
                <a:lnTo>
                  <a:pt x="358" y="36"/>
                </a:lnTo>
                <a:lnTo>
                  <a:pt x="515" y="51"/>
                </a:lnTo>
                <a:lnTo>
                  <a:pt x="622" y="59"/>
                </a:lnTo>
                <a:lnTo>
                  <a:pt x="605" y="283"/>
                </a:lnTo>
                <a:lnTo>
                  <a:pt x="590" y="509"/>
                </a:lnTo>
                <a:lnTo>
                  <a:pt x="458" y="500"/>
                </a:lnTo>
                <a:lnTo>
                  <a:pt x="386" y="492"/>
                </a:lnTo>
                <a:lnTo>
                  <a:pt x="249" y="477"/>
                </a:lnTo>
                <a:lnTo>
                  <a:pt x="168" y="468"/>
                </a:lnTo>
                <a:lnTo>
                  <a:pt x="0" y="445"/>
                </a:lnTo>
                <a:lnTo>
                  <a:pt x="17" y="332"/>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281" name="Freeform 687"/>
          <p:cNvSpPr>
            <a:spLocks/>
          </p:cNvSpPr>
          <p:nvPr/>
        </p:nvSpPr>
        <p:spPr bwMode="auto">
          <a:xfrm>
            <a:off x="2373312" y="2314696"/>
            <a:ext cx="987425" cy="808038"/>
          </a:xfrm>
          <a:custGeom>
            <a:avLst/>
            <a:gdLst>
              <a:gd name="T0" fmla="*/ 17 w 622"/>
              <a:gd name="T1" fmla="*/ 332 h 509"/>
              <a:gd name="T2" fmla="*/ 58 w 622"/>
              <a:gd name="T3" fmla="*/ 53 h 509"/>
              <a:gd name="T4" fmla="*/ 66 w 622"/>
              <a:gd name="T5" fmla="*/ 4 h 509"/>
              <a:gd name="T6" fmla="*/ 73 w 622"/>
              <a:gd name="T7" fmla="*/ 0 h 509"/>
              <a:gd name="T8" fmla="*/ 217 w 622"/>
              <a:gd name="T9" fmla="*/ 19 h 509"/>
              <a:gd name="T10" fmla="*/ 358 w 622"/>
              <a:gd name="T11" fmla="*/ 36 h 509"/>
              <a:gd name="T12" fmla="*/ 515 w 622"/>
              <a:gd name="T13" fmla="*/ 51 h 509"/>
              <a:gd name="T14" fmla="*/ 622 w 622"/>
              <a:gd name="T15" fmla="*/ 59 h 509"/>
              <a:gd name="T16" fmla="*/ 605 w 622"/>
              <a:gd name="T17" fmla="*/ 283 h 509"/>
              <a:gd name="T18" fmla="*/ 590 w 622"/>
              <a:gd name="T19" fmla="*/ 509 h 509"/>
              <a:gd name="T20" fmla="*/ 458 w 622"/>
              <a:gd name="T21" fmla="*/ 500 h 509"/>
              <a:gd name="T22" fmla="*/ 386 w 622"/>
              <a:gd name="T23" fmla="*/ 492 h 509"/>
              <a:gd name="T24" fmla="*/ 249 w 622"/>
              <a:gd name="T25" fmla="*/ 477 h 509"/>
              <a:gd name="T26" fmla="*/ 168 w 622"/>
              <a:gd name="T27" fmla="*/ 468 h 509"/>
              <a:gd name="T28" fmla="*/ 0 w 622"/>
              <a:gd name="T29" fmla="*/ 445 h 509"/>
              <a:gd name="T30" fmla="*/ 17 w 622"/>
              <a:gd name="T31" fmla="*/ 33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509">
                <a:moveTo>
                  <a:pt x="17" y="332"/>
                </a:moveTo>
                <a:lnTo>
                  <a:pt x="58" y="53"/>
                </a:lnTo>
                <a:lnTo>
                  <a:pt x="66" y="4"/>
                </a:lnTo>
                <a:lnTo>
                  <a:pt x="73" y="0"/>
                </a:lnTo>
                <a:lnTo>
                  <a:pt x="217" y="19"/>
                </a:lnTo>
                <a:lnTo>
                  <a:pt x="358" y="36"/>
                </a:lnTo>
                <a:lnTo>
                  <a:pt x="515" y="51"/>
                </a:lnTo>
                <a:lnTo>
                  <a:pt x="622" y="59"/>
                </a:lnTo>
                <a:lnTo>
                  <a:pt x="605" y="283"/>
                </a:lnTo>
                <a:lnTo>
                  <a:pt x="590" y="509"/>
                </a:lnTo>
                <a:lnTo>
                  <a:pt x="458" y="500"/>
                </a:lnTo>
                <a:lnTo>
                  <a:pt x="386" y="492"/>
                </a:lnTo>
                <a:lnTo>
                  <a:pt x="249" y="477"/>
                </a:lnTo>
                <a:lnTo>
                  <a:pt x="168" y="468"/>
                </a:lnTo>
                <a:lnTo>
                  <a:pt x="0" y="445"/>
                </a:lnTo>
                <a:lnTo>
                  <a:pt x="17" y="33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2" name="Freeform 688"/>
          <p:cNvSpPr>
            <a:spLocks/>
          </p:cNvSpPr>
          <p:nvPr/>
        </p:nvSpPr>
        <p:spPr bwMode="auto">
          <a:xfrm>
            <a:off x="2424112" y="3772021"/>
            <a:ext cx="976313" cy="1023938"/>
          </a:xfrm>
          <a:custGeom>
            <a:avLst/>
            <a:gdLst>
              <a:gd name="T0" fmla="*/ 0 w 615"/>
              <a:gd name="T1" fmla="*/ 636 h 645"/>
              <a:gd name="T2" fmla="*/ 0 w 615"/>
              <a:gd name="T3" fmla="*/ 632 h 645"/>
              <a:gd name="T4" fmla="*/ 81 w 615"/>
              <a:gd name="T5" fmla="*/ 0 h 645"/>
              <a:gd name="T6" fmla="*/ 228 w 615"/>
              <a:gd name="T7" fmla="*/ 17 h 645"/>
              <a:gd name="T8" fmla="*/ 358 w 615"/>
              <a:gd name="T9" fmla="*/ 32 h 645"/>
              <a:gd name="T10" fmla="*/ 515 w 615"/>
              <a:gd name="T11" fmla="*/ 44 h 645"/>
              <a:gd name="T12" fmla="*/ 615 w 615"/>
              <a:gd name="T13" fmla="*/ 51 h 645"/>
              <a:gd name="T14" fmla="*/ 613 w 615"/>
              <a:gd name="T15" fmla="*/ 106 h 645"/>
              <a:gd name="T16" fmla="*/ 609 w 615"/>
              <a:gd name="T17" fmla="*/ 108 h 645"/>
              <a:gd name="T18" fmla="*/ 607 w 615"/>
              <a:gd name="T19" fmla="*/ 117 h 645"/>
              <a:gd name="T20" fmla="*/ 590 w 615"/>
              <a:gd name="T21" fmla="*/ 387 h 645"/>
              <a:gd name="T22" fmla="*/ 581 w 615"/>
              <a:gd name="T23" fmla="*/ 489 h 645"/>
              <a:gd name="T24" fmla="*/ 575 w 615"/>
              <a:gd name="T25" fmla="*/ 607 h 645"/>
              <a:gd name="T26" fmla="*/ 569 w 615"/>
              <a:gd name="T27" fmla="*/ 615 h 645"/>
              <a:gd name="T28" fmla="*/ 564 w 615"/>
              <a:gd name="T29" fmla="*/ 615 h 645"/>
              <a:gd name="T30" fmla="*/ 481 w 615"/>
              <a:gd name="T31" fmla="*/ 609 h 645"/>
              <a:gd name="T32" fmla="*/ 398 w 615"/>
              <a:gd name="T33" fmla="*/ 602 h 645"/>
              <a:gd name="T34" fmla="*/ 307 w 615"/>
              <a:gd name="T35" fmla="*/ 594 h 645"/>
              <a:gd name="T36" fmla="*/ 234 w 615"/>
              <a:gd name="T37" fmla="*/ 587 h 645"/>
              <a:gd name="T38" fmla="*/ 234 w 615"/>
              <a:gd name="T39" fmla="*/ 590 h 645"/>
              <a:gd name="T40" fmla="*/ 239 w 615"/>
              <a:gd name="T41" fmla="*/ 604 h 645"/>
              <a:gd name="T42" fmla="*/ 243 w 615"/>
              <a:gd name="T43" fmla="*/ 609 h 645"/>
              <a:gd name="T44" fmla="*/ 243 w 615"/>
              <a:gd name="T45" fmla="*/ 613 h 645"/>
              <a:gd name="T46" fmla="*/ 241 w 615"/>
              <a:gd name="T47" fmla="*/ 613 h 645"/>
              <a:gd name="T48" fmla="*/ 87 w 615"/>
              <a:gd name="T49" fmla="*/ 596 h 645"/>
              <a:gd name="T50" fmla="*/ 83 w 615"/>
              <a:gd name="T51" fmla="*/ 604 h 645"/>
              <a:gd name="T52" fmla="*/ 81 w 615"/>
              <a:gd name="T53" fmla="*/ 643 h 645"/>
              <a:gd name="T54" fmla="*/ 73 w 615"/>
              <a:gd name="T55" fmla="*/ 645 h 645"/>
              <a:gd name="T56" fmla="*/ 0 w 615"/>
              <a:gd name="T57" fmla="*/ 63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5" h="645">
                <a:moveTo>
                  <a:pt x="0" y="636"/>
                </a:moveTo>
                <a:lnTo>
                  <a:pt x="0" y="632"/>
                </a:lnTo>
                <a:lnTo>
                  <a:pt x="81" y="0"/>
                </a:lnTo>
                <a:lnTo>
                  <a:pt x="228" y="17"/>
                </a:lnTo>
                <a:lnTo>
                  <a:pt x="358" y="32"/>
                </a:lnTo>
                <a:lnTo>
                  <a:pt x="515" y="44"/>
                </a:lnTo>
                <a:lnTo>
                  <a:pt x="615" y="51"/>
                </a:lnTo>
                <a:lnTo>
                  <a:pt x="613" y="106"/>
                </a:lnTo>
                <a:lnTo>
                  <a:pt x="609" y="108"/>
                </a:lnTo>
                <a:lnTo>
                  <a:pt x="607" y="117"/>
                </a:lnTo>
                <a:lnTo>
                  <a:pt x="590" y="387"/>
                </a:lnTo>
                <a:lnTo>
                  <a:pt x="581" y="489"/>
                </a:lnTo>
                <a:lnTo>
                  <a:pt x="575" y="607"/>
                </a:lnTo>
                <a:lnTo>
                  <a:pt x="569" y="615"/>
                </a:lnTo>
                <a:lnTo>
                  <a:pt x="564" y="615"/>
                </a:lnTo>
                <a:lnTo>
                  <a:pt x="481" y="609"/>
                </a:lnTo>
                <a:lnTo>
                  <a:pt x="398" y="602"/>
                </a:lnTo>
                <a:lnTo>
                  <a:pt x="307" y="594"/>
                </a:lnTo>
                <a:lnTo>
                  <a:pt x="234" y="587"/>
                </a:lnTo>
                <a:lnTo>
                  <a:pt x="234" y="590"/>
                </a:lnTo>
                <a:lnTo>
                  <a:pt x="239" y="604"/>
                </a:lnTo>
                <a:lnTo>
                  <a:pt x="243" y="609"/>
                </a:lnTo>
                <a:lnTo>
                  <a:pt x="243" y="613"/>
                </a:lnTo>
                <a:lnTo>
                  <a:pt x="241" y="613"/>
                </a:lnTo>
                <a:lnTo>
                  <a:pt x="87" y="596"/>
                </a:lnTo>
                <a:lnTo>
                  <a:pt x="83" y="604"/>
                </a:lnTo>
                <a:lnTo>
                  <a:pt x="81" y="643"/>
                </a:lnTo>
                <a:lnTo>
                  <a:pt x="73" y="645"/>
                </a:lnTo>
                <a:lnTo>
                  <a:pt x="0" y="636"/>
                </a:lnTo>
                <a:close/>
              </a:path>
            </a:pathLst>
          </a:custGeom>
          <a:solidFill>
            <a:srgbClr val="21A0FF"/>
          </a:solidFill>
          <a:ln>
            <a:noFill/>
          </a:ln>
        </p:spPr>
        <p:txBody>
          <a:bodyPr vert="horz" wrap="square" lIns="91440" tIns="45720" rIns="91440" bIns="45720" numCol="1" anchor="t" anchorCtr="0" compatLnSpc="1">
            <a:prstTxWarp prst="textNoShape">
              <a:avLst/>
            </a:prstTxWarp>
          </a:bodyPr>
          <a:lstStyle/>
          <a:p>
            <a:endParaRPr lang="en-US"/>
          </a:p>
        </p:txBody>
      </p:sp>
      <p:sp>
        <p:nvSpPr>
          <p:cNvPr id="1283" name="Freeform 689"/>
          <p:cNvSpPr>
            <a:spLocks/>
          </p:cNvSpPr>
          <p:nvPr/>
        </p:nvSpPr>
        <p:spPr bwMode="auto">
          <a:xfrm>
            <a:off x="2424112" y="3772021"/>
            <a:ext cx="976313" cy="1023938"/>
          </a:xfrm>
          <a:custGeom>
            <a:avLst/>
            <a:gdLst>
              <a:gd name="T0" fmla="*/ 0 w 615"/>
              <a:gd name="T1" fmla="*/ 636 h 645"/>
              <a:gd name="T2" fmla="*/ 0 w 615"/>
              <a:gd name="T3" fmla="*/ 632 h 645"/>
              <a:gd name="T4" fmla="*/ 81 w 615"/>
              <a:gd name="T5" fmla="*/ 0 h 645"/>
              <a:gd name="T6" fmla="*/ 228 w 615"/>
              <a:gd name="T7" fmla="*/ 17 h 645"/>
              <a:gd name="T8" fmla="*/ 358 w 615"/>
              <a:gd name="T9" fmla="*/ 32 h 645"/>
              <a:gd name="T10" fmla="*/ 515 w 615"/>
              <a:gd name="T11" fmla="*/ 44 h 645"/>
              <a:gd name="T12" fmla="*/ 615 w 615"/>
              <a:gd name="T13" fmla="*/ 51 h 645"/>
              <a:gd name="T14" fmla="*/ 613 w 615"/>
              <a:gd name="T15" fmla="*/ 106 h 645"/>
              <a:gd name="T16" fmla="*/ 609 w 615"/>
              <a:gd name="T17" fmla="*/ 108 h 645"/>
              <a:gd name="T18" fmla="*/ 607 w 615"/>
              <a:gd name="T19" fmla="*/ 117 h 645"/>
              <a:gd name="T20" fmla="*/ 590 w 615"/>
              <a:gd name="T21" fmla="*/ 387 h 645"/>
              <a:gd name="T22" fmla="*/ 581 w 615"/>
              <a:gd name="T23" fmla="*/ 489 h 645"/>
              <a:gd name="T24" fmla="*/ 575 w 615"/>
              <a:gd name="T25" fmla="*/ 607 h 645"/>
              <a:gd name="T26" fmla="*/ 569 w 615"/>
              <a:gd name="T27" fmla="*/ 615 h 645"/>
              <a:gd name="T28" fmla="*/ 564 w 615"/>
              <a:gd name="T29" fmla="*/ 615 h 645"/>
              <a:gd name="T30" fmla="*/ 481 w 615"/>
              <a:gd name="T31" fmla="*/ 609 h 645"/>
              <a:gd name="T32" fmla="*/ 398 w 615"/>
              <a:gd name="T33" fmla="*/ 602 h 645"/>
              <a:gd name="T34" fmla="*/ 307 w 615"/>
              <a:gd name="T35" fmla="*/ 594 h 645"/>
              <a:gd name="T36" fmla="*/ 234 w 615"/>
              <a:gd name="T37" fmla="*/ 587 h 645"/>
              <a:gd name="T38" fmla="*/ 234 w 615"/>
              <a:gd name="T39" fmla="*/ 590 h 645"/>
              <a:gd name="T40" fmla="*/ 239 w 615"/>
              <a:gd name="T41" fmla="*/ 604 h 645"/>
              <a:gd name="T42" fmla="*/ 243 w 615"/>
              <a:gd name="T43" fmla="*/ 609 h 645"/>
              <a:gd name="T44" fmla="*/ 243 w 615"/>
              <a:gd name="T45" fmla="*/ 613 h 645"/>
              <a:gd name="T46" fmla="*/ 241 w 615"/>
              <a:gd name="T47" fmla="*/ 613 h 645"/>
              <a:gd name="T48" fmla="*/ 87 w 615"/>
              <a:gd name="T49" fmla="*/ 596 h 645"/>
              <a:gd name="T50" fmla="*/ 83 w 615"/>
              <a:gd name="T51" fmla="*/ 604 h 645"/>
              <a:gd name="T52" fmla="*/ 81 w 615"/>
              <a:gd name="T53" fmla="*/ 643 h 645"/>
              <a:gd name="T54" fmla="*/ 73 w 615"/>
              <a:gd name="T55" fmla="*/ 645 h 645"/>
              <a:gd name="T56" fmla="*/ 0 w 615"/>
              <a:gd name="T57" fmla="*/ 63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5" h="645">
                <a:moveTo>
                  <a:pt x="0" y="636"/>
                </a:moveTo>
                <a:lnTo>
                  <a:pt x="0" y="632"/>
                </a:lnTo>
                <a:lnTo>
                  <a:pt x="81" y="0"/>
                </a:lnTo>
                <a:lnTo>
                  <a:pt x="228" y="17"/>
                </a:lnTo>
                <a:lnTo>
                  <a:pt x="358" y="32"/>
                </a:lnTo>
                <a:lnTo>
                  <a:pt x="515" y="44"/>
                </a:lnTo>
                <a:lnTo>
                  <a:pt x="615" y="51"/>
                </a:lnTo>
                <a:lnTo>
                  <a:pt x="613" y="106"/>
                </a:lnTo>
                <a:lnTo>
                  <a:pt x="609" y="108"/>
                </a:lnTo>
                <a:lnTo>
                  <a:pt x="607" y="117"/>
                </a:lnTo>
                <a:lnTo>
                  <a:pt x="590" y="387"/>
                </a:lnTo>
                <a:lnTo>
                  <a:pt x="581" y="489"/>
                </a:lnTo>
                <a:lnTo>
                  <a:pt x="575" y="607"/>
                </a:lnTo>
                <a:lnTo>
                  <a:pt x="569" y="615"/>
                </a:lnTo>
                <a:lnTo>
                  <a:pt x="564" y="615"/>
                </a:lnTo>
                <a:lnTo>
                  <a:pt x="481" y="609"/>
                </a:lnTo>
                <a:lnTo>
                  <a:pt x="398" y="602"/>
                </a:lnTo>
                <a:lnTo>
                  <a:pt x="307" y="594"/>
                </a:lnTo>
                <a:lnTo>
                  <a:pt x="234" y="587"/>
                </a:lnTo>
                <a:lnTo>
                  <a:pt x="234" y="590"/>
                </a:lnTo>
                <a:lnTo>
                  <a:pt x="239" y="604"/>
                </a:lnTo>
                <a:lnTo>
                  <a:pt x="243" y="609"/>
                </a:lnTo>
                <a:lnTo>
                  <a:pt x="243" y="613"/>
                </a:lnTo>
                <a:lnTo>
                  <a:pt x="241" y="613"/>
                </a:lnTo>
                <a:lnTo>
                  <a:pt x="87" y="596"/>
                </a:lnTo>
                <a:lnTo>
                  <a:pt x="83" y="604"/>
                </a:lnTo>
                <a:lnTo>
                  <a:pt x="81" y="643"/>
                </a:lnTo>
                <a:lnTo>
                  <a:pt x="73" y="645"/>
                </a:lnTo>
                <a:lnTo>
                  <a:pt x="0" y="63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4" name="Freeform 690"/>
          <p:cNvSpPr>
            <a:spLocks/>
          </p:cNvSpPr>
          <p:nvPr/>
        </p:nvSpPr>
        <p:spPr bwMode="auto">
          <a:xfrm>
            <a:off x="2552700" y="3057646"/>
            <a:ext cx="1023938" cy="801688"/>
          </a:xfrm>
          <a:custGeom>
            <a:avLst/>
            <a:gdLst>
              <a:gd name="T0" fmla="*/ 0 w 645"/>
              <a:gd name="T1" fmla="*/ 450 h 505"/>
              <a:gd name="T2" fmla="*/ 55 w 645"/>
              <a:gd name="T3" fmla="*/ 0 h 505"/>
              <a:gd name="T4" fmla="*/ 136 w 645"/>
              <a:gd name="T5" fmla="*/ 9 h 505"/>
              <a:gd name="T6" fmla="*/ 273 w 645"/>
              <a:gd name="T7" fmla="*/ 24 h 505"/>
              <a:gd name="T8" fmla="*/ 345 w 645"/>
              <a:gd name="T9" fmla="*/ 32 h 505"/>
              <a:gd name="T10" fmla="*/ 477 w 645"/>
              <a:gd name="T11" fmla="*/ 41 h 505"/>
              <a:gd name="T12" fmla="*/ 554 w 645"/>
              <a:gd name="T13" fmla="*/ 47 h 505"/>
              <a:gd name="T14" fmla="*/ 637 w 645"/>
              <a:gd name="T15" fmla="*/ 51 h 505"/>
              <a:gd name="T16" fmla="*/ 645 w 645"/>
              <a:gd name="T17" fmla="*/ 56 h 505"/>
              <a:gd name="T18" fmla="*/ 639 w 645"/>
              <a:gd name="T19" fmla="*/ 164 h 505"/>
              <a:gd name="T20" fmla="*/ 622 w 645"/>
              <a:gd name="T21" fmla="*/ 505 h 505"/>
              <a:gd name="T22" fmla="*/ 534 w 645"/>
              <a:gd name="T23" fmla="*/ 501 h 505"/>
              <a:gd name="T24" fmla="*/ 434 w 645"/>
              <a:gd name="T25" fmla="*/ 494 h 505"/>
              <a:gd name="T26" fmla="*/ 277 w 645"/>
              <a:gd name="T27" fmla="*/ 482 h 505"/>
              <a:gd name="T28" fmla="*/ 147 w 645"/>
              <a:gd name="T29" fmla="*/ 467 h 505"/>
              <a:gd name="T30" fmla="*/ 0 w 645"/>
              <a:gd name="T31" fmla="*/ 45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505">
                <a:moveTo>
                  <a:pt x="0" y="450"/>
                </a:moveTo>
                <a:lnTo>
                  <a:pt x="55" y="0"/>
                </a:lnTo>
                <a:lnTo>
                  <a:pt x="136" y="9"/>
                </a:lnTo>
                <a:lnTo>
                  <a:pt x="273" y="24"/>
                </a:lnTo>
                <a:lnTo>
                  <a:pt x="345" y="32"/>
                </a:lnTo>
                <a:lnTo>
                  <a:pt x="477" y="41"/>
                </a:lnTo>
                <a:lnTo>
                  <a:pt x="554" y="47"/>
                </a:lnTo>
                <a:lnTo>
                  <a:pt x="637" y="51"/>
                </a:lnTo>
                <a:lnTo>
                  <a:pt x="645" y="56"/>
                </a:lnTo>
                <a:lnTo>
                  <a:pt x="639" y="164"/>
                </a:lnTo>
                <a:lnTo>
                  <a:pt x="622" y="505"/>
                </a:lnTo>
                <a:lnTo>
                  <a:pt x="534" y="501"/>
                </a:lnTo>
                <a:lnTo>
                  <a:pt x="434" y="494"/>
                </a:lnTo>
                <a:lnTo>
                  <a:pt x="277" y="482"/>
                </a:lnTo>
                <a:lnTo>
                  <a:pt x="147" y="467"/>
                </a:lnTo>
                <a:lnTo>
                  <a:pt x="0" y="450"/>
                </a:lnTo>
                <a:close/>
              </a:path>
            </a:pathLst>
          </a:custGeom>
          <a:solidFill>
            <a:srgbClr val="FFC80B"/>
          </a:solidFill>
          <a:ln>
            <a:noFill/>
          </a:ln>
        </p:spPr>
        <p:txBody>
          <a:bodyPr vert="horz" wrap="square" lIns="91440" tIns="45720" rIns="91440" bIns="45720" numCol="1" anchor="t" anchorCtr="0" compatLnSpc="1">
            <a:prstTxWarp prst="textNoShape">
              <a:avLst/>
            </a:prstTxWarp>
          </a:bodyPr>
          <a:lstStyle/>
          <a:p>
            <a:endParaRPr lang="en-US"/>
          </a:p>
        </p:txBody>
      </p:sp>
      <p:sp>
        <p:nvSpPr>
          <p:cNvPr id="1285" name="Freeform 691"/>
          <p:cNvSpPr>
            <a:spLocks/>
          </p:cNvSpPr>
          <p:nvPr/>
        </p:nvSpPr>
        <p:spPr bwMode="auto">
          <a:xfrm>
            <a:off x="2552700" y="3057646"/>
            <a:ext cx="1023938" cy="801688"/>
          </a:xfrm>
          <a:custGeom>
            <a:avLst/>
            <a:gdLst>
              <a:gd name="T0" fmla="*/ 0 w 645"/>
              <a:gd name="T1" fmla="*/ 450 h 505"/>
              <a:gd name="T2" fmla="*/ 55 w 645"/>
              <a:gd name="T3" fmla="*/ 0 h 505"/>
              <a:gd name="T4" fmla="*/ 136 w 645"/>
              <a:gd name="T5" fmla="*/ 9 h 505"/>
              <a:gd name="T6" fmla="*/ 273 w 645"/>
              <a:gd name="T7" fmla="*/ 24 h 505"/>
              <a:gd name="T8" fmla="*/ 345 w 645"/>
              <a:gd name="T9" fmla="*/ 32 h 505"/>
              <a:gd name="T10" fmla="*/ 477 w 645"/>
              <a:gd name="T11" fmla="*/ 41 h 505"/>
              <a:gd name="T12" fmla="*/ 554 w 645"/>
              <a:gd name="T13" fmla="*/ 47 h 505"/>
              <a:gd name="T14" fmla="*/ 637 w 645"/>
              <a:gd name="T15" fmla="*/ 51 h 505"/>
              <a:gd name="T16" fmla="*/ 645 w 645"/>
              <a:gd name="T17" fmla="*/ 56 h 505"/>
              <a:gd name="T18" fmla="*/ 639 w 645"/>
              <a:gd name="T19" fmla="*/ 164 h 505"/>
              <a:gd name="T20" fmla="*/ 622 w 645"/>
              <a:gd name="T21" fmla="*/ 505 h 505"/>
              <a:gd name="T22" fmla="*/ 534 w 645"/>
              <a:gd name="T23" fmla="*/ 501 h 505"/>
              <a:gd name="T24" fmla="*/ 434 w 645"/>
              <a:gd name="T25" fmla="*/ 494 h 505"/>
              <a:gd name="T26" fmla="*/ 277 w 645"/>
              <a:gd name="T27" fmla="*/ 482 h 505"/>
              <a:gd name="T28" fmla="*/ 147 w 645"/>
              <a:gd name="T29" fmla="*/ 467 h 505"/>
              <a:gd name="T30" fmla="*/ 0 w 645"/>
              <a:gd name="T31" fmla="*/ 45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505">
                <a:moveTo>
                  <a:pt x="0" y="450"/>
                </a:moveTo>
                <a:lnTo>
                  <a:pt x="55" y="0"/>
                </a:lnTo>
                <a:lnTo>
                  <a:pt x="136" y="9"/>
                </a:lnTo>
                <a:lnTo>
                  <a:pt x="273" y="24"/>
                </a:lnTo>
                <a:lnTo>
                  <a:pt x="345" y="32"/>
                </a:lnTo>
                <a:lnTo>
                  <a:pt x="477" y="41"/>
                </a:lnTo>
                <a:lnTo>
                  <a:pt x="554" y="47"/>
                </a:lnTo>
                <a:lnTo>
                  <a:pt x="637" y="51"/>
                </a:lnTo>
                <a:lnTo>
                  <a:pt x="645" y="56"/>
                </a:lnTo>
                <a:lnTo>
                  <a:pt x="639" y="164"/>
                </a:lnTo>
                <a:lnTo>
                  <a:pt x="622" y="505"/>
                </a:lnTo>
                <a:lnTo>
                  <a:pt x="534" y="501"/>
                </a:lnTo>
                <a:lnTo>
                  <a:pt x="434" y="494"/>
                </a:lnTo>
                <a:lnTo>
                  <a:pt x="277" y="482"/>
                </a:lnTo>
                <a:lnTo>
                  <a:pt x="147" y="467"/>
                </a:lnTo>
                <a:lnTo>
                  <a:pt x="0" y="45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6" name="Freeform 692"/>
          <p:cNvSpPr>
            <a:spLocks/>
          </p:cNvSpPr>
          <p:nvPr/>
        </p:nvSpPr>
        <p:spPr bwMode="auto">
          <a:xfrm>
            <a:off x="3309937" y="2763959"/>
            <a:ext cx="1166813" cy="574675"/>
          </a:xfrm>
          <a:custGeom>
            <a:avLst/>
            <a:gdLst>
              <a:gd name="T0" fmla="*/ 15 w 735"/>
              <a:gd name="T1" fmla="*/ 0 h 362"/>
              <a:gd name="T2" fmla="*/ 241 w 735"/>
              <a:gd name="T3" fmla="*/ 15 h 362"/>
              <a:gd name="T4" fmla="*/ 468 w 735"/>
              <a:gd name="T5" fmla="*/ 21 h 362"/>
              <a:gd name="T6" fmla="*/ 509 w 735"/>
              <a:gd name="T7" fmla="*/ 47 h 362"/>
              <a:gd name="T8" fmla="*/ 522 w 735"/>
              <a:gd name="T9" fmla="*/ 36 h 362"/>
              <a:gd name="T10" fmla="*/ 569 w 735"/>
              <a:gd name="T11" fmla="*/ 36 h 362"/>
              <a:gd name="T12" fmla="*/ 588 w 735"/>
              <a:gd name="T13" fmla="*/ 47 h 362"/>
              <a:gd name="T14" fmla="*/ 596 w 735"/>
              <a:gd name="T15" fmla="*/ 51 h 362"/>
              <a:gd name="T16" fmla="*/ 609 w 735"/>
              <a:gd name="T17" fmla="*/ 57 h 362"/>
              <a:gd name="T18" fmla="*/ 620 w 735"/>
              <a:gd name="T19" fmla="*/ 68 h 362"/>
              <a:gd name="T20" fmla="*/ 635 w 735"/>
              <a:gd name="T21" fmla="*/ 77 h 362"/>
              <a:gd name="T22" fmla="*/ 641 w 735"/>
              <a:gd name="T23" fmla="*/ 87 h 362"/>
              <a:gd name="T24" fmla="*/ 645 w 735"/>
              <a:gd name="T25" fmla="*/ 100 h 362"/>
              <a:gd name="T26" fmla="*/ 645 w 735"/>
              <a:gd name="T27" fmla="*/ 113 h 362"/>
              <a:gd name="T28" fmla="*/ 654 w 735"/>
              <a:gd name="T29" fmla="*/ 128 h 362"/>
              <a:gd name="T30" fmla="*/ 662 w 735"/>
              <a:gd name="T31" fmla="*/ 147 h 362"/>
              <a:gd name="T32" fmla="*/ 669 w 735"/>
              <a:gd name="T33" fmla="*/ 162 h 362"/>
              <a:gd name="T34" fmla="*/ 666 w 735"/>
              <a:gd name="T35" fmla="*/ 177 h 362"/>
              <a:gd name="T36" fmla="*/ 669 w 735"/>
              <a:gd name="T37" fmla="*/ 185 h 362"/>
              <a:gd name="T38" fmla="*/ 675 w 735"/>
              <a:gd name="T39" fmla="*/ 194 h 362"/>
              <a:gd name="T40" fmla="*/ 681 w 735"/>
              <a:gd name="T41" fmla="*/ 204 h 362"/>
              <a:gd name="T42" fmla="*/ 684 w 735"/>
              <a:gd name="T43" fmla="*/ 221 h 362"/>
              <a:gd name="T44" fmla="*/ 688 w 735"/>
              <a:gd name="T45" fmla="*/ 234 h 362"/>
              <a:gd name="T46" fmla="*/ 690 w 735"/>
              <a:gd name="T47" fmla="*/ 260 h 362"/>
              <a:gd name="T48" fmla="*/ 694 w 735"/>
              <a:gd name="T49" fmla="*/ 285 h 362"/>
              <a:gd name="T50" fmla="*/ 696 w 735"/>
              <a:gd name="T51" fmla="*/ 300 h 362"/>
              <a:gd name="T52" fmla="*/ 707 w 735"/>
              <a:gd name="T53" fmla="*/ 321 h 362"/>
              <a:gd name="T54" fmla="*/ 720 w 735"/>
              <a:gd name="T55" fmla="*/ 332 h 362"/>
              <a:gd name="T56" fmla="*/ 728 w 735"/>
              <a:gd name="T57" fmla="*/ 347 h 362"/>
              <a:gd name="T58" fmla="*/ 735 w 735"/>
              <a:gd name="T59" fmla="*/ 360 h 362"/>
              <a:gd name="T60" fmla="*/ 481 w 735"/>
              <a:gd name="T61" fmla="*/ 362 h 362"/>
              <a:gd name="T62" fmla="*/ 162 w 735"/>
              <a:gd name="T63" fmla="*/ 349 h 362"/>
              <a:gd name="T64" fmla="*/ 160 w 735"/>
              <a:gd name="T65" fmla="*/ 236 h 362"/>
              <a:gd name="T66" fmla="*/ 0 w 735"/>
              <a:gd name="T67" fmla="*/ 22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5" h="362">
                <a:moveTo>
                  <a:pt x="0" y="226"/>
                </a:moveTo>
                <a:lnTo>
                  <a:pt x="15" y="0"/>
                </a:lnTo>
                <a:lnTo>
                  <a:pt x="100" y="6"/>
                </a:lnTo>
                <a:lnTo>
                  <a:pt x="241" y="15"/>
                </a:lnTo>
                <a:lnTo>
                  <a:pt x="379" y="19"/>
                </a:lnTo>
                <a:lnTo>
                  <a:pt x="468" y="21"/>
                </a:lnTo>
                <a:lnTo>
                  <a:pt x="479" y="30"/>
                </a:lnTo>
                <a:lnTo>
                  <a:pt x="509" y="47"/>
                </a:lnTo>
                <a:lnTo>
                  <a:pt x="515" y="45"/>
                </a:lnTo>
                <a:lnTo>
                  <a:pt x="522" y="36"/>
                </a:lnTo>
                <a:lnTo>
                  <a:pt x="537" y="38"/>
                </a:lnTo>
                <a:lnTo>
                  <a:pt x="569" y="36"/>
                </a:lnTo>
                <a:lnTo>
                  <a:pt x="579" y="45"/>
                </a:lnTo>
                <a:lnTo>
                  <a:pt x="588" y="47"/>
                </a:lnTo>
                <a:lnTo>
                  <a:pt x="594" y="49"/>
                </a:lnTo>
                <a:lnTo>
                  <a:pt x="596" y="51"/>
                </a:lnTo>
                <a:lnTo>
                  <a:pt x="603" y="51"/>
                </a:lnTo>
                <a:lnTo>
                  <a:pt x="609" y="57"/>
                </a:lnTo>
                <a:lnTo>
                  <a:pt x="618" y="62"/>
                </a:lnTo>
                <a:lnTo>
                  <a:pt x="620" y="68"/>
                </a:lnTo>
                <a:lnTo>
                  <a:pt x="628" y="74"/>
                </a:lnTo>
                <a:lnTo>
                  <a:pt x="635" y="77"/>
                </a:lnTo>
                <a:lnTo>
                  <a:pt x="641" y="79"/>
                </a:lnTo>
                <a:lnTo>
                  <a:pt x="641" y="87"/>
                </a:lnTo>
                <a:lnTo>
                  <a:pt x="641" y="91"/>
                </a:lnTo>
                <a:lnTo>
                  <a:pt x="645" y="100"/>
                </a:lnTo>
                <a:lnTo>
                  <a:pt x="647" y="106"/>
                </a:lnTo>
                <a:lnTo>
                  <a:pt x="645" y="113"/>
                </a:lnTo>
                <a:lnTo>
                  <a:pt x="652" y="121"/>
                </a:lnTo>
                <a:lnTo>
                  <a:pt x="654" y="128"/>
                </a:lnTo>
                <a:lnTo>
                  <a:pt x="662" y="140"/>
                </a:lnTo>
                <a:lnTo>
                  <a:pt x="662" y="147"/>
                </a:lnTo>
                <a:lnTo>
                  <a:pt x="666" y="155"/>
                </a:lnTo>
                <a:lnTo>
                  <a:pt x="669" y="162"/>
                </a:lnTo>
                <a:lnTo>
                  <a:pt x="666" y="168"/>
                </a:lnTo>
                <a:lnTo>
                  <a:pt x="666" y="177"/>
                </a:lnTo>
                <a:lnTo>
                  <a:pt x="669" y="183"/>
                </a:lnTo>
                <a:lnTo>
                  <a:pt x="669" y="185"/>
                </a:lnTo>
                <a:lnTo>
                  <a:pt x="675" y="185"/>
                </a:lnTo>
                <a:lnTo>
                  <a:pt x="675" y="194"/>
                </a:lnTo>
                <a:lnTo>
                  <a:pt x="681" y="196"/>
                </a:lnTo>
                <a:lnTo>
                  <a:pt x="681" y="204"/>
                </a:lnTo>
                <a:lnTo>
                  <a:pt x="686" y="211"/>
                </a:lnTo>
                <a:lnTo>
                  <a:pt x="684" y="221"/>
                </a:lnTo>
                <a:lnTo>
                  <a:pt x="688" y="228"/>
                </a:lnTo>
                <a:lnTo>
                  <a:pt x="688" y="234"/>
                </a:lnTo>
                <a:lnTo>
                  <a:pt x="688" y="245"/>
                </a:lnTo>
                <a:lnTo>
                  <a:pt x="690" y="260"/>
                </a:lnTo>
                <a:lnTo>
                  <a:pt x="688" y="281"/>
                </a:lnTo>
                <a:lnTo>
                  <a:pt x="694" y="285"/>
                </a:lnTo>
                <a:lnTo>
                  <a:pt x="696" y="292"/>
                </a:lnTo>
                <a:lnTo>
                  <a:pt x="696" y="300"/>
                </a:lnTo>
                <a:lnTo>
                  <a:pt x="703" y="307"/>
                </a:lnTo>
                <a:lnTo>
                  <a:pt x="707" y="321"/>
                </a:lnTo>
                <a:lnTo>
                  <a:pt x="713" y="328"/>
                </a:lnTo>
                <a:lnTo>
                  <a:pt x="720" y="332"/>
                </a:lnTo>
                <a:lnTo>
                  <a:pt x="722" y="341"/>
                </a:lnTo>
                <a:lnTo>
                  <a:pt x="728" y="347"/>
                </a:lnTo>
                <a:lnTo>
                  <a:pt x="726" y="353"/>
                </a:lnTo>
                <a:lnTo>
                  <a:pt x="735" y="360"/>
                </a:lnTo>
                <a:lnTo>
                  <a:pt x="592" y="362"/>
                </a:lnTo>
                <a:lnTo>
                  <a:pt x="481" y="362"/>
                </a:lnTo>
                <a:lnTo>
                  <a:pt x="270" y="356"/>
                </a:lnTo>
                <a:lnTo>
                  <a:pt x="162" y="349"/>
                </a:lnTo>
                <a:lnTo>
                  <a:pt x="168" y="241"/>
                </a:lnTo>
                <a:lnTo>
                  <a:pt x="160" y="236"/>
                </a:lnTo>
                <a:lnTo>
                  <a:pt x="77" y="232"/>
                </a:lnTo>
                <a:lnTo>
                  <a:pt x="0" y="226"/>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287" name="Freeform 693"/>
          <p:cNvSpPr>
            <a:spLocks/>
          </p:cNvSpPr>
          <p:nvPr/>
        </p:nvSpPr>
        <p:spPr bwMode="auto">
          <a:xfrm>
            <a:off x="3309937" y="2763959"/>
            <a:ext cx="1166813" cy="574675"/>
          </a:xfrm>
          <a:custGeom>
            <a:avLst/>
            <a:gdLst>
              <a:gd name="T0" fmla="*/ 15 w 735"/>
              <a:gd name="T1" fmla="*/ 0 h 362"/>
              <a:gd name="T2" fmla="*/ 241 w 735"/>
              <a:gd name="T3" fmla="*/ 15 h 362"/>
              <a:gd name="T4" fmla="*/ 468 w 735"/>
              <a:gd name="T5" fmla="*/ 21 h 362"/>
              <a:gd name="T6" fmla="*/ 509 w 735"/>
              <a:gd name="T7" fmla="*/ 47 h 362"/>
              <a:gd name="T8" fmla="*/ 522 w 735"/>
              <a:gd name="T9" fmla="*/ 36 h 362"/>
              <a:gd name="T10" fmla="*/ 569 w 735"/>
              <a:gd name="T11" fmla="*/ 36 h 362"/>
              <a:gd name="T12" fmla="*/ 588 w 735"/>
              <a:gd name="T13" fmla="*/ 47 h 362"/>
              <a:gd name="T14" fmla="*/ 596 w 735"/>
              <a:gd name="T15" fmla="*/ 51 h 362"/>
              <a:gd name="T16" fmla="*/ 609 w 735"/>
              <a:gd name="T17" fmla="*/ 57 h 362"/>
              <a:gd name="T18" fmla="*/ 620 w 735"/>
              <a:gd name="T19" fmla="*/ 68 h 362"/>
              <a:gd name="T20" fmla="*/ 635 w 735"/>
              <a:gd name="T21" fmla="*/ 77 h 362"/>
              <a:gd name="T22" fmla="*/ 641 w 735"/>
              <a:gd name="T23" fmla="*/ 87 h 362"/>
              <a:gd name="T24" fmla="*/ 645 w 735"/>
              <a:gd name="T25" fmla="*/ 100 h 362"/>
              <a:gd name="T26" fmla="*/ 645 w 735"/>
              <a:gd name="T27" fmla="*/ 113 h 362"/>
              <a:gd name="T28" fmla="*/ 654 w 735"/>
              <a:gd name="T29" fmla="*/ 128 h 362"/>
              <a:gd name="T30" fmla="*/ 662 w 735"/>
              <a:gd name="T31" fmla="*/ 147 h 362"/>
              <a:gd name="T32" fmla="*/ 669 w 735"/>
              <a:gd name="T33" fmla="*/ 162 h 362"/>
              <a:gd name="T34" fmla="*/ 666 w 735"/>
              <a:gd name="T35" fmla="*/ 177 h 362"/>
              <a:gd name="T36" fmla="*/ 669 w 735"/>
              <a:gd name="T37" fmla="*/ 185 h 362"/>
              <a:gd name="T38" fmla="*/ 675 w 735"/>
              <a:gd name="T39" fmla="*/ 194 h 362"/>
              <a:gd name="T40" fmla="*/ 681 w 735"/>
              <a:gd name="T41" fmla="*/ 204 h 362"/>
              <a:gd name="T42" fmla="*/ 684 w 735"/>
              <a:gd name="T43" fmla="*/ 221 h 362"/>
              <a:gd name="T44" fmla="*/ 688 w 735"/>
              <a:gd name="T45" fmla="*/ 234 h 362"/>
              <a:gd name="T46" fmla="*/ 690 w 735"/>
              <a:gd name="T47" fmla="*/ 260 h 362"/>
              <a:gd name="T48" fmla="*/ 694 w 735"/>
              <a:gd name="T49" fmla="*/ 285 h 362"/>
              <a:gd name="T50" fmla="*/ 696 w 735"/>
              <a:gd name="T51" fmla="*/ 300 h 362"/>
              <a:gd name="T52" fmla="*/ 707 w 735"/>
              <a:gd name="T53" fmla="*/ 321 h 362"/>
              <a:gd name="T54" fmla="*/ 720 w 735"/>
              <a:gd name="T55" fmla="*/ 332 h 362"/>
              <a:gd name="T56" fmla="*/ 728 w 735"/>
              <a:gd name="T57" fmla="*/ 347 h 362"/>
              <a:gd name="T58" fmla="*/ 735 w 735"/>
              <a:gd name="T59" fmla="*/ 360 h 362"/>
              <a:gd name="T60" fmla="*/ 481 w 735"/>
              <a:gd name="T61" fmla="*/ 362 h 362"/>
              <a:gd name="T62" fmla="*/ 162 w 735"/>
              <a:gd name="T63" fmla="*/ 349 h 362"/>
              <a:gd name="T64" fmla="*/ 160 w 735"/>
              <a:gd name="T65" fmla="*/ 236 h 362"/>
              <a:gd name="T66" fmla="*/ 0 w 735"/>
              <a:gd name="T67" fmla="*/ 22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5" h="362">
                <a:moveTo>
                  <a:pt x="0" y="226"/>
                </a:moveTo>
                <a:lnTo>
                  <a:pt x="15" y="0"/>
                </a:lnTo>
                <a:lnTo>
                  <a:pt x="100" y="6"/>
                </a:lnTo>
                <a:lnTo>
                  <a:pt x="241" y="15"/>
                </a:lnTo>
                <a:lnTo>
                  <a:pt x="379" y="19"/>
                </a:lnTo>
                <a:lnTo>
                  <a:pt x="468" y="21"/>
                </a:lnTo>
                <a:lnTo>
                  <a:pt x="479" y="30"/>
                </a:lnTo>
                <a:lnTo>
                  <a:pt x="509" y="47"/>
                </a:lnTo>
                <a:lnTo>
                  <a:pt x="515" y="45"/>
                </a:lnTo>
                <a:lnTo>
                  <a:pt x="522" y="36"/>
                </a:lnTo>
                <a:lnTo>
                  <a:pt x="537" y="38"/>
                </a:lnTo>
                <a:lnTo>
                  <a:pt x="569" y="36"/>
                </a:lnTo>
                <a:lnTo>
                  <a:pt x="579" y="45"/>
                </a:lnTo>
                <a:lnTo>
                  <a:pt x="588" y="47"/>
                </a:lnTo>
                <a:lnTo>
                  <a:pt x="594" y="49"/>
                </a:lnTo>
                <a:lnTo>
                  <a:pt x="596" y="51"/>
                </a:lnTo>
                <a:lnTo>
                  <a:pt x="603" y="51"/>
                </a:lnTo>
                <a:lnTo>
                  <a:pt x="609" y="57"/>
                </a:lnTo>
                <a:lnTo>
                  <a:pt x="618" y="62"/>
                </a:lnTo>
                <a:lnTo>
                  <a:pt x="620" y="68"/>
                </a:lnTo>
                <a:lnTo>
                  <a:pt x="628" y="74"/>
                </a:lnTo>
                <a:lnTo>
                  <a:pt x="635" y="77"/>
                </a:lnTo>
                <a:lnTo>
                  <a:pt x="641" y="79"/>
                </a:lnTo>
                <a:lnTo>
                  <a:pt x="641" y="87"/>
                </a:lnTo>
                <a:lnTo>
                  <a:pt x="641" y="91"/>
                </a:lnTo>
                <a:lnTo>
                  <a:pt x="645" y="100"/>
                </a:lnTo>
                <a:lnTo>
                  <a:pt x="647" y="106"/>
                </a:lnTo>
                <a:lnTo>
                  <a:pt x="645" y="113"/>
                </a:lnTo>
                <a:lnTo>
                  <a:pt x="652" y="121"/>
                </a:lnTo>
                <a:lnTo>
                  <a:pt x="654" y="128"/>
                </a:lnTo>
                <a:lnTo>
                  <a:pt x="662" y="140"/>
                </a:lnTo>
                <a:lnTo>
                  <a:pt x="662" y="147"/>
                </a:lnTo>
                <a:lnTo>
                  <a:pt x="666" y="155"/>
                </a:lnTo>
                <a:lnTo>
                  <a:pt x="669" y="162"/>
                </a:lnTo>
                <a:lnTo>
                  <a:pt x="666" y="168"/>
                </a:lnTo>
                <a:lnTo>
                  <a:pt x="666" y="177"/>
                </a:lnTo>
                <a:lnTo>
                  <a:pt x="669" y="183"/>
                </a:lnTo>
                <a:lnTo>
                  <a:pt x="669" y="185"/>
                </a:lnTo>
                <a:lnTo>
                  <a:pt x="675" y="185"/>
                </a:lnTo>
                <a:lnTo>
                  <a:pt x="675" y="194"/>
                </a:lnTo>
                <a:lnTo>
                  <a:pt x="681" y="196"/>
                </a:lnTo>
                <a:lnTo>
                  <a:pt x="681" y="204"/>
                </a:lnTo>
                <a:lnTo>
                  <a:pt x="686" y="211"/>
                </a:lnTo>
                <a:lnTo>
                  <a:pt x="684" y="221"/>
                </a:lnTo>
                <a:lnTo>
                  <a:pt x="688" y="228"/>
                </a:lnTo>
                <a:lnTo>
                  <a:pt x="688" y="234"/>
                </a:lnTo>
                <a:lnTo>
                  <a:pt x="688" y="245"/>
                </a:lnTo>
                <a:lnTo>
                  <a:pt x="690" y="260"/>
                </a:lnTo>
                <a:lnTo>
                  <a:pt x="688" y="281"/>
                </a:lnTo>
                <a:lnTo>
                  <a:pt x="694" y="285"/>
                </a:lnTo>
                <a:lnTo>
                  <a:pt x="696" y="292"/>
                </a:lnTo>
                <a:lnTo>
                  <a:pt x="696" y="300"/>
                </a:lnTo>
                <a:lnTo>
                  <a:pt x="703" y="307"/>
                </a:lnTo>
                <a:lnTo>
                  <a:pt x="707" y="321"/>
                </a:lnTo>
                <a:lnTo>
                  <a:pt x="713" y="328"/>
                </a:lnTo>
                <a:lnTo>
                  <a:pt x="720" y="332"/>
                </a:lnTo>
                <a:lnTo>
                  <a:pt x="722" y="341"/>
                </a:lnTo>
                <a:lnTo>
                  <a:pt x="728" y="347"/>
                </a:lnTo>
                <a:lnTo>
                  <a:pt x="726" y="353"/>
                </a:lnTo>
                <a:lnTo>
                  <a:pt x="735" y="360"/>
                </a:lnTo>
                <a:lnTo>
                  <a:pt x="592" y="362"/>
                </a:lnTo>
                <a:lnTo>
                  <a:pt x="481" y="362"/>
                </a:lnTo>
                <a:lnTo>
                  <a:pt x="270" y="356"/>
                </a:lnTo>
                <a:lnTo>
                  <a:pt x="162" y="349"/>
                </a:lnTo>
                <a:lnTo>
                  <a:pt x="168" y="241"/>
                </a:lnTo>
                <a:lnTo>
                  <a:pt x="160" y="236"/>
                </a:lnTo>
                <a:lnTo>
                  <a:pt x="77" y="232"/>
                </a:lnTo>
                <a:lnTo>
                  <a:pt x="0" y="2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8" name="Freeform 694"/>
          <p:cNvSpPr>
            <a:spLocks/>
          </p:cNvSpPr>
          <p:nvPr/>
        </p:nvSpPr>
        <p:spPr bwMode="auto">
          <a:xfrm>
            <a:off x="3333750" y="2240084"/>
            <a:ext cx="987425" cy="646113"/>
          </a:xfrm>
          <a:custGeom>
            <a:avLst/>
            <a:gdLst>
              <a:gd name="T0" fmla="*/ 0 w 622"/>
              <a:gd name="T1" fmla="*/ 330 h 407"/>
              <a:gd name="T2" fmla="*/ 17 w 622"/>
              <a:gd name="T3" fmla="*/ 106 h 407"/>
              <a:gd name="T4" fmla="*/ 19 w 622"/>
              <a:gd name="T5" fmla="*/ 98 h 407"/>
              <a:gd name="T6" fmla="*/ 25 w 622"/>
              <a:gd name="T7" fmla="*/ 0 h 407"/>
              <a:gd name="T8" fmla="*/ 166 w 622"/>
              <a:gd name="T9" fmla="*/ 10 h 407"/>
              <a:gd name="T10" fmla="*/ 321 w 622"/>
              <a:gd name="T11" fmla="*/ 17 h 407"/>
              <a:gd name="T12" fmla="*/ 464 w 622"/>
              <a:gd name="T13" fmla="*/ 19 h 407"/>
              <a:gd name="T14" fmla="*/ 611 w 622"/>
              <a:gd name="T15" fmla="*/ 21 h 407"/>
              <a:gd name="T16" fmla="*/ 607 w 622"/>
              <a:gd name="T17" fmla="*/ 36 h 407"/>
              <a:gd name="T18" fmla="*/ 603 w 622"/>
              <a:gd name="T19" fmla="*/ 42 h 407"/>
              <a:gd name="T20" fmla="*/ 596 w 622"/>
              <a:gd name="T21" fmla="*/ 47 h 407"/>
              <a:gd name="T22" fmla="*/ 590 w 622"/>
              <a:gd name="T23" fmla="*/ 53 h 407"/>
              <a:gd name="T24" fmla="*/ 588 w 622"/>
              <a:gd name="T25" fmla="*/ 59 h 407"/>
              <a:gd name="T26" fmla="*/ 592 w 622"/>
              <a:gd name="T27" fmla="*/ 66 h 407"/>
              <a:gd name="T28" fmla="*/ 600 w 622"/>
              <a:gd name="T29" fmla="*/ 81 h 407"/>
              <a:gd name="T30" fmla="*/ 609 w 622"/>
              <a:gd name="T31" fmla="*/ 81 h 407"/>
              <a:gd name="T32" fmla="*/ 615 w 622"/>
              <a:gd name="T33" fmla="*/ 85 h 407"/>
              <a:gd name="T34" fmla="*/ 620 w 622"/>
              <a:gd name="T35" fmla="*/ 93 h 407"/>
              <a:gd name="T36" fmla="*/ 622 w 622"/>
              <a:gd name="T37" fmla="*/ 296 h 407"/>
              <a:gd name="T38" fmla="*/ 609 w 622"/>
              <a:gd name="T39" fmla="*/ 296 h 407"/>
              <a:gd name="T40" fmla="*/ 611 w 622"/>
              <a:gd name="T41" fmla="*/ 304 h 407"/>
              <a:gd name="T42" fmla="*/ 615 w 622"/>
              <a:gd name="T43" fmla="*/ 311 h 407"/>
              <a:gd name="T44" fmla="*/ 613 w 622"/>
              <a:gd name="T45" fmla="*/ 317 h 407"/>
              <a:gd name="T46" fmla="*/ 611 w 622"/>
              <a:gd name="T47" fmla="*/ 319 h 407"/>
              <a:gd name="T48" fmla="*/ 613 w 622"/>
              <a:gd name="T49" fmla="*/ 328 h 407"/>
              <a:gd name="T50" fmla="*/ 620 w 622"/>
              <a:gd name="T51" fmla="*/ 334 h 407"/>
              <a:gd name="T52" fmla="*/ 620 w 622"/>
              <a:gd name="T53" fmla="*/ 341 h 407"/>
              <a:gd name="T54" fmla="*/ 615 w 622"/>
              <a:gd name="T55" fmla="*/ 347 h 407"/>
              <a:gd name="T56" fmla="*/ 617 w 622"/>
              <a:gd name="T57" fmla="*/ 355 h 407"/>
              <a:gd name="T58" fmla="*/ 613 w 622"/>
              <a:gd name="T59" fmla="*/ 370 h 407"/>
              <a:gd name="T60" fmla="*/ 611 w 622"/>
              <a:gd name="T61" fmla="*/ 370 h 407"/>
              <a:gd name="T62" fmla="*/ 607 w 622"/>
              <a:gd name="T63" fmla="*/ 377 h 407"/>
              <a:gd name="T64" fmla="*/ 609 w 622"/>
              <a:gd name="T65" fmla="*/ 385 h 407"/>
              <a:gd name="T66" fmla="*/ 615 w 622"/>
              <a:gd name="T67" fmla="*/ 392 h 407"/>
              <a:gd name="T68" fmla="*/ 620 w 622"/>
              <a:gd name="T69" fmla="*/ 407 h 407"/>
              <a:gd name="T70" fmla="*/ 613 w 622"/>
              <a:gd name="T71" fmla="*/ 404 h 407"/>
              <a:gd name="T72" fmla="*/ 605 w 622"/>
              <a:gd name="T73" fmla="*/ 398 h 407"/>
              <a:gd name="T74" fmla="*/ 603 w 622"/>
              <a:gd name="T75" fmla="*/ 392 h 407"/>
              <a:gd name="T76" fmla="*/ 594 w 622"/>
              <a:gd name="T77" fmla="*/ 387 h 407"/>
              <a:gd name="T78" fmla="*/ 588 w 622"/>
              <a:gd name="T79" fmla="*/ 381 h 407"/>
              <a:gd name="T80" fmla="*/ 581 w 622"/>
              <a:gd name="T81" fmla="*/ 381 h 407"/>
              <a:gd name="T82" fmla="*/ 579 w 622"/>
              <a:gd name="T83" fmla="*/ 379 h 407"/>
              <a:gd name="T84" fmla="*/ 573 w 622"/>
              <a:gd name="T85" fmla="*/ 377 h 407"/>
              <a:gd name="T86" fmla="*/ 564 w 622"/>
              <a:gd name="T87" fmla="*/ 375 h 407"/>
              <a:gd name="T88" fmla="*/ 554 w 622"/>
              <a:gd name="T89" fmla="*/ 366 h 407"/>
              <a:gd name="T90" fmla="*/ 522 w 622"/>
              <a:gd name="T91" fmla="*/ 368 h 407"/>
              <a:gd name="T92" fmla="*/ 507 w 622"/>
              <a:gd name="T93" fmla="*/ 366 h 407"/>
              <a:gd name="T94" fmla="*/ 500 w 622"/>
              <a:gd name="T95" fmla="*/ 375 h 407"/>
              <a:gd name="T96" fmla="*/ 494 w 622"/>
              <a:gd name="T97" fmla="*/ 377 h 407"/>
              <a:gd name="T98" fmla="*/ 464 w 622"/>
              <a:gd name="T99" fmla="*/ 360 h 407"/>
              <a:gd name="T100" fmla="*/ 453 w 622"/>
              <a:gd name="T101" fmla="*/ 351 h 407"/>
              <a:gd name="T102" fmla="*/ 364 w 622"/>
              <a:gd name="T103" fmla="*/ 349 h 407"/>
              <a:gd name="T104" fmla="*/ 226 w 622"/>
              <a:gd name="T105" fmla="*/ 345 h 407"/>
              <a:gd name="T106" fmla="*/ 85 w 622"/>
              <a:gd name="T107" fmla="*/ 336 h 407"/>
              <a:gd name="T108" fmla="*/ 0 w 622"/>
              <a:gd name="T109" fmla="*/ 33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 h="407">
                <a:moveTo>
                  <a:pt x="0" y="330"/>
                </a:moveTo>
                <a:lnTo>
                  <a:pt x="17" y="106"/>
                </a:lnTo>
                <a:lnTo>
                  <a:pt x="19" y="98"/>
                </a:lnTo>
                <a:lnTo>
                  <a:pt x="25" y="0"/>
                </a:lnTo>
                <a:lnTo>
                  <a:pt x="166" y="10"/>
                </a:lnTo>
                <a:lnTo>
                  <a:pt x="321" y="17"/>
                </a:lnTo>
                <a:lnTo>
                  <a:pt x="464" y="19"/>
                </a:lnTo>
                <a:lnTo>
                  <a:pt x="611" y="21"/>
                </a:lnTo>
                <a:lnTo>
                  <a:pt x="607" y="36"/>
                </a:lnTo>
                <a:lnTo>
                  <a:pt x="603" y="42"/>
                </a:lnTo>
                <a:lnTo>
                  <a:pt x="596" y="47"/>
                </a:lnTo>
                <a:lnTo>
                  <a:pt x="590" y="53"/>
                </a:lnTo>
                <a:lnTo>
                  <a:pt x="588" y="59"/>
                </a:lnTo>
                <a:lnTo>
                  <a:pt x="592" y="66"/>
                </a:lnTo>
                <a:lnTo>
                  <a:pt x="600" y="81"/>
                </a:lnTo>
                <a:lnTo>
                  <a:pt x="609" y="81"/>
                </a:lnTo>
                <a:lnTo>
                  <a:pt x="615" y="85"/>
                </a:lnTo>
                <a:lnTo>
                  <a:pt x="620" y="93"/>
                </a:lnTo>
                <a:lnTo>
                  <a:pt x="622" y="296"/>
                </a:lnTo>
                <a:lnTo>
                  <a:pt x="609" y="296"/>
                </a:lnTo>
                <a:lnTo>
                  <a:pt x="611" y="304"/>
                </a:lnTo>
                <a:lnTo>
                  <a:pt x="615" y="311"/>
                </a:lnTo>
                <a:lnTo>
                  <a:pt x="613" y="317"/>
                </a:lnTo>
                <a:lnTo>
                  <a:pt x="611" y="319"/>
                </a:lnTo>
                <a:lnTo>
                  <a:pt x="613" y="328"/>
                </a:lnTo>
                <a:lnTo>
                  <a:pt x="620" y="334"/>
                </a:lnTo>
                <a:lnTo>
                  <a:pt x="620" y="341"/>
                </a:lnTo>
                <a:lnTo>
                  <a:pt x="615" y="347"/>
                </a:lnTo>
                <a:lnTo>
                  <a:pt x="617" y="355"/>
                </a:lnTo>
                <a:lnTo>
                  <a:pt x="613" y="370"/>
                </a:lnTo>
                <a:lnTo>
                  <a:pt x="611" y="370"/>
                </a:lnTo>
                <a:lnTo>
                  <a:pt x="607" y="377"/>
                </a:lnTo>
                <a:lnTo>
                  <a:pt x="609" y="385"/>
                </a:lnTo>
                <a:lnTo>
                  <a:pt x="615" y="392"/>
                </a:lnTo>
                <a:lnTo>
                  <a:pt x="620" y="407"/>
                </a:lnTo>
                <a:lnTo>
                  <a:pt x="613" y="404"/>
                </a:lnTo>
                <a:lnTo>
                  <a:pt x="605" y="398"/>
                </a:lnTo>
                <a:lnTo>
                  <a:pt x="603" y="392"/>
                </a:lnTo>
                <a:lnTo>
                  <a:pt x="594" y="387"/>
                </a:lnTo>
                <a:lnTo>
                  <a:pt x="588" y="381"/>
                </a:lnTo>
                <a:lnTo>
                  <a:pt x="581" y="381"/>
                </a:lnTo>
                <a:lnTo>
                  <a:pt x="579" y="379"/>
                </a:lnTo>
                <a:lnTo>
                  <a:pt x="573" y="377"/>
                </a:lnTo>
                <a:lnTo>
                  <a:pt x="564" y="375"/>
                </a:lnTo>
                <a:lnTo>
                  <a:pt x="554" y="366"/>
                </a:lnTo>
                <a:lnTo>
                  <a:pt x="522" y="368"/>
                </a:lnTo>
                <a:lnTo>
                  <a:pt x="507" y="366"/>
                </a:lnTo>
                <a:lnTo>
                  <a:pt x="500" y="375"/>
                </a:lnTo>
                <a:lnTo>
                  <a:pt x="494" y="377"/>
                </a:lnTo>
                <a:lnTo>
                  <a:pt x="464" y="360"/>
                </a:lnTo>
                <a:lnTo>
                  <a:pt x="453" y="351"/>
                </a:lnTo>
                <a:lnTo>
                  <a:pt x="364" y="349"/>
                </a:lnTo>
                <a:lnTo>
                  <a:pt x="226" y="345"/>
                </a:lnTo>
                <a:lnTo>
                  <a:pt x="85" y="336"/>
                </a:lnTo>
                <a:lnTo>
                  <a:pt x="0" y="33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289" name="Freeform 695"/>
          <p:cNvSpPr>
            <a:spLocks/>
          </p:cNvSpPr>
          <p:nvPr/>
        </p:nvSpPr>
        <p:spPr bwMode="auto">
          <a:xfrm>
            <a:off x="3333750" y="2240084"/>
            <a:ext cx="987425" cy="646113"/>
          </a:xfrm>
          <a:custGeom>
            <a:avLst/>
            <a:gdLst>
              <a:gd name="T0" fmla="*/ 0 w 622"/>
              <a:gd name="T1" fmla="*/ 330 h 407"/>
              <a:gd name="T2" fmla="*/ 17 w 622"/>
              <a:gd name="T3" fmla="*/ 106 h 407"/>
              <a:gd name="T4" fmla="*/ 19 w 622"/>
              <a:gd name="T5" fmla="*/ 98 h 407"/>
              <a:gd name="T6" fmla="*/ 25 w 622"/>
              <a:gd name="T7" fmla="*/ 0 h 407"/>
              <a:gd name="T8" fmla="*/ 166 w 622"/>
              <a:gd name="T9" fmla="*/ 10 h 407"/>
              <a:gd name="T10" fmla="*/ 321 w 622"/>
              <a:gd name="T11" fmla="*/ 17 h 407"/>
              <a:gd name="T12" fmla="*/ 464 w 622"/>
              <a:gd name="T13" fmla="*/ 19 h 407"/>
              <a:gd name="T14" fmla="*/ 611 w 622"/>
              <a:gd name="T15" fmla="*/ 21 h 407"/>
              <a:gd name="T16" fmla="*/ 607 w 622"/>
              <a:gd name="T17" fmla="*/ 36 h 407"/>
              <a:gd name="T18" fmla="*/ 603 w 622"/>
              <a:gd name="T19" fmla="*/ 42 h 407"/>
              <a:gd name="T20" fmla="*/ 596 w 622"/>
              <a:gd name="T21" fmla="*/ 47 h 407"/>
              <a:gd name="T22" fmla="*/ 590 w 622"/>
              <a:gd name="T23" fmla="*/ 53 h 407"/>
              <a:gd name="T24" fmla="*/ 588 w 622"/>
              <a:gd name="T25" fmla="*/ 59 h 407"/>
              <a:gd name="T26" fmla="*/ 592 w 622"/>
              <a:gd name="T27" fmla="*/ 66 h 407"/>
              <a:gd name="T28" fmla="*/ 600 w 622"/>
              <a:gd name="T29" fmla="*/ 81 h 407"/>
              <a:gd name="T30" fmla="*/ 609 w 622"/>
              <a:gd name="T31" fmla="*/ 81 h 407"/>
              <a:gd name="T32" fmla="*/ 615 w 622"/>
              <a:gd name="T33" fmla="*/ 85 h 407"/>
              <a:gd name="T34" fmla="*/ 620 w 622"/>
              <a:gd name="T35" fmla="*/ 93 h 407"/>
              <a:gd name="T36" fmla="*/ 622 w 622"/>
              <a:gd name="T37" fmla="*/ 296 h 407"/>
              <a:gd name="T38" fmla="*/ 609 w 622"/>
              <a:gd name="T39" fmla="*/ 296 h 407"/>
              <a:gd name="T40" fmla="*/ 611 w 622"/>
              <a:gd name="T41" fmla="*/ 304 h 407"/>
              <a:gd name="T42" fmla="*/ 615 w 622"/>
              <a:gd name="T43" fmla="*/ 311 h 407"/>
              <a:gd name="T44" fmla="*/ 613 w 622"/>
              <a:gd name="T45" fmla="*/ 317 h 407"/>
              <a:gd name="T46" fmla="*/ 611 w 622"/>
              <a:gd name="T47" fmla="*/ 319 h 407"/>
              <a:gd name="T48" fmla="*/ 613 w 622"/>
              <a:gd name="T49" fmla="*/ 328 h 407"/>
              <a:gd name="T50" fmla="*/ 620 w 622"/>
              <a:gd name="T51" fmla="*/ 334 h 407"/>
              <a:gd name="T52" fmla="*/ 620 w 622"/>
              <a:gd name="T53" fmla="*/ 341 h 407"/>
              <a:gd name="T54" fmla="*/ 615 w 622"/>
              <a:gd name="T55" fmla="*/ 347 h 407"/>
              <a:gd name="T56" fmla="*/ 617 w 622"/>
              <a:gd name="T57" fmla="*/ 355 h 407"/>
              <a:gd name="T58" fmla="*/ 613 w 622"/>
              <a:gd name="T59" fmla="*/ 370 h 407"/>
              <a:gd name="T60" fmla="*/ 611 w 622"/>
              <a:gd name="T61" fmla="*/ 370 h 407"/>
              <a:gd name="T62" fmla="*/ 607 w 622"/>
              <a:gd name="T63" fmla="*/ 377 h 407"/>
              <a:gd name="T64" fmla="*/ 609 w 622"/>
              <a:gd name="T65" fmla="*/ 385 h 407"/>
              <a:gd name="T66" fmla="*/ 615 w 622"/>
              <a:gd name="T67" fmla="*/ 392 h 407"/>
              <a:gd name="T68" fmla="*/ 620 w 622"/>
              <a:gd name="T69" fmla="*/ 407 h 407"/>
              <a:gd name="T70" fmla="*/ 613 w 622"/>
              <a:gd name="T71" fmla="*/ 404 h 407"/>
              <a:gd name="T72" fmla="*/ 605 w 622"/>
              <a:gd name="T73" fmla="*/ 398 h 407"/>
              <a:gd name="T74" fmla="*/ 603 w 622"/>
              <a:gd name="T75" fmla="*/ 392 h 407"/>
              <a:gd name="T76" fmla="*/ 594 w 622"/>
              <a:gd name="T77" fmla="*/ 387 h 407"/>
              <a:gd name="T78" fmla="*/ 588 w 622"/>
              <a:gd name="T79" fmla="*/ 381 h 407"/>
              <a:gd name="T80" fmla="*/ 581 w 622"/>
              <a:gd name="T81" fmla="*/ 381 h 407"/>
              <a:gd name="T82" fmla="*/ 579 w 622"/>
              <a:gd name="T83" fmla="*/ 379 h 407"/>
              <a:gd name="T84" fmla="*/ 573 w 622"/>
              <a:gd name="T85" fmla="*/ 377 h 407"/>
              <a:gd name="T86" fmla="*/ 564 w 622"/>
              <a:gd name="T87" fmla="*/ 375 h 407"/>
              <a:gd name="T88" fmla="*/ 554 w 622"/>
              <a:gd name="T89" fmla="*/ 366 h 407"/>
              <a:gd name="T90" fmla="*/ 522 w 622"/>
              <a:gd name="T91" fmla="*/ 368 h 407"/>
              <a:gd name="T92" fmla="*/ 507 w 622"/>
              <a:gd name="T93" fmla="*/ 366 h 407"/>
              <a:gd name="T94" fmla="*/ 500 w 622"/>
              <a:gd name="T95" fmla="*/ 375 h 407"/>
              <a:gd name="T96" fmla="*/ 494 w 622"/>
              <a:gd name="T97" fmla="*/ 377 h 407"/>
              <a:gd name="T98" fmla="*/ 464 w 622"/>
              <a:gd name="T99" fmla="*/ 360 h 407"/>
              <a:gd name="T100" fmla="*/ 453 w 622"/>
              <a:gd name="T101" fmla="*/ 351 h 407"/>
              <a:gd name="T102" fmla="*/ 364 w 622"/>
              <a:gd name="T103" fmla="*/ 349 h 407"/>
              <a:gd name="T104" fmla="*/ 226 w 622"/>
              <a:gd name="T105" fmla="*/ 345 h 407"/>
              <a:gd name="T106" fmla="*/ 85 w 622"/>
              <a:gd name="T107" fmla="*/ 336 h 407"/>
              <a:gd name="T108" fmla="*/ 0 w 622"/>
              <a:gd name="T109" fmla="*/ 33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 h="407">
                <a:moveTo>
                  <a:pt x="0" y="330"/>
                </a:moveTo>
                <a:lnTo>
                  <a:pt x="17" y="106"/>
                </a:lnTo>
                <a:lnTo>
                  <a:pt x="19" y="98"/>
                </a:lnTo>
                <a:lnTo>
                  <a:pt x="25" y="0"/>
                </a:lnTo>
                <a:lnTo>
                  <a:pt x="166" y="10"/>
                </a:lnTo>
                <a:lnTo>
                  <a:pt x="321" y="17"/>
                </a:lnTo>
                <a:lnTo>
                  <a:pt x="464" y="19"/>
                </a:lnTo>
                <a:lnTo>
                  <a:pt x="611" y="21"/>
                </a:lnTo>
                <a:lnTo>
                  <a:pt x="607" y="36"/>
                </a:lnTo>
                <a:lnTo>
                  <a:pt x="603" y="42"/>
                </a:lnTo>
                <a:lnTo>
                  <a:pt x="596" y="47"/>
                </a:lnTo>
                <a:lnTo>
                  <a:pt x="590" y="53"/>
                </a:lnTo>
                <a:lnTo>
                  <a:pt x="588" y="59"/>
                </a:lnTo>
                <a:lnTo>
                  <a:pt x="592" y="66"/>
                </a:lnTo>
                <a:lnTo>
                  <a:pt x="600" y="81"/>
                </a:lnTo>
                <a:lnTo>
                  <a:pt x="609" y="81"/>
                </a:lnTo>
                <a:lnTo>
                  <a:pt x="615" y="85"/>
                </a:lnTo>
                <a:lnTo>
                  <a:pt x="620" y="93"/>
                </a:lnTo>
                <a:lnTo>
                  <a:pt x="622" y="296"/>
                </a:lnTo>
                <a:lnTo>
                  <a:pt x="609" y="296"/>
                </a:lnTo>
                <a:lnTo>
                  <a:pt x="611" y="304"/>
                </a:lnTo>
                <a:lnTo>
                  <a:pt x="615" y="311"/>
                </a:lnTo>
                <a:lnTo>
                  <a:pt x="613" y="317"/>
                </a:lnTo>
                <a:lnTo>
                  <a:pt x="611" y="319"/>
                </a:lnTo>
                <a:lnTo>
                  <a:pt x="613" y="328"/>
                </a:lnTo>
                <a:lnTo>
                  <a:pt x="620" y="334"/>
                </a:lnTo>
                <a:lnTo>
                  <a:pt x="620" y="341"/>
                </a:lnTo>
                <a:lnTo>
                  <a:pt x="615" y="347"/>
                </a:lnTo>
                <a:lnTo>
                  <a:pt x="617" y="355"/>
                </a:lnTo>
                <a:lnTo>
                  <a:pt x="613" y="370"/>
                </a:lnTo>
                <a:lnTo>
                  <a:pt x="611" y="370"/>
                </a:lnTo>
                <a:lnTo>
                  <a:pt x="607" y="377"/>
                </a:lnTo>
                <a:lnTo>
                  <a:pt x="609" y="385"/>
                </a:lnTo>
                <a:lnTo>
                  <a:pt x="615" y="392"/>
                </a:lnTo>
                <a:lnTo>
                  <a:pt x="620" y="407"/>
                </a:lnTo>
                <a:lnTo>
                  <a:pt x="613" y="404"/>
                </a:lnTo>
                <a:lnTo>
                  <a:pt x="605" y="398"/>
                </a:lnTo>
                <a:lnTo>
                  <a:pt x="603" y="392"/>
                </a:lnTo>
                <a:lnTo>
                  <a:pt x="594" y="387"/>
                </a:lnTo>
                <a:lnTo>
                  <a:pt x="588" y="381"/>
                </a:lnTo>
                <a:lnTo>
                  <a:pt x="581" y="381"/>
                </a:lnTo>
                <a:lnTo>
                  <a:pt x="579" y="379"/>
                </a:lnTo>
                <a:lnTo>
                  <a:pt x="573" y="377"/>
                </a:lnTo>
                <a:lnTo>
                  <a:pt x="564" y="375"/>
                </a:lnTo>
                <a:lnTo>
                  <a:pt x="554" y="366"/>
                </a:lnTo>
                <a:lnTo>
                  <a:pt x="522" y="368"/>
                </a:lnTo>
                <a:lnTo>
                  <a:pt x="507" y="366"/>
                </a:lnTo>
                <a:lnTo>
                  <a:pt x="500" y="375"/>
                </a:lnTo>
                <a:lnTo>
                  <a:pt x="494" y="377"/>
                </a:lnTo>
                <a:lnTo>
                  <a:pt x="464" y="360"/>
                </a:lnTo>
                <a:lnTo>
                  <a:pt x="453" y="351"/>
                </a:lnTo>
                <a:lnTo>
                  <a:pt x="364" y="349"/>
                </a:lnTo>
                <a:lnTo>
                  <a:pt x="226" y="345"/>
                </a:lnTo>
                <a:lnTo>
                  <a:pt x="85" y="336"/>
                </a:lnTo>
                <a:lnTo>
                  <a:pt x="0" y="33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0" name="Freeform 696"/>
          <p:cNvSpPr>
            <a:spLocks/>
          </p:cNvSpPr>
          <p:nvPr/>
        </p:nvSpPr>
        <p:spPr bwMode="auto">
          <a:xfrm>
            <a:off x="3373437" y="1698746"/>
            <a:ext cx="930275" cy="574675"/>
          </a:xfrm>
          <a:custGeom>
            <a:avLst/>
            <a:gdLst>
              <a:gd name="T0" fmla="*/ 0 w 586"/>
              <a:gd name="T1" fmla="*/ 341 h 362"/>
              <a:gd name="T2" fmla="*/ 24 w 586"/>
              <a:gd name="T3" fmla="*/ 4 h 362"/>
              <a:gd name="T4" fmla="*/ 24 w 586"/>
              <a:gd name="T5" fmla="*/ 0 h 362"/>
              <a:gd name="T6" fmla="*/ 141 w 586"/>
              <a:gd name="T7" fmla="*/ 8 h 362"/>
              <a:gd name="T8" fmla="*/ 318 w 586"/>
              <a:gd name="T9" fmla="*/ 17 h 362"/>
              <a:gd name="T10" fmla="*/ 469 w 586"/>
              <a:gd name="T11" fmla="*/ 19 h 362"/>
              <a:gd name="T12" fmla="*/ 535 w 586"/>
              <a:gd name="T13" fmla="*/ 19 h 362"/>
              <a:gd name="T14" fmla="*/ 533 w 586"/>
              <a:gd name="T15" fmla="*/ 23 h 362"/>
              <a:gd name="T16" fmla="*/ 533 w 586"/>
              <a:gd name="T17" fmla="*/ 23 h 362"/>
              <a:gd name="T18" fmla="*/ 537 w 586"/>
              <a:gd name="T19" fmla="*/ 30 h 362"/>
              <a:gd name="T20" fmla="*/ 541 w 586"/>
              <a:gd name="T21" fmla="*/ 51 h 362"/>
              <a:gd name="T22" fmla="*/ 543 w 586"/>
              <a:gd name="T23" fmla="*/ 57 h 362"/>
              <a:gd name="T24" fmla="*/ 539 w 586"/>
              <a:gd name="T25" fmla="*/ 70 h 362"/>
              <a:gd name="T26" fmla="*/ 541 w 586"/>
              <a:gd name="T27" fmla="*/ 85 h 362"/>
              <a:gd name="T28" fmla="*/ 541 w 586"/>
              <a:gd name="T29" fmla="*/ 92 h 362"/>
              <a:gd name="T30" fmla="*/ 541 w 586"/>
              <a:gd name="T31" fmla="*/ 96 h 362"/>
              <a:gd name="T32" fmla="*/ 541 w 586"/>
              <a:gd name="T33" fmla="*/ 109 h 362"/>
              <a:gd name="T34" fmla="*/ 543 w 586"/>
              <a:gd name="T35" fmla="*/ 117 h 362"/>
              <a:gd name="T36" fmla="*/ 552 w 586"/>
              <a:gd name="T37" fmla="*/ 141 h 362"/>
              <a:gd name="T38" fmla="*/ 550 w 586"/>
              <a:gd name="T39" fmla="*/ 145 h 362"/>
              <a:gd name="T40" fmla="*/ 558 w 586"/>
              <a:gd name="T41" fmla="*/ 166 h 362"/>
              <a:gd name="T42" fmla="*/ 563 w 586"/>
              <a:gd name="T43" fmla="*/ 181 h 362"/>
              <a:gd name="T44" fmla="*/ 563 w 586"/>
              <a:gd name="T45" fmla="*/ 190 h 362"/>
              <a:gd name="T46" fmla="*/ 560 w 586"/>
              <a:gd name="T47" fmla="*/ 196 h 362"/>
              <a:gd name="T48" fmla="*/ 563 w 586"/>
              <a:gd name="T49" fmla="*/ 202 h 362"/>
              <a:gd name="T50" fmla="*/ 563 w 586"/>
              <a:gd name="T51" fmla="*/ 217 h 362"/>
              <a:gd name="T52" fmla="*/ 565 w 586"/>
              <a:gd name="T53" fmla="*/ 232 h 362"/>
              <a:gd name="T54" fmla="*/ 565 w 586"/>
              <a:gd name="T55" fmla="*/ 243 h 362"/>
              <a:gd name="T56" fmla="*/ 569 w 586"/>
              <a:gd name="T57" fmla="*/ 251 h 362"/>
              <a:gd name="T58" fmla="*/ 567 w 586"/>
              <a:gd name="T59" fmla="*/ 258 h 362"/>
              <a:gd name="T60" fmla="*/ 569 w 586"/>
              <a:gd name="T61" fmla="*/ 285 h 362"/>
              <a:gd name="T62" fmla="*/ 571 w 586"/>
              <a:gd name="T63" fmla="*/ 292 h 362"/>
              <a:gd name="T64" fmla="*/ 571 w 586"/>
              <a:gd name="T65" fmla="*/ 298 h 362"/>
              <a:gd name="T66" fmla="*/ 573 w 586"/>
              <a:gd name="T67" fmla="*/ 307 h 362"/>
              <a:gd name="T68" fmla="*/ 582 w 586"/>
              <a:gd name="T69" fmla="*/ 317 h 362"/>
              <a:gd name="T70" fmla="*/ 584 w 586"/>
              <a:gd name="T71" fmla="*/ 326 h 362"/>
              <a:gd name="T72" fmla="*/ 584 w 586"/>
              <a:gd name="T73" fmla="*/ 332 h 362"/>
              <a:gd name="T74" fmla="*/ 586 w 586"/>
              <a:gd name="T75" fmla="*/ 347 h 362"/>
              <a:gd name="T76" fmla="*/ 586 w 586"/>
              <a:gd name="T77" fmla="*/ 354 h 362"/>
              <a:gd name="T78" fmla="*/ 586 w 586"/>
              <a:gd name="T79" fmla="*/ 362 h 362"/>
              <a:gd name="T80" fmla="*/ 439 w 586"/>
              <a:gd name="T81" fmla="*/ 360 h 362"/>
              <a:gd name="T82" fmla="*/ 296 w 586"/>
              <a:gd name="T83" fmla="*/ 358 h 362"/>
              <a:gd name="T84" fmla="*/ 141 w 586"/>
              <a:gd name="T85" fmla="*/ 351 h 362"/>
              <a:gd name="T86" fmla="*/ 0 w 586"/>
              <a:gd name="T87" fmla="*/ 34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6" h="362">
                <a:moveTo>
                  <a:pt x="0" y="341"/>
                </a:moveTo>
                <a:lnTo>
                  <a:pt x="24" y="4"/>
                </a:lnTo>
                <a:lnTo>
                  <a:pt x="24" y="0"/>
                </a:lnTo>
                <a:lnTo>
                  <a:pt x="141" y="8"/>
                </a:lnTo>
                <a:lnTo>
                  <a:pt x="318" y="17"/>
                </a:lnTo>
                <a:lnTo>
                  <a:pt x="469" y="19"/>
                </a:lnTo>
                <a:lnTo>
                  <a:pt x="535" y="19"/>
                </a:lnTo>
                <a:lnTo>
                  <a:pt x="533" y="23"/>
                </a:lnTo>
                <a:lnTo>
                  <a:pt x="533" y="23"/>
                </a:lnTo>
                <a:lnTo>
                  <a:pt x="537" y="30"/>
                </a:lnTo>
                <a:lnTo>
                  <a:pt x="541" y="51"/>
                </a:lnTo>
                <a:lnTo>
                  <a:pt x="543" y="57"/>
                </a:lnTo>
                <a:lnTo>
                  <a:pt x="539" y="70"/>
                </a:lnTo>
                <a:lnTo>
                  <a:pt x="541" y="85"/>
                </a:lnTo>
                <a:lnTo>
                  <a:pt x="541" y="92"/>
                </a:lnTo>
                <a:lnTo>
                  <a:pt x="541" y="96"/>
                </a:lnTo>
                <a:lnTo>
                  <a:pt x="541" y="109"/>
                </a:lnTo>
                <a:lnTo>
                  <a:pt x="543" y="117"/>
                </a:lnTo>
                <a:lnTo>
                  <a:pt x="552" y="141"/>
                </a:lnTo>
                <a:lnTo>
                  <a:pt x="550" y="145"/>
                </a:lnTo>
                <a:lnTo>
                  <a:pt x="558" y="166"/>
                </a:lnTo>
                <a:lnTo>
                  <a:pt x="563" y="181"/>
                </a:lnTo>
                <a:lnTo>
                  <a:pt x="563" y="190"/>
                </a:lnTo>
                <a:lnTo>
                  <a:pt x="560" y="196"/>
                </a:lnTo>
                <a:lnTo>
                  <a:pt x="563" y="202"/>
                </a:lnTo>
                <a:lnTo>
                  <a:pt x="563" y="217"/>
                </a:lnTo>
                <a:lnTo>
                  <a:pt x="565" y="232"/>
                </a:lnTo>
                <a:lnTo>
                  <a:pt x="565" y="243"/>
                </a:lnTo>
                <a:lnTo>
                  <a:pt x="569" y="251"/>
                </a:lnTo>
                <a:lnTo>
                  <a:pt x="567" y="258"/>
                </a:lnTo>
                <a:lnTo>
                  <a:pt x="569" y="285"/>
                </a:lnTo>
                <a:lnTo>
                  <a:pt x="571" y="292"/>
                </a:lnTo>
                <a:lnTo>
                  <a:pt x="571" y="298"/>
                </a:lnTo>
                <a:lnTo>
                  <a:pt x="573" y="307"/>
                </a:lnTo>
                <a:lnTo>
                  <a:pt x="582" y="317"/>
                </a:lnTo>
                <a:lnTo>
                  <a:pt x="584" y="326"/>
                </a:lnTo>
                <a:lnTo>
                  <a:pt x="584" y="332"/>
                </a:lnTo>
                <a:lnTo>
                  <a:pt x="586" y="347"/>
                </a:lnTo>
                <a:lnTo>
                  <a:pt x="586" y="354"/>
                </a:lnTo>
                <a:lnTo>
                  <a:pt x="586" y="362"/>
                </a:lnTo>
                <a:lnTo>
                  <a:pt x="439" y="360"/>
                </a:lnTo>
                <a:lnTo>
                  <a:pt x="296" y="358"/>
                </a:lnTo>
                <a:lnTo>
                  <a:pt x="141" y="351"/>
                </a:lnTo>
                <a:lnTo>
                  <a:pt x="0" y="34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697"/>
          <p:cNvSpPr>
            <a:spLocks/>
          </p:cNvSpPr>
          <p:nvPr/>
        </p:nvSpPr>
        <p:spPr bwMode="auto">
          <a:xfrm>
            <a:off x="3373437" y="1698746"/>
            <a:ext cx="930275" cy="574675"/>
          </a:xfrm>
          <a:custGeom>
            <a:avLst/>
            <a:gdLst>
              <a:gd name="T0" fmla="*/ 0 w 586"/>
              <a:gd name="T1" fmla="*/ 341 h 362"/>
              <a:gd name="T2" fmla="*/ 24 w 586"/>
              <a:gd name="T3" fmla="*/ 4 h 362"/>
              <a:gd name="T4" fmla="*/ 24 w 586"/>
              <a:gd name="T5" fmla="*/ 0 h 362"/>
              <a:gd name="T6" fmla="*/ 141 w 586"/>
              <a:gd name="T7" fmla="*/ 8 h 362"/>
              <a:gd name="T8" fmla="*/ 318 w 586"/>
              <a:gd name="T9" fmla="*/ 17 h 362"/>
              <a:gd name="T10" fmla="*/ 469 w 586"/>
              <a:gd name="T11" fmla="*/ 19 h 362"/>
              <a:gd name="T12" fmla="*/ 535 w 586"/>
              <a:gd name="T13" fmla="*/ 19 h 362"/>
              <a:gd name="T14" fmla="*/ 533 w 586"/>
              <a:gd name="T15" fmla="*/ 23 h 362"/>
              <a:gd name="T16" fmla="*/ 533 w 586"/>
              <a:gd name="T17" fmla="*/ 23 h 362"/>
              <a:gd name="T18" fmla="*/ 537 w 586"/>
              <a:gd name="T19" fmla="*/ 30 h 362"/>
              <a:gd name="T20" fmla="*/ 541 w 586"/>
              <a:gd name="T21" fmla="*/ 51 h 362"/>
              <a:gd name="T22" fmla="*/ 543 w 586"/>
              <a:gd name="T23" fmla="*/ 57 h 362"/>
              <a:gd name="T24" fmla="*/ 539 w 586"/>
              <a:gd name="T25" fmla="*/ 70 h 362"/>
              <a:gd name="T26" fmla="*/ 541 w 586"/>
              <a:gd name="T27" fmla="*/ 85 h 362"/>
              <a:gd name="T28" fmla="*/ 541 w 586"/>
              <a:gd name="T29" fmla="*/ 92 h 362"/>
              <a:gd name="T30" fmla="*/ 541 w 586"/>
              <a:gd name="T31" fmla="*/ 96 h 362"/>
              <a:gd name="T32" fmla="*/ 541 w 586"/>
              <a:gd name="T33" fmla="*/ 109 h 362"/>
              <a:gd name="T34" fmla="*/ 543 w 586"/>
              <a:gd name="T35" fmla="*/ 117 h 362"/>
              <a:gd name="T36" fmla="*/ 552 w 586"/>
              <a:gd name="T37" fmla="*/ 141 h 362"/>
              <a:gd name="T38" fmla="*/ 550 w 586"/>
              <a:gd name="T39" fmla="*/ 145 h 362"/>
              <a:gd name="T40" fmla="*/ 558 w 586"/>
              <a:gd name="T41" fmla="*/ 166 h 362"/>
              <a:gd name="T42" fmla="*/ 563 w 586"/>
              <a:gd name="T43" fmla="*/ 181 h 362"/>
              <a:gd name="T44" fmla="*/ 563 w 586"/>
              <a:gd name="T45" fmla="*/ 190 h 362"/>
              <a:gd name="T46" fmla="*/ 560 w 586"/>
              <a:gd name="T47" fmla="*/ 196 h 362"/>
              <a:gd name="T48" fmla="*/ 563 w 586"/>
              <a:gd name="T49" fmla="*/ 202 h 362"/>
              <a:gd name="T50" fmla="*/ 563 w 586"/>
              <a:gd name="T51" fmla="*/ 217 h 362"/>
              <a:gd name="T52" fmla="*/ 565 w 586"/>
              <a:gd name="T53" fmla="*/ 232 h 362"/>
              <a:gd name="T54" fmla="*/ 565 w 586"/>
              <a:gd name="T55" fmla="*/ 243 h 362"/>
              <a:gd name="T56" fmla="*/ 569 w 586"/>
              <a:gd name="T57" fmla="*/ 251 h 362"/>
              <a:gd name="T58" fmla="*/ 567 w 586"/>
              <a:gd name="T59" fmla="*/ 258 h 362"/>
              <a:gd name="T60" fmla="*/ 569 w 586"/>
              <a:gd name="T61" fmla="*/ 285 h 362"/>
              <a:gd name="T62" fmla="*/ 571 w 586"/>
              <a:gd name="T63" fmla="*/ 292 h 362"/>
              <a:gd name="T64" fmla="*/ 571 w 586"/>
              <a:gd name="T65" fmla="*/ 298 h 362"/>
              <a:gd name="T66" fmla="*/ 573 w 586"/>
              <a:gd name="T67" fmla="*/ 307 h 362"/>
              <a:gd name="T68" fmla="*/ 582 w 586"/>
              <a:gd name="T69" fmla="*/ 317 h 362"/>
              <a:gd name="T70" fmla="*/ 584 w 586"/>
              <a:gd name="T71" fmla="*/ 326 h 362"/>
              <a:gd name="T72" fmla="*/ 584 w 586"/>
              <a:gd name="T73" fmla="*/ 332 h 362"/>
              <a:gd name="T74" fmla="*/ 586 w 586"/>
              <a:gd name="T75" fmla="*/ 347 h 362"/>
              <a:gd name="T76" fmla="*/ 586 w 586"/>
              <a:gd name="T77" fmla="*/ 354 h 362"/>
              <a:gd name="T78" fmla="*/ 586 w 586"/>
              <a:gd name="T79" fmla="*/ 362 h 362"/>
              <a:gd name="T80" fmla="*/ 439 w 586"/>
              <a:gd name="T81" fmla="*/ 360 h 362"/>
              <a:gd name="T82" fmla="*/ 296 w 586"/>
              <a:gd name="T83" fmla="*/ 358 h 362"/>
              <a:gd name="T84" fmla="*/ 141 w 586"/>
              <a:gd name="T85" fmla="*/ 351 h 362"/>
              <a:gd name="T86" fmla="*/ 0 w 586"/>
              <a:gd name="T87" fmla="*/ 34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6" h="362">
                <a:moveTo>
                  <a:pt x="0" y="341"/>
                </a:moveTo>
                <a:lnTo>
                  <a:pt x="24" y="4"/>
                </a:lnTo>
                <a:lnTo>
                  <a:pt x="24" y="0"/>
                </a:lnTo>
                <a:lnTo>
                  <a:pt x="141" y="8"/>
                </a:lnTo>
                <a:lnTo>
                  <a:pt x="318" y="17"/>
                </a:lnTo>
                <a:lnTo>
                  <a:pt x="469" y="19"/>
                </a:lnTo>
                <a:lnTo>
                  <a:pt x="535" y="19"/>
                </a:lnTo>
                <a:lnTo>
                  <a:pt x="533" y="23"/>
                </a:lnTo>
                <a:lnTo>
                  <a:pt x="533" y="23"/>
                </a:lnTo>
                <a:lnTo>
                  <a:pt x="537" y="30"/>
                </a:lnTo>
                <a:lnTo>
                  <a:pt x="541" y="51"/>
                </a:lnTo>
                <a:lnTo>
                  <a:pt x="543" y="57"/>
                </a:lnTo>
                <a:lnTo>
                  <a:pt x="539" y="70"/>
                </a:lnTo>
                <a:lnTo>
                  <a:pt x="541" y="85"/>
                </a:lnTo>
                <a:lnTo>
                  <a:pt x="541" y="92"/>
                </a:lnTo>
                <a:lnTo>
                  <a:pt x="541" y="96"/>
                </a:lnTo>
                <a:lnTo>
                  <a:pt x="541" y="109"/>
                </a:lnTo>
                <a:lnTo>
                  <a:pt x="543" y="117"/>
                </a:lnTo>
                <a:lnTo>
                  <a:pt x="552" y="141"/>
                </a:lnTo>
                <a:lnTo>
                  <a:pt x="550" y="145"/>
                </a:lnTo>
                <a:lnTo>
                  <a:pt x="558" y="166"/>
                </a:lnTo>
                <a:lnTo>
                  <a:pt x="563" y="181"/>
                </a:lnTo>
                <a:lnTo>
                  <a:pt x="563" y="190"/>
                </a:lnTo>
                <a:lnTo>
                  <a:pt x="560" y="196"/>
                </a:lnTo>
                <a:lnTo>
                  <a:pt x="563" y="202"/>
                </a:lnTo>
                <a:lnTo>
                  <a:pt x="563" y="217"/>
                </a:lnTo>
                <a:lnTo>
                  <a:pt x="565" y="232"/>
                </a:lnTo>
                <a:lnTo>
                  <a:pt x="565" y="243"/>
                </a:lnTo>
                <a:lnTo>
                  <a:pt x="569" y="251"/>
                </a:lnTo>
                <a:lnTo>
                  <a:pt x="567" y="258"/>
                </a:lnTo>
                <a:lnTo>
                  <a:pt x="569" y="285"/>
                </a:lnTo>
                <a:lnTo>
                  <a:pt x="571" y="292"/>
                </a:lnTo>
                <a:lnTo>
                  <a:pt x="571" y="298"/>
                </a:lnTo>
                <a:lnTo>
                  <a:pt x="573" y="307"/>
                </a:lnTo>
                <a:lnTo>
                  <a:pt x="582" y="317"/>
                </a:lnTo>
                <a:lnTo>
                  <a:pt x="584" y="326"/>
                </a:lnTo>
                <a:lnTo>
                  <a:pt x="584" y="332"/>
                </a:lnTo>
                <a:lnTo>
                  <a:pt x="586" y="347"/>
                </a:lnTo>
                <a:lnTo>
                  <a:pt x="586" y="354"/>
                </a:lnTo>
                <a:lnTo>
                  <a:pt x="586" y="362"/>
                </a:lnTo>
                <a:lnTo>
                  <a:pt x="439" y="360"/>
                </a:lnTo>
                <a:lnTo>
                  <a:pt x="296" y="358"/>
                </a:lnTo>
                <a:lnTo>
                  <a:pt x="141" y="351"/>
                </a:lnTo>
                <a:lnTo>
                  <a:pt x="0" y="34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2" name="Freeform 698"/>
          <p:cNvSpPr>
            <a:spLocks/>
          </p:cNvSpPr>
          <p:nvPr/>
        </p:nvSpPr>
        <p:spPr bwMode="auto">
          <a:xfrm>
            <a:off x="3397250" y="3852984"/>
            <a:ext cx="1223963" cy="625475"/>
          </a:xfrm>
          <a:custGeom>
            <a:avLst/>
            <a:gdLst>
              <a:gd name="T0" fmla="*/ 2 w 771"/>
              <a:gd name="T1" fmla="*/ 0 h 394"/>
              <a:gd name="T2" fmla="*/ 232 w 771"/>
              <a:gd name="T3" fmla="*/ 10 h 394"/>
              <a:gd name="T4" fmla="*/ 637 w 771"/>
              <a:gd name="T5" fmla="*/ 15 h 394"/>
              <a:gd name="T6" fmla="*/ 750 w 771"/>
              <a:gd name="T7" fmla="*/ 70 h 394"/>
              <a:gd name="T8" fmla="*/ 769 w 771"/>
              <a:gd name="T9" fmla="*/ 196 h 394"/>
              <a:gd name="T10" fmla="*/ 750 w 771"/>
              <a:gd name="T11" fmla="*/ 389 h 394"/>
              <a:gd name="T12" fmla="*/ 735 w 771"/>
              <a:gd name="T13" fmla="*/ 381 h 394"/>
              <a:gd name="T14" fmla="*/ 705 w 771"/>
              <a:gd name="T15" fmla="*/ 360 h 394"/>
              <a:gd name="T16" fmla="*/ 695 w 771"/>
              <a:gd name="T17" fmla="*/ 368 h 394"/>
              <a:gd name="T18" fmla="*/ 682 w 771"/>
              <a:gd name="T19" fmla="*/ 370 h 394"/>
              <a:gd name="T20" fmla="*/ 669 w 771"/>
              <a:gd name="T21" fmla="*/ 362 h 394"/>
              <a:gd name="T22" fmla="*/ 650 w 771"/>
              <a:gd name="T23" fmla="*/ 372 h 394"/>
              <a:gd name="T24" fmla="*/ 635 w 771"/>
              <a:gd name="T25" fmla="*/ 368 h 394"/>
              <a:gd name="T26" fmla="*/ 620 w 771"/>
              <a:gd name="T27" fmla="*/ 372 h 394"/>
              <a:gd name="T28" fmla="*/ 603 w 771"/>
              <a:gd name="T29" fmla="*/ 383 h 394"/>
              <a:gd name="T30" fmla="*/ 594 w 771"/>
              <a:gd name="T31" fmla="*/ 383 h 394"/>
              <a:gd name="T32" fmla="*/ 580 w 771"/>
              <a:gd name="T33" fmla="*/ 377 h 394"/>
              <a:gd name="T34" fmla="*/ 567 w 771"/>
              <a:gd name="T35" fmla="*/ 368 h 394"/>
              <a:gd name="T36" fmla="*/ 554 w 771"/>
              <a:gd name="T37" fmla="*/ 370 h 394"/>
              <a:gd name="T38" fmla="*/ 541 w 771"/>
              <a:gd name="T39" fmla="*/ 362 h 394"/>
              <a:gd name="T40" fmla="*/ 537 w 771"/>
              <a:gd name="T41" fmla="*/ 368 h 394"/>
              <a:gd name="T42" fmla="*/ 526 w 771"/>
              <a:gd name="T43" fmla="*/ 385 h 394"/>
              <a:gd name="T44" fmla="*/ 520 w 771"/>
              <a:gd name="T45" fmla="*/ 385 h 394"/>
              <a:gd name="T46" fmla="*/ 520 w 771"/>
              <a:gd name="T47" fmla="*/ 370 h 394"/>
              <a:gd name="T48" fmla="*/ 501 w 771"/>
              <a:gd name="T49" fmla="*/ 375 h 394"/>
              <a:gd name="T50" fmla="*/ 492 w 771"/>
              <a:gd name="T51" fmla="*/ 368 h 394"/>
              <a:gd name="T52" fmla="*/ 482 w 771"/>
              <a:gd name="T53" fmla="*/ 360 h 394"/>
              <a:gd name="T54" fmla="*/ 462 w 771"/>
              <a:gd name="T55" fmla="*/ 368 h 394"/>
              <a:gd name="T56" fmla="*/ 450 w 771"/>
              <a:gd name="T57" fmla="*/ 370 h 394"/>
              <a:gd name="T58" fmla="*/ 448 w 771"/>
              <a:gd name="T59" fmla="*/ 355 h 394"/>
              <a:gd name="T60" fmla="*/ 435 w 771"/>
              <a:gd name="T61" fmla="*/ 347 h 394"/>
              <a:gd name="T62" fmla="*/ 428 w 771"/>
              <a:gd name="T63" fmla="*/ 340 h 394"/>
              <a:gd name="T64" fmla="*/ 407 w 771"/>
              <a:gd name="T65" fmla="*/ 345 h 394"/>
              <a:gd name="T66" fmla="*/ 394 w 771"/>
              <a:gd name="T67" fmla="*/ 343 h 394"/>
              <a:gd name="T68" fmla="*/ 384 w 771"/>
              <a:gd name="T69" fmla="*/ 338 h 394"/>
              <a:gd name="T70" fmla="*/ 362 w 771"/>
              <a:gd name="T71" fmla="*/ 334 h 394"/>
              <a:gd name="T72" fmla="*/ 347 w 771"/>
              <a:gd name="T73" fmla="*/ 332 h 394"/>
              <a:gd name="T74" fmla="*/ 335 w 771"/>
              <a:gd name="T75" fmla="*/ 330 h 394"/>
              <a:gd name="T76" fmla="*/ 335 w 771"/>
              <a:gd name="T77" fmla="*/ 315 h 394"/>
              <a:gd name="T78" fmla="*/ 322 w 771"/>
              <a:gd name="T79" fmla="*/ 304 h 394"/>
              <a:gd name="T80" fmla="*/ 316 w 771"/>
              <a:gd name="T81" fmla="*/ 309 h 394"/>
              <a:gd name="T82" fmla="*/ 303 w 771"/>
              <a:gd name="T83" fmla="*/ 306 h 394"/>
              <a:gd name="T84" fmla="*/ 288 w 771"/>
              <a:gd name="T85" fmla="*/ 306 h 394"/>
              <a:gd name="T86" fmla="*/ 269 w 771"/>
              <a:gd name="T87" fmla="*/ 287 h 394"/>
              <a:gd name="T88" fmla="*/ 262 w 771"/>
              <a:gd name="T89" fmla="*/ 274 h 394"/>
              <a:gd name="T90" fmla="*/ 260 w 771"/>
              <a:gd name="T91" fmla="*/ 68 h 394"/>
              <a:gd name="T92" fmla="*/ 215 w 771"/>
              <a:gd name="T93" fmla="*/ 68 h 394"/>
              <a:gd name="T94" fmla="*/ 0 w 771"/>
              <a:gd name="T95" fmla="*/ 5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1" h="394">
                <a:moveTo>
                  <a:pt x="0" y="55"/>
                </a:moveTo>
                <a:lnTo>
                  <a:pt x="2" y="0"/>
                </a:lnTo>
                <a:lnTo>
                  <a:pt x="90" y="4"/>
                </a:lnTo>
                <a:lnTo>
                  <a:pt x="232" y="10"/>
                </a:lnTo>
                <a:lnTo>
                  <a:pt x="435" y="15"/>
                </a:lnTo>
                <a:lnTo>
                  <a:pt x="637" y="15"/>
                </a:lnTo>
                <a:lnTo>
                  <a:pt x="748" y="15"/>
                </a:lnTo>
                <a:lnTo>
                  <a:pt x="750" y="70"/>
                </a:lnTo>
                <a:lnTo>
                  <a:pt x="765" y="166"/>
                </a:lnTo>
                <a:lnTo>
                  <a:pt x="769" y="196"/>
                </a:lnTo>
                <a:lnTo>
                  <a:pt x="771" y="394"/>
                </a:lnTo>
                <a:lnTo>
                  <a:pt x="750" y="389"/>
                </a:lnTo>
                <a:lnTo>
                  <a:pt x="744" y="383"/>
                </a:lnTo>
                <a:lnTo>
                  <a:pt x="735" y="381"/>
                </a:lnTo>
                <a:lnTo>
                  <a:pt x="722" y="370"/>
                </a:lnTo>
                <a:lnTo>
                  <a:pt x="705" y="360"/>
                </a:lnTo>
                <a:lnTo>
                  <a:pt x="699" y="360"/>
                </a:lnTo>
                <a:lnTo>
                  <a:pt x="695" y="368"/>
                </a:lnTo>
                <a:lnTo>
                  <a:pt x="690" y="370"/>
                </a:lnTo>
                <a:lnTo>
                  <a:pt x="682" y="370"/>
                </a:lnTo>
                <a:lnTo>
                  <a:pt x="678" y="368"/>
                </a:lnTo>
                <a:lnTo>
                  <a:pt x="669" y="362"/>
                </a:lnTo>
                <a:lnTo>
                  <a:pt x="656" y="368"/>
                </a:lnTo>
                <a:lnTo>
                  <a:pt x="650" y="372"/>
                </a:lnTo>
                <a:lnTo>
                  <a:pt x="641" y="372"/>
                </a:lnTo>
                <a:lnTo>
                  <a:pt x="635" y="368"/>
                </a:lnTo>
                <a:lnTo>
                  <a:pt x="629" y="372"/>
                </a:lnTo>
                <a:lnTo>
                  <a:pt x="620" y="372"/>
                </a:lnTo>
                <a:lnTo>
                  <a:pt x="611" y="383"/>
                </a:lnTo>
                <a:lnTo>
                  <a:pt x="603" y="383"/>
                </a:lnTo>
                <a:lnTo>
                  <a:pt x="601" y="389"/>
                </a:lnTo>
                <a:lnTo>
                  <a:pt x="594" y="383"/>
                </a:lnTo>
                <a:lnTo>
                  <a:pt x="586" y="381"/>
                </a:lnTo>
                <a:lnTo>
                  <a:pt x="580" y="377"/>
                </a:lnTo>
                <a:lnTo>
                  <a:pt x="573" y="368"/>
                </a:lnTo>
                <a:lnTo>
                  <a:pt x="567" y="368"/>
                </a:lnTo>
                <a:lnTo>
                  <a:pt x="560" y="372"/>
                </a:lnTo>
                <a:lnTo>
                  <a:pt x="554" y="370"/>
                </a:lnTo>
                <a:lnTo>
                  <a:pt x="548" y="364"/>
                </a:lnTo>
                <a:lnTo>
                  <a:pt x="541" y="362"/>
                </a:lnTo>
                <a:lnTo>
                  <a:pt x="539" y="362"/>
                </a:lnTo>
                <a:lnTo>
                  <a:pt x="537" y="368"/>
                </a:lnTo>
                <a:lnTo>
                  <a:pt x="531" y="372"/>
                </a:lnTo>
                <a:lnTo>
                  <a:pt x="526" y="385"/>
                </a:lnTo>
                <a:lnTo>
                  <a:pt x="522" y="387"/>
                </a:lnTo>
                <a:lnTo>
                  <a:pt x="520" y="385"/>
                </a:lnTo>
                <a:lnTo>
                  <a:pt x="518" y="377"/>
                </a:lnTo>
                <a:lnTo>
                  <a:pt x="520" y="370"/>
                </a:lnTo>
                <a:lnTo>
                  <a:pt x="514" y="370"/>
                </a:lnTo>
                <a:lnTo>
                  <a:pt x="501" y="375"/>
                </a:lnTo>
                <a:lnTo>
                  <a:pt x="494" y="375"/>
                </a:lnTo>
                <a:lnTo>
                  <a:pt x="492" y="368"/>
                </a:lnTo>
                <a:lnTo>
                  <a:pt x="484" y="368"/>
                </a:lnTo>
                <a:lnTo>
                  <a:pt x="482" y="360"/>
                </a:lnTo>
                <a:lnTo>
                  <a:pt x="475" y="358"/>
                </a:lnTo>
                <a:lnTo>
                  <a:pt x="462" y="368"/>
                </a:lnTo>
                <a:lnTo>
                  <a:pt x="456" y="372"/>
                </a:lnTo>
                <a:lnTo>
                  <a:pt x="450" y="370"/>
                </a:lnTo>
                <a:lnTo>
                  <a:pt x="450" y="360"/>
                </a:lnTo>
                <a:lnTo>
                  <a:pt x="448" y="355"/>
                </a:lnTo>
                <a:lnTo>
                  <a:pt x="439" y="355"/>
                </a:lnTo>
                <a:lnTo>
                  <a:pt x="435" y="347"/>
                </a:lnTo>
                <a:lnTo>
                  <a:pt x="437" y="340"/>
                </a:lnTo>
                <a:lnTo>
                  <a:pt x="428" y="340"/>
                </a:lnTo>
                <a:lnTo>
                  <a:pt x="413" y="340"/>
                </a:lnTo>
                <a:lnTo>
                  <a:pt x="407" y="345"/>
                </a:lnTo>
                <a:lnTo>
                  <a:pt x="399" y="347"/>
                </a:lnTo>
                <a:lnTo>
                  <a:pt x="394" y="343"/>
                </a:lnTo>
                <a:lnTo>
                  <a:pt x="390" y="338"/>
                </a:lnTo>
                <a:lnTo>
                  <a:pt x="384" y="338"/>
                </a:lnTo>
                <a:lnTo>
                  <a:pt x="375" y="338"/>
                </a:lnTo>
                <a:lnTo>
                  <a:pt x="362" y="334"/>
                </a:lnTo>
                <a:lnTo>
                  <a:pt x="354" y="330"/>
                </a:lnTo>
                <a:lnTo>
                  <a:pt x="347" y="332"/>
                </a:lnTo>
                <a:lnTo>
                  <a:pt x="343" y="330"/>
                </a:lnTo>
                <a:lnTo>
                  <a:pt x="335" y="330"/>
                </a:lnTo>
                <a:lnTo>
                  <a:pt x="335" y="321"/>
                </a:lnTo>
                <a:lnTo>
                  <a:pt x="335" y="315"/>
                </a:lnTo>
                <a:lnTo>
                  <a:pt x="328" y="309"/>
                </a:lnTo>
                <a:lnTo>
                  <a:pt x="322" y="304"/>
                </a:lnTo>
                <a:lnTo>
                  <a:pt x="320" y="300"/>
                </a:lnTo>
                <a:lnTo>
                  <a:pt x="316" y="309"/>
                </a:lnTo>
                <a:lnTo>
                  <a:pt x="309" y="309"/>
                </a:lnTo>
                <a:lnTo>
                  <a:pt x="303" y="306"/>
                </a:lnTo>
                <a:lnTo>
                  <a:pt x="294" y="311"/>
                </a:lnTo>
                <a:lnTo>
                  <a:pt x="288" y="306"/>
                </a:lnTo>
                <a:lnTo>
                  <a:pt x="275" y="291"/>
                </a:lnTo>
                <a:lnTo>
                  <a:pt x="269" y="287"/>
                </a:lnTo>
                <a:lnTo>
                  <a:pt x="260" y="285"/>
                </a:lnTo>
                <a:lnTo>
                  <a:pt x="262" y="274"/>
                </a:lnTo>
                <a:lnTo>
                  <a:pt x="269" y="72"/>
                </a:lnTo>
                <a:lnTo>
                  <a:pt x="260" y="68"/>
                </a:lnTo>
                <a:lnTo>
                  <a:pt x="252" y="68"/>
                </a:lnTo>
                <a:lnTo>
                  <a:pt x="215" y="68"/>
                </a:lnTo>
                <a:lnTo>
                  <a:pt x="122" y="64"/>
                </a:lnTo>
                <a:lnTo>
                  <a:pt x="0" y="55"/>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293" name="Freeform 699"/>
          <p:cNvSpPr>
            <a:spLocks/>
          </p:cNvSpPr>
          <p:nvPr/>
        </p:nvSpPr>
        <p:spPr bwMode="auto">
          <a:xfrm>
            <a:off x="3397250" y="3852984"/>
            <a:ext cx="1223963" cy="625475"/>
          </a:xfrm>
          <a:custGeom>
            <a:avLst/>
            <a:gdLst>
              <a:gd name="T0" fmla="*/ 2 w 771"/>
              <a:gd name="T1" fmla="*/ 0 h 394"/>
              <a:gd name="T2" fmla="*/ 232 w 771"/>
              <a:gd name="T3" fmla="*/ 10 h 394"/>
              <a:gd name="T4" fmla="*/ 637 w 771"/>
              <a:gd name="T5" fmla="*/ 15 h 394"/>
              <a:gd name="T6" fmla="*/ 750 w 771"/>
              <a:gd name="T7" fmla="*/ 70 h 394"/>
              <a:gd name="T8" fmla="*/ 769 w 771"/>
              <a:gd name="T9" fmla="*/ 196 h 394"/>
              <a:gd name="T10" fmla="*/ 750 w 771"/>
              <a:gd name="T11" fmla="*/ 389 h 394"/>
              <a:gd name="T12" fmla="*/ 735 w 771"/>
              <a:gd name="T13" fmla="*/ 381 h 394"/>
              <a:gd name="T14" fmla="*/ 705 w 771"/>
              <a:gd name="T15" fmla="*/ 360 h 394"/>
              <a:gd name="T16" fmla="*/ 695 w 771"/>
              <a:gd name="T17" fmla="*/ 368 h 394"/>
              <a:gd name="T18" fmla="*/ 682 w 771"/>
              <a:gd name="T19" fmla="*/ 370 h 394"/>
              <a:gd name="T20" fmla="*/ 669 w 771"/>
              <a:gd name="T21" fmla="*/ 362 h 394"/>
              <a:gd name="T22" fmla="*/ 650 w 771"/>
              <a:gd name="T23" fmla="*/ 372 h 394"/>
              <a:gd name="T24" fmla="*/ 635 w 771"/>
              <a:gd name="T25" fmla="*/ 368 h 394"/>
              <a:gd name="T26" fmla="*/ 620 w 771"/>
              <a:gd name="T27" fmla="*/ 372 h 394"/>
              <a:gd name="T28" fmla="*/ 603 w 771"/>
              <a:gd name="T29" fmla="*/ 383 h 394"/>
              <a:gd name="T30" fmla="*/ 594 w 771"/>
              <a:gd name="T31" fmla="*/ 383 h 394"/>
              <a:gd name="T32" fmla="*/ 580 w 771"/>
              <a:gd name="T33" fmla="*/ 377 h 394"/>
              <a:gd name="T34" fmla="*/ 567 w 771"/>
              <a:gd name="T35" fmla="*/ 368 h 394"/>
              <a:gd name="T36" fmla="*/ 554 w 771"/>
              <a:gd name="T37" fmla="*/ 370 h 394"/>
              <a:gd name="T38" fmla="*/ 541 w 771"/>
              <a:gd name="T39" fmla="*/ 362 h 394"/>
              <a:gd name="T40" fmla="*/ 537 w 771"/>
              <a:gd name="T41" fmla="*/ 368 h 394"/>
              <a:gd name="T42" fmla="*/ 526 w 771"/>
              <a:gd name="T43" fmla="*/ 385 h 394"/>
              <a:gd name="T44" fmla="*/ 520 w 771"/>
              <a:gd name="T45" fmla="*/ 385 h 394"/>
              <a:gd name="T46" fmla="*/ 520 w 771"/>
              <a:gd name="T47" fmla="*/ 370 h 394"/>
              <a:gd name="T48" fmla="*/ 501 w 771"/>
              <a:gd name="T49" fmla="*/ 375 h 394"/>
              <a:gd name="T50" fmla="*/ 492 w 771"/>
              <a:gd name="T51" fmla="*/ 368 h 394"/>
              <a:gd name="T52" fmla="*/ 482 w 771"/>
              <a:gd name="T53" fmla="*/ 360 h 394"/>
              <a:gd name="T54" fmla="*/ 462 w 771"/>
              <a:gd name="T55" fmla="*/ 368 h 394"/>
              <a:gd name="T56" fmla="*/ 450 w 771"/>
              <a:gd name="T57" fmla="*/ 370 h 394"/>
              <a:gd name="T58" fmla="*/ 448 w 771"/>
              <a:gd name="T59" fmla="*/ 355 h 394"/>
              <a:gd name="T60" fmla="*/ 435 w 771"/>
              <a:gd name="T61" fmla="*/ 347 h 394"/>
              <a:gd name="T62" fmla="*/ 428 w 771"/>
              <a:gd name="T63" fmla="*/ 340 h 394"/>
              <a:gd name="T64" fmla="*/ 407 w 771"/>
              <a:gd name="T65" fmla="*/ 345 h 394"/>
              <a:gd name="T66" fmla="*/ 394 w 771"/>
              <a:gd name="T67" fmla="*/ 343 h 394"/>
              <a:gd name="T68" fmla="*/ 384 w 771"/>
              <a:gd name="T69" fmla="*/ 338 h 394"/>
              <a:gd name="T70" fmla="*/ 362 w 771"/>
              <a:gd name="T71" fmla="*/ 334 h 394"/>
              <a:gd name="T72" fmla="*/ 347 w 771"/>
              <a:gd name="T73" fmla="*/ 332 h 394"/>
              <a:gd name="T74" fmla="*/ 335 w 771"/>
              <a:gd name="T75" fmla="*/ 330 h 394"/>
              <a:gd name="T76" fmla="*/ 335 w 771"/>
              <a:gd name="T77" fmla="*/ 315 h 394"/>
              <a:gd name="T78" fmla="*/ 322 w 771"/>
              <a:gd name="T79" fmla="*/ 304 h 394"/>
              <a:gd name="T80" fmla="*/ 316 w 771"/>
              <a:gd name="T81" fmla="*/ 309 h 394"/>
              <a:gd name="T82" fmla="*/ 303 w 771"/>
              <a:gd name="T83" fmla="*/ 306 h 394"/>
              <a:gd name="T84" fmla="*/ 288 w 771"/>
              <a:gd name="T85" fmla="*/ 306 h 394"/>
              <a:gd name="T86" fmla="*/ 269 w 771"/>
              <a:gd name="T87" fmla="*/ 287 h 394"/>
              <a:gd name="T88" fmla="*/ 262 w 771"/>
              <a:gd name="T89" fmla="*/ 274 h 394"/>
              <a:gd name="T90" fmla="*/ 260 w 771"/>
              <a:gd name="T91" fmla="*/ 68 h 394"/>
              <a:gd name="T92" fmla="*/ 215 w 771"/>
              <a:gd name="T93" fmla="*/ 68 h 394"/>
              <a:gd name="T94" fmla="*/ 0 w 771"/>
              <a:gd name="T95" fmla="*/ 5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1" h="394">
                <a:moveTo>
                  <a:pt x="0" y="55"/>
                </a:moveTo>
                <a:lnTo>
                  <a:pt x="2" y="0"/>
                </a:lnTo>
                <a:lnTo>
                  <a:pt x="90" y="4"/>
                </a:lnTo>
                <a:lnTo>
                  <a:pt x="232" y="10"/>
                </a:lnTo>
                <a:lnTo>
                  <a:pt x="435" y="15"/>
                </a:lnTo>
                <a:lnTo>
                  <a:pt x="637" y="15"/>
                </a:lnTo>
                <a:lnTo>
                  <a:pt x="748" y="15"/>
                </a:lnTo>
                <a:lnTo>
                  <a:pt x="750" y="70"/>
                </a:lnTo>
                <a:lnTo>
                  <a:pt x="765" y="166"/>
                </a:lnTo>
                <a:lnTo>
                  <a:pt x="769" y="196"/>
                </a:lnTo>
                <a:lnTo>
                  <a:pt x="771" y="394"/>
                </a:lnTo>
                <a:lnTo>
                  <a:pt x="750" y="389"/>
                </a:lnTo>
                <a:lnTo>
                  <a:pt x="744" y="383"/>
                </a:lnTo>
                <a:lnTo>
                  <a:pt x="735" y="381"/>
                </a:lnTo>
                <a:lnTo>
                  <a:pt x="722" y="370"/>
                </a:lnTo>
                <a:lnTo>
                  <a:pt x="705" y="360"/>
                </a:lnTo>
                <a:lnTo>
                  <a:pt x="699" y="360"/>
                </a:lnTo>
                <a:lnTo>
                  <a:pt x="695" y="368"/>
                </a:lnTo>
                <a:lnTo>
                  <a:pt x="690" y="370"/>
                </a:lnTo>
                <a:lnTo>
                  <a:pt x="682" y="370"/>
                </a:lnTo>
                <a:lnTo>
                  <a:pt x="678" y="368"/>
                </a:lnTo>
                <a:lnTo>
                  <a:pt x="669" y="362"/>
                </a:lnTo>
                <a:lnTo>
                  <a:pt x="656" y="368"/>
                </a:lnTo>
                <a:lnTo>
                  <a:pt x="650" y="372"/>
                </a:lnTo>
                <a:lnTo>
                  <a:pt x="641" y="372"/>
                </a:lnTo>
                <a:lnTo>
                  <a:pt x="635" y="368"/>
                </a:lnTo>
                <a:lnTo>
                  <a:pt x="629" y="372"/>
                </a:lnTo>
                <a:lnTo>
                  <a:pt x="620" y="372"/>
                </a:lnTo>
                <a:lnTo>
                  <a:pt x="611" y="383"/>
                </a:lnTo>
                <a:lnTo>
                  <a:pt x="603" y="383"/>
                </a:lnTo>
                <a:lnTo>
                  <a:pt x="601" y="389"/>
                </a:lnTo>
                <a:lnTo>
                  <a:pt x="594" y="383"/>
                </a:lnTo>
                <a:lnTo>
                  <a:pt x="586" y="381"/>
                </a:lnTo>
                <a:lnTo>
                  <a:pt x="580" y="377"/>
                </a:lnTo>
                <a:lnTo>
                  <a:pt x="573" y="368"/>
                </a:lnTo>
                <a:lnTo>
                  <a:pt x="567" y="368"/>
                </a:lnTo>
                <a:lnTo>
                  <a:pt x="560" y="372"/>
                </a:lnTo>
                <a:lnTo>
                  <a:pt x="554" y="370"/>
                </a:lnTo>
                <a:lnTo>
                  <a:pt x="548" y="364"/>
                </a:lnTo>
                <a:lnTo>
                  <a:pt x="541" y="362"/>
                </a:lnTo>
                <a:lnTo>
                  <a:pt x="539" y="362"/>
                </a:lnTo>
                <a:lnTo>
                  <a:pt x="537" y="368"/>
                </a:lnTo>
                <a:lnTo>
                  <a:pt x="531" y="372"/>
                </a:lnTo>
                <a:lnTo>
                  <a:pt x="526" y="385"/>
                </a:lnTo>
                <a:lnTo>
                  <a:pt x="522" y="387"/>
                </a:lnTo>
                <a:lnTo>
                  <a:pt x="520" y="385"/>
                </a:lnTo>
                <a:lnTo>
                  <a:pt x="518" y="377"/>
                </a:lnTo>
                <a:lnTo>
                  <a:pt x="520" y="370"/>
                </a:lnTo>
                <a:lnTo>
                  <a:pt x="514" y="370"/>
                </a:lnTo>
                <a:lnTo>
                  <a:pt x="501" y="375"/>
                </a:lnTo>
                <a:lnTo>
                  <a:pt x="494" y="375"/>
                </a:lnTo>
                <a:lnTo>
                  <a:pt x="492" y="368"/>
                </a:lnTo>
                <a:lnTo>
                  <a:pt x="484" y="368"/>
                </a:lnTo>
                <a:lnTo>
                  <a:pt x="482" y="360"/>
                </a:lnTo>
                <a:lnTo>
                  <a:pt x="475" y="358"/>
                </a:lnTo>
                <a:lnTo>
                  <a:pt x="462" y="368"/>
                </a:lnTo>
                <a:lnTo>
                  <a:pt x="456" y="372"/>
                </a:lnTo>
                <a:lnTo>
                  <a:pt x="450" y="370"/>
                </a:lnTo>
                <a:lnTo>
                  <a:pt x="450" y="360"/>
                </a:lnTo>
                <a:lnTo>
                  <a:pt x="448" y="355"/>
                </a:lnTo>
                <a:lnTo>
                  <a:pt x="439" y="355"/>
                </a:lnTo>
                <a:lnTo>
                  <a:pt x="435" y="347"/>
                </a:lnTo>
                <a:lnTo>
                  <a:pt x="437" y="340"/>
                </a:lnTo>
                <a:lnTo>
                  <a:pt x="428" y="340"/>
                </a:lnTo>
                <a:lnTo>
                  <a:pt x="413" y="340"/>
                </a:lnTo>
                <a:lnTo>
                  <a:pt x="407" y="345"/>
                </a:lnTo>
                <a:lnTo>
                  <a:pt x="399" y="347"/>
                </a:lnTo>
                <a:lnTo>
                  <a:pt x="394" y="343"/>
                </a:lnTo>
                <a:lnTo>
                  <a:pt x="390" y="338"/>
                </a:lnTo>
                <a:lnTo>
                  <a:pt x="384" y="338"/>
                </a:lnTo>
                <a:lnTo>
                  <a:pt x="375" y="338"/>
                </a:lnTo>
                <a:lnTo>
                  <a:pt x="362" y="334"/>
                </a:lnTo>
                <a:lnTo>
                  <a:pt x="354" y="330"/>
                </a:lnTo>
                <a:lnTo>
                  <a:pt x="347" y="332"/>
                </a:lnTo>
                <a:lnTo>
                  <a:pt x="343" y="330"/>
                </a:lnTo>
                <a:lnTo>
                  <a:pt x="335" y="330"/>
                </a:lnTo>
                <a:lnTo>
                  <a:pt x="335" y="321"/>
                </a:lnTo>
                <a:lnTo>
                  <a:pt x="335" y="315"/>
                </a:lnTo>
                <a:lnTo>
                  <a:pt x="328" y="309"/>
                </a:lnTo>
                <a:lnTo>
                  <a:pt x="322" y="304"/>
                </a:lnTo>
                <a:lnTo>
                  <a:pt x="320" y="300"/>
                </a:lnTo>
                <a:lnTo>
                  <a:pt x="316" y="309"/>
                </a:lnTo>
                <a:lnTo>
                  <a:pt x="309" y="309"/>
                </a:lnTo>
                <a:lnTo>
                  <a:pt x="303" y="306"/>
                </a:lnTo>
                <a:lnTo>
                  <a:pt x="294" y="311"/>
                </a:lnTo>
                <a:lnTo>
                  <a:pt x="288" y="306"/>
                </a:lnTo>
                <a:lnTo>
                  <a:pt x="275" y="291"/>
                </a:lnTo>
                <a:lnTo>
                  <a:pt x="269" y="287"/>
                </a:lnTo>
                <a:lnTo>
                  <a:pt x="260" y="285"/>
                </a:lnTo>
                <a:lnTo>
                  <a:pt x="262" y="274"/>
                </a:lnTo>
                <a:lnTo>
                  <a:pt x="269" y="72"/>
                </a:lnTo>
                <a:lnTo>
                  <a:pt x="260" y="68"/>
                </a:lnTo>
                <a:lnTo>
                  <a:pt x="252" y="68"/>
                </a:lnTo>
                <a:lnTo>
                  <a:pt x="215" y="68"/>
                </a:lnTo>
                <a:lnTo>
                  <a:pt x="122" y="64"/>
                </a:lnTo>
                <a:lnTo>
                  <a:pt x="0" y="5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4" name="Freeform 700"/>
          <p:cNvSpPr>
            <a:spLocks/>
          </p:cNvSpPr>
          <p:nvPr/>
        </p:nvSpPr>
        <p:spPr bwMode="auto">
          <a:xfrm>
            <a:off x="3540125" y="3317996"/>
            <a:ext cx="1044575" cy="558800"/>
          </a:xfrm>
          <a:custGeom>
            <a:avLst/>
            <a:gdLst>
              <a:gd name="T0" fmla="*/ 0 w 658"/>
              <a:gd name="T1" fmla="*/ 341 h 352"/>
              <a:gd name="T2" fmla="*/ 17 w 658"/>
              <a:gd name="T3" fmla="*/ 0 h 352"/>
              <a:gd name="T4" fmla="*/ 125 w 658"/>
              <a:gd name="T5" fmla="*/ 7 h 352"/>
              <a:gd name="T6" fmla="*/ 336 w 658"/>
              <a:gd name="T7" fmla="*/ 13 h 352"/>
              <a:gd name="T8" fmla="*/ 447 w 658"/>
              <a:gd name="T9" fmla="*/ 13 h 352"/>
              <a:gd name="T10" fmla="*/ 590 w 658"/>
              <a:gd name="T11" fmla="*/ 11 h 352"/>
              <a:gd name="T12" fmla="*/ 611 w 658"/>
              <a:gd name="T13" fmla="*/ 26 h 352"/>
              <a:gd name="T14" fmla="*/ 617 w 658"/>
              <a:gd name="T15" fmla="*/ 21 h 352"/>
              <a:gd name="T16" fmla="*/ 624 w 658"/>
              <a:gd name="T17" fmla="*/ 24 h 352"/>
              <a:gd name="T18" fmla="*/ 628 w 658"/>
              <a:gd name="T19" fmla="*/ 32 h 352"/>
              <a:gd name="T20" fmla="*/ 630 w 658"/>
              <a:gd name="T21" fmla="*/ 39 h 352"/>
              <a:gd name="T22" fmla="*/ 628 w 658"/>
              <a:gd name="T23" fmla="*/ 41 h 352"/>
              <a:gd name="T24" fmla="*/ 622 w 658"/>
              <a:gd name="T25" fmla="*/ 41 h 352"/>
              <a:gd name="T26" fmla="*/ 617 w 658"/>
              <a:gd name="T27" fmla="*/ 47 h 352"/>
              <a:gd name="T28" fmla="*/ 609 w 658"/>
              <a:gd name="T29" fmla="*/ 60 h 352"/>
              <a:gd name="T30" fmla="*/ 613 w 658"/>
              <a:gd name="T31" fmla="*/ 66 h 352"/>
              <a:gd name="T32" fmla="*/ 619 w 658"/>
              <a:gd name="T33" fmla="*/ 75 h 352"/>
              <a:gd name="T34" fmla="*/ 628 w 658"/>
              <a:gd name="T35" fmla="*/ 81 h 352"/>
              <a:gd name="T36" fmla="*/ 628 w 658"/>
              <a:gd name="T37" fmla="*/ 87 h 352"/>
              <a:gd name="T38" fmla="*/ 639 w 658"/>
              <a:gd name="T39" fmla="*/ 102 h 352"/>
              <a:gd name="T40" fmla="*/ 645 w 658"/>
              <a:gd name="T41" fmla="*/ 105 h 352"/>
              <a:gd name="T42" fmla="*/ 654 w 658"/>
              <a:gd name="T43" fmla="*/ 111 h 352"/>
              <a:gd name="T44" fmla="*/ 658 w 658"/>
              <a:gd name="T45" fmla="*/ 352 h 352"/>
              <a:gd name="T46" fmla="*/ 547 w 658"/>
              <a:gd name="T47" fmla="*/ 352 h 352"/>
              <a:gd name="T48" fmla="*/ 345 w 658"/>
              <a:gd name="T49" fmla="*/ 352 h 352"/>
              <a:gd name="T50" fmla="*/ 142 w 658"/>
              <a:gd name="T51" fmla="*/ 347 h 352"/>
              <a:gd name="T52" fmla="*/ 0 w 658"/>
              <a:gd name="T53" fmla="*/ 34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8" h="352">
                <a:moveTo>
                  <a:pt x="0" y="341"/>
                </a:moveTo>
                <a:lnTo>
                  <a:pt x="17" y="0"/>
                </a:lnTo>
                <a:lnTo>
                  <a:pt x="125" y="7"/>
                </a:lnTo>
                <a:lnTo>
                  <a:pt x="336" y="13"/>
                </a:lnTo>
                <a:lnTo>
                  <a:pt x="447" y="13"/>
                </a:lnTo>
                <a:lnTo>
                  <a:pt x="590" y="11"/>
                </a:lnTo>
                <a:lnTo>
                  <a:pt x="611" y="26"/>
                </a:lnTo>
                <a:lnTo>
                  <a:pt x="617" y="21"/>
                </a:lnTo>
                <a:lnTo>
                  <a:pt x="624" y="24"/>
                </a:lnTo>
                <a:lnTo>
                  <a:pt x="628" y="32"/>
                </a:lnTo>
                <a:lnTo>
                  <a:pt x="630" y="39"/>
                </a:lnTo>
                <a:lnTo>
                  <a:pt x="628" y="41"/>
                </a:lnTo>
                <a:lnTo>
                  <a:pt x="622" y="41"/>
                </a:lnTo>
                <a:lnTo>
                  <a:pt x="617" y="47"/>
                </a:lnTo>
                <a:lnTo>
                  <a:pt x="609" y="60"/>
                </a:lnTo>
                <a:lnTo>
                  <a:pt x="613" y="66"/>
                </a:lnTo>
                <a:lnTo>
                  <a:pt x="619" y="75"/>
                </a:lnTo>
                <a:lnTo>
                  <a:pt x="628" y="81"/>
                </a:lnTo>
                <a:lnTo>
                  <a:pt x="628" y="87"/>
                </a:lnTo>
                <a:lnTo>
                  <a:pt x="639" y="102"/>
                </a:lnTo>
                <a:lnTo>
                  <a:pt x="645" y="105"/>
                </a:lnTo>
                <a:lnTo>
                  <a:pt x="654" y="111"/>
                </a:lnTo>
                <a:lnTo>
                  <a:pt x="658" y="352"/>
                </a:lnTo>
                <a:lnTo>
                  <a:pt x="547" y="352"/>
                </a:lnTo>
                <a:lnTo>
                  <a:pt x="345" y="352"/>
                </a:lnTo>
                <a:lnTo>
                  <a:pt x="142" y="347"/>
                </a:lnTo>
                <a:lnTo>
                  <a:pt x="0" y="341"/>
                </a:lnTo>
                <a:close/>
              </a:path>
            </a:pathLst>
          </a:custGeom>
          <a:solidFill>
            <a:srgbClr val="FFC9C9"/>
          </a:solidFill>
          <a:ln>
            <a:noFill/>
          </a:ln>
        </p:spPr>
        <p:txBody>
          <a:bodyPr vert="horz" wrap="square" lIns="91440" tIns="45720" rIns="91440" bIns="45720" numCol="1" anchor="t" anchorCtr="0" compatLnSpc="1">
            <a:prstTxWarp prst="textNoShape">
              <a:avLst/>
            </a:prstTxWarp>
          </a:bodyPr>
          <a:lstStyle/>
          <a:p>
            <a:endParaRPr lang="en-US"/>
          </a:p>
        </p:txBody>
      </p:sp>
      <p:sp>
        <p:nvSpPr>
          <p:cNvPr id="1295" name="Freeform 701"/>
          <p:cNvSpPr>
            <a:spLocks/>
          </p:cNvSpPr>
          <p:nvPr/>
        </p:nvSpPr>
        <p:spPr bwMode="auto">
          <a:xfrm>
            <a:off x="3540125" y="3317996"/>
            <a:ext cx="1044575" cy="558800"/>
          </a:xfrm>
          <a:custGeom>
            <a:avLst/>
            <a:gdLst>
              <a:gd name="T0" fmla="*/ 0 w 658"/>
              <a:gd name="T1" fmla="*/ 341 h 352"/>
              <a:gd name="T2" fmla="*/ 17 w 658"/>
              <a:gd name="T3" fmla="*/ 0 h 352"/>
              <a:gd name="T4" fmla="*/ 125 w 658"/>
              <a:gd name="T5" fmla="*/ 7 h 352"/>
              <a:gd name="T6" fmla="*/ 336 w 658"/>
              <a:gd name="T7" fmla="*/ 13 h 352"/>
              <a:gd name="T8" fmla="*/ 447 w 658"/>
              <a:gd name="T9" fmla="*/ 13 h 352"/>
              <a:gd name="T10" fmla="*/ 590 w 658"/>
              <a:gd name="T11" fmla="*/ 11 h 352"/>
              <a:gd name="T12" fmla="*/ 611 w 658"/>
              <a:gd name="T13" fmla="*/ 26 h 352"/>
              <a:gd name="T14" fmla="*/ 617 w 658"/>
              <a:gd name="T15" fmla="*/ 21 h 352"/>
              <a:gd name="T16" fmla="*/ 624 w 658"/>
              <a:gd name="T17" fmla="*/ 24 h 352"/>
              <a:gd name="T18" fmla="*/ 628 w 658"/>
              <a:gd name="T19" fmla="*/ 32 h 352"/>
              <a:gd name="T20" fmla="*/ 630 w 658"/>
              <a:gd name="T21" fmla="*/ 39 h 352"/>
              <a:gd name="T22" fmla="*/ 628 w 658"/>
              <a:gd name="T23" fmla="*/ 41 h 352"/>
              <a:gd name="T24" fmla="*/ 622 w 658"/>
              <a:gd name="T25" fmla="*/ 41 h 352"/>
              <a:gd name="T26" fmla="*/ 617 w 658"/>
              <a:gd name="T27" fmla="*/ 47 h 352"/>
              <a:gd name="T28" fmla="*/ 609 w 658"/>
              <a:gd name="T29" fmla="*/ 60 h 352"/>
              <a:gd name="T30" fmla="*/ 613 w 658"/>
              <a:gd name="T31" fmla="*/ 66 h 352"/>
              <a:gd name="T32" fmla="*/ 619 w 658"/>
              <a:gd name="T33" fmla="*/ 75 h 352"/>
              <a:gd name="T34" fmla="*/ 628 w 658"/>
              <a:gd name="T35" fmla="*/ 81 h 352"/>
              <a:gd name="T36" fmla="*/ 628 w 658"/>
              <a:gd name="T37" fmla="*/ 87 h 352"/>
              <a:gd name="T38" fmla="*/ 639 w 658"/>
              <a:gd name="T39" fmla="*/ 102 h 352"/>
              <a:gd name="T40" fmla="*/ 645 w 658"/>
              <a:gd name="T41" fmla="*/ 105 h 352"/>
              <a:gd name="T42" fmla="*/ 654 w 658"/>
              <a:gd name="T43" fmla="*/ 111 h 352"/>
              <a:gd name="T44" fmla="*/ 658 w 658"/>
              <a:gd name="T45" fmla="*/ 352 h 352"/>
              <a:gd name="T46" fmla="*/ 547 w 658"/>
              <a:gd name="T47" fmla="*/ 352 h 352"/>
              <a:gd name="T48" fmla="*/ 345 w 658"/>
              <a:gd name="T49" fmla="*/ 352 h 352"/>
              <a:gd name="T50" fmla="*/ 142 w 658"/>
              <a:gd name="T51" fmla="*/ 347 h 352"/>
              <a:gd name="T52" fmla="*/ 0 w 658"/>
              <a:gd name="T53" fmla="*/ 34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8" h="352">
                <a:moveTo>
                  <a:pt x="0" y="341"/>
                </a:moveTo>
                <a:lnTo>
                  <a:pt x="17" y="0"/>
                </a:lnTo>
                <a:lnTo>
                  <a:pt x="125" y="7"/>
                </a:lnTo>
                <a:lnTo>
                  <a:pt x="336" y="13"/>
                </a:lnTo>
                <a:lnTo>
                  <a:pt x="447" y="13"/>
                </a:lnTo>
                <a:lnTo>
                  <a:pt x="590" y="11"/>
                </a:lnTo>
                <a:lnTo>
                  <a:pt x="611" y="26"/>
                </a:lnTo>
                <a:lnTo>
                  <a:pt x="617" y="21"/>
                </a:lnTo>
                <a:lnTo>
                  <a:pt x="624" y="24"/>
                </a:lnTo>
                <a:lnTo>
                  <a:pt x="628" y="32"/>
                </a:lnTo>
                <a:lnTo>
                  <a:pt x="630" y="39"/>
                </a:lnTo>
                <a:lnTo>
                  <a:pt x="628" y="41"/>
                </a:lnTo>
                <a:lnTo>
                  <a:pt x="622" y="41"/>
                </a:lnTo>
                <a:lnTo>
                  <a:pt x="617" y="47"/>
                </a:lnTo>
                <a:lnTo>
                  <a:pt x="609" y="60"/>
                </a:lnTo>
                <a:lnTo>
                  <a:pt x="613" y="66"/>
                </a:lnTo>
                <a:lnTo>
                  <a:pt x="619" y="75"/>
                </a:lnTo>
                <a:lnTo>
                  <a:pt x="628" y="81"/>
                </a:lnTo>
                <a:lnTo>
                  <a:pt x="628" y="87"/>
                </a:lnTo>
                <a:lnTo>
                  <a:pt x="639" y="102"/>
                </a:lnTo>
                <a:lnTo>
                  <a:pt x="645" y="105"/>
                </a:lnTo>
                <a:lnTo>
                  <a:pt x="654" y="111"/>
                </a:lnTo>
                <a:lnTo>
                  <a:pt x="658" y="352"/>
                </a:lnTo>
                <a:lnTo>
                  <a:pt x="547" y="352"/>
                </a:lnTo>
                <a:lnTo>
                  <a:pt x="345" y="352"/>
                </a:lnTo>
                <a:lnTo>
                  <a:pt x="142" y="347"/>
                </a:lnTo>
                <a:lnTo>
                  <a:pt x="0" y="34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6" name="Freeform 702"/>
          <p:cNvSpPr>
            <a:spLocks/>
          </p:cNvSpPr>
          <p:nvPr/>
        </p:nvSpPr>
        <p:spPr bwMode="auto">
          <a:xfrm>
            <a:off x="6091237" y="5056309"/>
            <a:ext cx="58738" cy="36513"/>
          </a:xfrm>
          <a:custGeom>
            <a:avLst/>
            <a:gdLst>
              <a:gd name="T0" fmla="*/ 0 w 37"/>
              <a:gd name="T1" fmla="*/ 19 h 23"/>
              <a:gd name="T2" fmla="*/ 5 w 37"/>
              <a:gd name="T3" fmla="*/ 23 h 23"/>
              <a:gd name="T4" fmla="*/ 13 w 37"/>
              <a:gd name="T5" fmla="*/ 19 h 23"/>
              <a:gd name="T6" fmla="*/ 15 w 37"/>
              <a:gd name="T7" fmla="*/ 17 h 23"/>
              <a:gd name="T8" fmla="*/ 30 w 37"/>
              <a:gd name="T9" fmla="*/ 6 h 23"/>
              <a:gd name="T10" fmla="*/ 37 w 37"/>
              <a:gd name="T11" fmla="*/ 0 h 23"/>
              <a:gd name="T12" fmla="*/ 28 w 37"/>
              <a:gd name="T13" fmla="*/ 6 h 23"/>
              <a:gd name="T14" fmla="*/ 28 w 37"/>
              <a:gd name="T15" fmla="*/ 8 h 23"/>
              <a:gd name="T16" fmla="*/ 22 w 37"/>
              <a:gd name="T17" fmla="*/ 11 h 23"/>
              <a:gd name="T18" fmla="*/ 13 w 37"/>
              <a:gd name="T19" fmla="*/ 17 h 23"/>
              <a:gd name="T20" fmla="*/ 7 w 37"/>
              <a:gd name="T21" fmla="*/ 21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5" y="23"/>
                </a:lnTo>
                <a:lnTo>
                  <a:pt x="13" y="19"/>
                </a:lnTo>
                <a:lnTo>
                  <a:pt x="15" y="17"/>
                </a:lnTo>
                <a:lnTo>
                  <a:pt x="30" y="6"/>
                </a:lnTo>
                <a:lnTo>
                  <a:pt x="37" y="0"/>
                </a:lnTo>
                <a:lnTo>
                  <a:pt x="28" y="6"/>
                </a:lnTo>
                <a:lnTo>
                  <a:pt x="28" y="8"/>
                </a:lnTo>
                <a:lnTo>
                  <a:pt x="22" y="11"/>
                </a:lnTo>
                <a:lnTo>
                  <a:pt x="13" y="17"/>
                </a:lnTo>
                <a:lnTo>
                  <a:pt x="7" y="21"/>
                </a:lnTo>
                <a:lnTo>
                  <a:pt x="0" y="1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703"/>
          <p:cNvSpPr>
            <a:spLocks/>
          </p:cNvSpPr>
          <p:nvPr/>
        </p:nvSpPr>
        <p:spPr bwMode="auto">
          <a:xfrm>
            <a:off x="6091237" y="5056309"/>
            <a:ext cx="58738" cy="36513"/>
          </a:xfrm>
          <a:custGeom>
            <a:avLst/>
            <a:gdLst>
              <a:gd name="T0" fmla="*/ 0 w 37"/>
              <a:gd name="T1" fmla="*/ 19 h 23"/>
              <a:gd name="T2" fmla="*/ 5 w 37"/>
              <a:gd name="T3" fmla="*/ 23 h 23"/>
              <a:gd name="T4" fmla="*/ 13 w 37"/>
              <a:gd name="T5" fmla="*/ 19 h 23"/>
              <a:gd name="T6" fmla="*/ 15 w 37"/>
              <a:gd name="T7" fmla="*/ 17 h 23"/>
              <a:gd name="T8" fmla="*/ 30 w 37"/>
              <a:gd name="T9" fmla="*/ 6 h 23"/>
              <a:gd name="T10" fmla="*/ 37 w 37"/>
              <a:gd name="T11" fmla="*/ 0 h 23"/>
              <a:gd name="T12" fmla="*/ 28 w 37"/>
              <a:gd name="T13" fmla="*/ 6 h 23"/>
              <a:gd name="T14" fmla="*/ 28 w 37"/>
              <a:gd name="T15" fmla="*/ 8 h 23"/>
              <a:gd name="T16" fmla="*/ 22 w 37"/>
              <a:gd name="T17" fmla="*/ 11 h 23"/>
              <a:gd name="T18" fmla="*/ 13 w 37"/>
              <a:gd name="T19" fmla="*/ 17 h 23"/>
              <a:gd name="T20" fmla="*/ 7 w 37"/>
              <a:gd name="T21" fmla="*/ 21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5" y="23"/>
                </a:lnTo>
                <a:lnTo>
                  <a:pt x="13" y="19"/>
                </a:lnTo>
                <a:lnTo>
                  <a:pt x="15" y="17"/>
                </a:lnTo>
                <a:lnTo>
                  <a:pt x="30" y="6"/>
                </a:lnTo>
                <a:lnTo>
                  <a:pt x="37" y="0"/>
                </a:lnTo>
                <a:lnTo>
                  <a:pt x="28" y="6"/>
                </a:lnTo>
                <a:lnTo>
                  <a:pt x="28" y="8"/>
                </a:lnTo>
                <a:lnTo>
                  <a:pt x="22" y="11"/>
                </a:lnTo>
                <a:lnTo>
                  <a:pt x="13" y="17"/>
                </a:lnTo>
                <a:lnTo>
                  <a:pt x="7" y="21"/>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8" name="Freeform 704"/>
          <p:cNvSpPr>
            <a:spLocks/>
          </p:cNvSpPr>
          <p:nvPr/>
        </p:nvSpPr>
        <p:spPr bwMode="auto">
          <a:xfrm>
            <a:off x="7308850" y="2706809"/>
            <a:ext cx="254000" cy="158750"/>
          </a:xfrm>
          <a:custGeom>
            <a:avLst/>
            <a:gdLst>
              <a:gd name="T0" fmla="*/ 51 w 160"/>
              <a:gd name="T1" fmla="*/ 78 h 100"/>
              <a:gd name="T2" fmla="*/ 53 w 160"/>
              <a:gd name="T3" fmla="*/ 78 h 100"/>
              <a:gd name="T4" fmla="*/ 62 w 160"/>
              <a:gd name="T5" fmla="*/ 72 h 100"/>
              <a:gd name="T6" fmla="*/ 68 w 160"/>
              <a:gd name="T7" fmla="*/ 68 h 100"/>
              <a:gd name="T8" fmla="*/ 83 w 160"/>
              <a:gd name="T9" fmla="*/ 59 h 100"/>
              <a:gd name="T10" fmla="*/ 92 w 160"/>
              <a:gd name="T11" fmla="*/ 57 h 100"/>
              <a:gd name="T12" fmla="*/ 98 w 160"/>
              <a:gd name="T13" fmla="*/ 51 h 100"/>
              <a:gd name="T14" fmla="*/ 106 w 160"/>
              <a:gd name="T15" fmla="*/ 51 h 100"/>
              <a:gd name="T16" fmla="*/ 119 w 160"/>
              <a:gd name="T17" fmla="*/ 40 h 100"/>
              <a:gd name="T18" fmla="*/ 121 w 160"/>
              <a:gd name="T19" fmla="*/ 34 h 100"/>
              <a:gd name="T20" fmla="*/ 130 w 160"/>
              <a:gd name="T21" fmla="*/ 34 h 100"/>
              <a:gd name="T22" fmla="*/ 143 w 160"/>
              <a:gd name="T23" fmla="*/ 21 h 100"/>
              <a:gd name="T24" fmla="*/ 151 w 160"/>
              <a:gd name="T25" fmla="*/ 17 h 100"/>
              <a:gd name="T26" fmla="*/ 160 w 160"/>
              <a:gd name="T27" fmla="*/ 4 h 100"/>
              <a:gd name="T28" fmla="*/ 153 w 160"/>
              <a:gd name="T29" fmla="*/ 10 h 100"/>
              <a:gd name="T30" fmla="*/ 145 w 160"/>
              <a:gd name="T31" fmla="*/ 12 h 100"/>
              <a:gd name="T32" fmla="*/ 143 w 160"/>
              <a:gd name="T33" fmla="*/ 10 h 100"/>
              <a:gd name="T34" fmla="*/ 136 w 160"/>
              <a:gd name="T35" fmla="*/ 12 h 100"/>
              <a:gd name="T36" fmla="*/ 130 w 160"/>
              <a:gd name="T37" fmla="*/ 17 h 100"/>
              <a:gd name="T38" fmla="*/ 119 w 160"/>
              <a:gd name="T39" fmla="*/ 32 h 100"/>
              <a:gd name="T40" fmla="*/ 115 w 160"/>
              <a:gd name="T41" fmla="*/ 34 h 100"/>
              <a:gd name="T42" fmla="*/ 109 w 160"/>
              <a:gd name="T43" fmla="*/ 34 h 100"/>
              <a:gd name="T44" fmla="*/ 113 w 160"/>
              <a:gd name="T45" fmla="*/ 27 h 100"/>
              <a:gd name="T46" fmla="*/ 121 w 160"/>
              <a:gd name="T47" fmla="*/ 21 h 100"/>
              <a:gd name="T48" fmla="*/ 121 w 160"/>
              <a:gd name="T49" fmla="*/ 12 h 100"/>
              <a:gd name="T50" fmla="*/ 128 w 160"/>
              <a:gd name="T51" fmla="*/ 0 h 100"/>
              <a:gd name="T52" fmla="*/ 106 w 160"/>
              <a:gd name="T53" fmla="*/ 25 h 100"/>
              <a:gd name="T54" fmla="*/ 92 w 160"/>
              <a:gd name="T55" fmla="*/ 32 h 100"/>
              <a:gd name="T56" fmla="*/ 70 w 160"/>
              <a:gd name="T57" fmla="*/ 38 h 100"/>
              <a:gd name="T58" fmla="*/ 64 w 160"/>
              <a:gd name="T59" fmla="*/ 40 h 100"/>
              <a:gd name="T60" fmla="*/ 60 w 160"/>
              <a:gd name="T61" fmla="*/ 47 h 100"/>
              <a:gd name="T62" fmla="*/ 53 w 160"/>
              <a:gd name="T63" fmla="*/ 47 h 100"/>
              <a:gd name="T64" fmla="*/ 38 w 160"/>
              <a:gd name="T65" fmla="*/ 55 h 100"/>
              <a:gd name="T66" fmla="*/ 32 w 160"/>
              <a:gd name="T67" fmla="*/ 53 h 100"/>
              <a:gd name="T68" fmla="*/ 26 w 160"/>
              <a:gd name="T69" fmla="*/ 59 h 100"/>
              <a:gd name="T70" fmla="*/ 26 w 160"/>
              <a:gd name="T71" fmla="*/ 66 h 100"/>
              <a:gd name="T72" fmla="*/ 19 w 160"/>
              <a:gd name="T73" fmla="*/ 64 h 100"/>
              <a:gd name="T74" fmla="*/ 17 w 160"/>
              <a:gd name="T75" fmla="*/ 72 h 100"/>
              <a:gd name="T76" fmla="*/ 4 w 160"/>
              <a:gd name="T77" fmla="*/ 81 h 100"/>
              <a:gd name="T78" fmla="*/ 0 w 160"/>
              <a:gd name="T79" fmla="*/ 89 h 100"/>
              <a:gd name="T80" fmla="*/ 0 w 160"/>
              <a:gd name="T81" fmla="*/ 96 h 100"/>
              <a:gd name="T82" fmla="*/ 2 w 160"/>
              <a:gd name="T83" fmla="*/ 98 h 100"/>
              <a:gd name="T84" fmla="*/ 17 w 160"/>
              <a:gd name="T85" fmla="*/ 93 h 100"/>
              <a:gd name="T86" fmla="*/ 11 w 160"/>
              <a:gd name="T87" fmla="*/ 100 h 100"/>
              <a:gd name="T88" fmla="*/ 23 w 160"/>
              <a:gd name="T89" fmla="*/ 93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53" y="78"/>
                </a:lnTo>
                <a:lnTo>
                  <a:pt x="62" y="72"/>
                </a:lnTo>
                <a:lnTo>
                  <a:pt x="68" y="68"/>
                </a:lnTo>
                <a:lnTo>
                  <a:pt x="83" y="59"/>
                </a:lnTo>
                <a:lnTo>
                  <a:pt x="92" y="57"/>
                </a:lnTo>
                <a:lnTo>
                  <a:pt x="98" y="51"/>
                </a:lnTo>
                <a:lnTo>
                  <a:pt x="106" y="51"/>
                </a:lnTo>
                <a:lnTo>
                  <a:pt x="119" y="40"/>
                </a:lnTo>
                <a:lnTo>
                  <a:pt x="121" y="34"/>
                </a:lnTo>
                <a:lnTo>
                  <a:pt x="130" y="34"/>
                </a:lnTo>
                <a:lnTo>
                  <a:pt x="143" y="21"/>
                </a:lnTo>
                <a:lnTo>
                  <a:pt x="151" y="17"/>
                </a:lnTo>
                <a:lnTo>
                  <a:pt x="160" y="4"/>
                </a:lnTo>
                <a:lnTo>
                  <a:pt x="153" y="10"/>
                </a:lnTo>
                <a:lnTo>
                  <a:pt x="145" y="12"/>
                </a:lnTo>
                <a:lnTo>
                  <a:pt x="143" y="10"/>
                </a:lnTo>
                <a:lnTo>
                  <a:pt x="136" y="12"/>
                </a:lnTo>
                <a:lnTo>
                  <a:pt x="130" y="17"/>
                </a:lnTo>
                <a:lnTo>
                  <a:pt x="119" y="32"/>
                </a:lnTo>
                <a:lnTo>
                  <a:pt x="115" y="34"/>
                </a:lnTo>
                <a:lnTo>
                  <a:pt x="109" y="34"/>
                </a:lnTo>
                <a:lnTo>
                  <a:pt x="113" y="27"/>
                </a:lnTo>
                <a:lnTo>
                  <a:pt x="121" y="21"/>
                </a:lnTo>
                <a:lnTo>
                  <a:pt x="121" y="12"/>
                </a:lnTo>
                <a:lnTo>
                  <a:pt x="128" y="0"/>
                </a:lnTo>
                <a:lnTo>
                  <a:pt x="106" y="25"/>
                </a:lnTo>
                <a:lnTo>
                  <a:pt x="92" y="32"/>
                </a:lnTo>
                <a:lnTo>
                  <a:pt x="70" y="38"/>
                </a:lnTo>
                <a:lnTo>
                  <a:pt x="64" y="40"/>
                </a:lnTo>
                <a:lnTo>
                  <a:pt x="60" y="47"/>
                </a:lnTo>
                <a:lnTo>
                  <a:pt x="53" y="47"/>
                </a:lnTo>
                <a:lnTo>
                  <a:pt x="38" y="55"/>
                </a:lnTo>
                <a:lnTo>
                  <a:pt x="32" y="53"/>
                </a:lnTo>
                <a:lnTo>
                  <a:pt x="26" y="59"/>
                </a:lnTo>
                <a:lnTo>
                  <a:pt x="26" y="66"/>
                </a:lnTo>
                <a:lnTo>
                  <a:pt x="19" y="64"/>
                </a:lnTo>
                <a:lnTo>
                  <a:pt x="17" y="72"/>
                </a:lnTo>
                <a:lnTo>
                  <a:pt x="4" y="81"/>
                </a:lnTo>
                <a:lnTo>
                  <a:pt x="0" y="89"/>
                </a:lnTo>
                <a:lnTo>
                  <a:pt x="0" y="96"/>
                </a:lnTo>
                <a:lnTo>
                  <a:pt x="2" y="98"/>
                </a:lnTo>
                <a:lnTo>
                  <a:pt x="17" y="93"/>
                </a:lnTo>
                <a:lnTo>
                  <a:pt x="11" y="100"/>
                </a:lnTo>
                <a:lnTo>
                  <a:pt x="23" y="93"/>
                </a:lnTo>
                <a:lnTo>
                  <a:pt x="51" y="7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705"/>
          <p:cNvSpPr>
            <a:spLocks/>
          </p:cNvSpPr>
          <p:nvPr/>
        </p:nvSpPr>
        <p:spPr bwMode="auto">
          <a:xfrm>
            <a:off x="7308850" y="2706809"/>
            <a:ext cx="254000" cy="158750"/>
          </a:xfrm>
          <a:custGeom>
            <a:avLst/>
            <a:gdLst>
              <a:gd name="T0" fmla="*/ 51 w 160"/>
              <a:gd name="T1" fmla="*/ 78 h 100"/>
              <a:gd name="T2" fmla="*/ 53 w 160"/>
              <a:gd name="T3" fmla="*/ 78 h 100"/>
              <a:gd name="T4" fmla="*/ 62 w 160"/>
              <a:gd name="T5" fmla="*/ 72 h 100"/>
              <a:gd name="T6" fmla="*/ 68 w 160"/>
              <a:gd name="T7" fmla="*/ 68 h 100"/>
              <a:gd name="T8" fmla="*/ 83 w 160"/>
              <a:gd name="T9" fmla="*/ 59 h 100"/>
              <a:gd name="T10" fmla="*/ 92 w 160"/>
              <a:gd name="T11" fmla="*/ 57 h 100"/>
              <a:gd name="T12" fmla="*/ 98 w 160"/>
              <a:gd name="T13" fmla="*/ 51 h 100"/>
              <a:gd name="T14" fmla="*/ 106 w 160"/>
              <a:gd name="T15" fmla="*/ 51 h 100"/>
              <a:gd name="T16" fmla="*/ 119 w 160"/>
              <a:gd name="T17" fmla="*/ 40 h 100"/>
              <a:gd name="T18" fmla="*/ 121 w 160"/>
              <a:gd name="T19" fmla="*/ 34 h 100"/>
              <a:gd name="T20" fmla="*/ 130 w 160"/>
              <a:gd name="T21" fmla="*/ 34 h 100"/>
              <a:gd name="T22" fmla="*/ 143 w 160"/>
              <a:gd name="T23" fmla="*/ 21 h 100"/>
              <a:gd name="T24" fmla="*/ 151 w 160"/>
              <a:gd name="T25" fmla="*/ 17 h 100"/>
              <a:gd name="T26" fmla="*/ 160 w 160"/>
              <a:gd name="T27" fmla="*/ 4 h 100"/>
              <a:gd name="T28" fmla="*/ 153 w 160"/>
              <a:gd name="T29" fmla="*/ 10 h 100"/>
              <a:gd name="T30" fmla="*/ 145 w 160"/>
              <a:gd name="T31" fmla="*/ 12 h 100"/>
              <a:gd name="T32" fmla="*/ 143 w 160"/>
              <a:gd name="T33" fmla="*/ 10 h 100"/>
              <a:gd name="T34" fmla="*/ 136 w 160"/>
              <a:gd name="T35" fmla="*/ 12 h 100"/>
              <a:gd name="T36" fmla="*/ 130 w 160"/>
              <a:gd name="T37" fmla="*/ 17 h 100"/>
              <a:gd name="T38" fmla="*/ 119 w 160"/>
              <a:gd name="T39" fmla="*/ 32 h 100"/>
              <a:gd name="T40" fmla="*/ 115 w 160"/>
              <a:gd name="T41" fmla="*/ 34 h 100"/>
              <a:gd name="T42" fmla="*/ 109 w 160"/>
              <a:gd name="T43" fmla="*/ 34 h 100"/>
              <a:gd name="T44" fmla="*/ 113 w 160"/>
              <a:gd name="T45" fmla="*/ 27 h 100"/>
              <a:gd name="T46" fmla="*/ 121 w 160"/>
              <a:gd name="T47" fmla="*/ 21 h 100"/>
              <a:gd name="T48" fmla="*/ 121 w 160"/>
              <a:gd name="T49" fmla="*/ 12 h 100"/>
              <a:gd name="T50" fmla="*/ 128 w 160"/>
              <a:gd name="T51" fmla="*/ 0 h 100"/>
              <a:gd name="T52" fmla="*/ 106 w 160"/>
              <a:gd name="T53" fmla="*/ 25 h 100"/>
              <a:gd name="T54" fmla="*/ 92 w 160"/>
              <a:gd name="T55" fmla="*/ 32 h 100"/>
              <a:gd name="T56" fmla="*/ 70 w 160"/>
              <a:gd name="T57" fmla="*/ 38 h 100"/>
              <a:gd name="T58" fmla="*/ 64 w 160"/>
              <a:gd name="T59" fmla="*/ 40 h 100"/>
              <a:gd name="T60" fmla="*/ 60 w 160"/>
              <a:gd name="T61" fmla="*/ 47 h 100"/>
              <a:gd name="T62" fmla="*/ 53 w 160"/>
              <a:gd name="T63" fmla="*/ 47 h 100"/>
              <a:gd name="T64" fmla="*/ 38 w 160"/>
              <a:gd name="T65" fmla="*/ 55 h 100"/>
              <a:gd name="T66" fmla="*/ 32 w 160"/>
              <a:gd name="T67" fmla="*/ 53 h 100"/>
              <a:gd name="T68" fmla="*/ 26 w 160"/>
              <a:gd name="T69" fmla="*/ 59 h 100"/>
              <a:gd name="T70" fmla="*/ 26 w 160"/>
              <a:gd name="T71" fmla="*/ 66 h 100"/>
              <a:gd name="T72" fmla="*/ 19 w 160"/>
              <a:gd name="T73" fmla="*/ 64 h 100"/>
              <a:gd name="T74" fmla="*/ 17 w 160"/>
              <a:gd name="T75" fmla="*/ 72 h 100"/>
              <a:gd name="T76" fmla="*/ 4 w 160"/>
              <a:gd name="T77" fmla="*/ 81 h 100"/>
              <a:gd name="T78" fmla="*/ 0 w 160"/>
              <a:gd name="T79" fmla="*/ 89 h 100"/>
              <a:gd name="T80" fmla="*/ 0 w 160"/>
              <a:gd name="T81" fmla="*/ 96 h 100"/>
              <a:gd name="T82" fmla="*/ 2 w 160"/>
              <a:gd name="T83" fmla="*/ 98 h 100"/>
              <a:gd name="T84" fmla="*/ 17 w 160"/>
              <a:gd name="T85" fmla="*/ 93 h 100"/>
              <a:gd name="T86" fmla="*/ 11 w 160"/>
              <a:gd name="T87" fmla="*/ 100 h 100"/>
              <a:gd name="T88" fmla="*/ 23 w 160"/>
              <a:gd name="T89" fmla="*/ 93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53" y="78"/>
                </a:lnTo>
                <a:lnTo>
                  <a:pt x="62" y="72"/>
                </a:lnTo>
                <a:lnTo>
                  <a:pt x="68" y="68"/>
                </a:lnTo>
                <a:lnTo>
                  <a:pt x="83" y="59"/>
                </a:lnTo>
                <a:lnTo>
                  <a:pt x="92" y="57"/>
                </a:lnTo>
                <a:lnTo>
                  <a:pt x="98" y="51"/>
                </a:lnTo>
                <a:lnTo>
                  <a:pt x="106" y="51"/>
                </a:lnTo>
                <a:lnTo>
                  <a:pt x="119" y="40"/>
                </a:lnTo>
                <a:lnTo>
                  <a:pt x="121" y="34"/>
                </a:lnTo>
                <a:lnTo>
                  <a:pt x="130" y="34"/>
                </a:lnTo>
                <a:lnTo>
                  <a:pt x="143" y="21"/>
                </a:lnTo>
                <a:lnTo>
                  <a:pt x="151" y="17"/>
                </a:lnTo>
                <a:lnTo>
                  <a:pt x="160" y="4"/>
                </a:lnTo>
                <a:lnTo>
                  <a:pt x="153" y="10"/>
                </a:lnTo>
                <a:lnTo>
                  <a:pt x="145" y="12"/>
                </a:lnTo>
                <a:lnTo>
                  <a:pt x="143" y="10"/>
                </a:lnTo>
                <a:lnTo>
                  <a:pt x="136" y="12"/>
                </a:lnTo>
                <a:lnTo>
                  <a:pt x="130" y="17"/>
                </a:lnTo>
                <a:lnTo>
                  <a:pt x="119" y="32"/>
                </a:lnTo>
                <a:lnTo>
                  <a:pt x="115" y="34"/>
                </a:lnTo>
                <a:lnTo>
                  <a:pt x="109" y="34"/>
                </a:lnTo>
                <a:lnTo>
                  <a:pt x="113" y="27"/>
                </a:lnTo>
                <a:lnTo>
                  <a:pt x="121" y="21"/>
                </a:lnTo>
                <a:lnTo>
                  <a:pt x="121" y="12"/>
                </a:lnTo>
                <a:lnTo>
                  <a:pt x="128" y="0"/>
                </a:lnTo>
                <a:lnTo>
                  <a:pt x="106" y="25"/>
                </a:lnTo>
                <a:lnTo>
                  <a:pt x="92" y="32"/>
                </a:lnTo>
                <a:lnTo>
                  <a:pt x="70" y="38"/>
                </a:lnTo>
                <a:lnTo>
                  <a:pt x="64" y="40"/>
                </a:lnTo>
                <a:lnTo>
                  <a:pt x="60" y="47"/>
                </a:lnTo>
                <a:lnTo>
                  <a:pt x="53" y="47"/>
                </a:lnTo>
                <a:lnTo>
                  <a:pt x="38" y="55"/>
                </a:lnTo>
                <a:lnTo>
                  <a:pt x="32" y="53"/>
                </a:lnTo>
                <a:lnTo>
                  <a:pt x="26" y="59"/>
                </a:lnTo>
                <a:lnTo>
                  <a:pt x="26" y="66"/>
                </a:lnTo>
                <a:lnTo>
                  <a:pt x="19" y="64"/>
                </a:lnTo>
                <a:lnTo>
                  <a:pt x="17" y="72"/>
                </a:lnTo>
                <a:lnTo>
                  <a:pt x="4" y="81"/>
                </a:lnTo>
                <a:lnTo>
                  <a:pt x="0" y="89"/>
                </a:lnTo>
                <a:lnTo>
                  <a:pt x="0" y="96"/>
                </a:lnTo>
                <a:lnTo>
                  <a:pt x="2" y="98"/>
                </a:lnTo>
                <a:lnTo>
                  <a:pt x="17" y="93"/>
                </a:lnTo>
                <a:lnTo>
                  <a:pt x="11" y="100"/>
                </a:lnTo>
                <a:lnTo>
                  <a:pt x="23" y="93"/>
                </a:lnTo>
                <a:lnTo>
                  <a:pt x="51" y="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0" name="Freeform 706"/>
          <p:cNvSpPr>
            <a:spLocks/>
          </p:cNvSpPr>
          <p:nvPr/>
        </p:nvSpPr>
        <p:spPr bwMode="auto">
          <a:xfrm>
            <a:off x="7326312" y="3021134"/>
            <a:ext cx="9525" cy="33338"/>
          </a:xfrm>
          <a:custGeom>
            <a:avLst/>
            <a:gdLst>
              <a:gd name="T0" fmla="*/ 0 w 6"/>
              <a:gd name="T1" fmla="*/ 21 h 21"/>
              <a:gd name="T2" fmla="*/ 6 w 6"/>
              <a:gd name="T3" fmla="*/ 6 h 21"/>
              <a:gd name="T4" fmla="*/ 6 w 6"/>
              <a:gd name="T5" fmla="*/ 0 h 21"/>
              <a:gd name="T6" fmla="*/ 0 w 6"/>
              <a:gd name="T7" fmla="*/ 21 h 21"/>
            </a:gdLst>
            <a:ahLst/>
            <a:cxnLst>
              <a:cxn ang="0">
                <a:pos x="T0" y="T1"/>
              </a:cxn>
              <a:cxn ang="0">
                <a:pos x="T2" y="T3"/>
              </a:cxn>
              <a:cxn ang="0">
                <a:pos x="T4" y="T5"/>
              </a:cxn>
              <a:cxn ang="0">
                <a:pos x="T6" y="T7"/>
              </a:cxn>
            </a:cxnLst>
            <a:rect l="0" t="0" r="r" b="b"/>
            <a:pathLst>
              <a:path w="6" h="21">
                <a:moveTo>
                  <a:pt x="0" y="21"/>
                </a:moveTo>
                <a:lnTo>
                  <a:pt x="6" y="6"/>
                </a:lnTo>
                <a:lnTo>
                  <a:pt x="6" y="0"/>
                </a:lnTo>
                <a:lnTo>
                  <a:pt x="0" y="2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707"/>
          <p:cNvSpPr>
            <a:spLocks/>
          </p:cNvSpPr>
          <p:nvPr/>
        </p:nvSpPr>
        <p:spPr bwMode="auto">
          <a:xfrm>
            <a:off x="7326312" y="3021134"/>
            <a:ext cx="9525" cy="33338"/>
          </a:xfrm>
          <a:custGeom>
            <a:avLst/>
            <a:gdLst>
              <a:gd name="T0" fmla="*/ 0 w 6"/>
              <a:gd name="T1" fmla="*/ 21 h 21"/>
              <a:gd name="T2" fmla="*/ 6 w 6"/>
              <a:gd name="T3" fmla="*/ 6 h 21"/>
              <a:gd name="T4" fmla="*/ 6 w 6"/>
              <a:gd name="T5" fmla="*/ 0 h 21"/>
              <a:gd name="T6" fmla="*/ 0 w 6"/>
              <a:gd name="T7" fmla="*/ 21 h 21"/>
            </a:gdLst>
            <a:ahLst/>
            <a:cxnLst>
              <a:cxn ang="0">
                <a:pos x="T0" y="T1"/>
              </a:cxn>
              <a:cxn ang="0">
                <a:pos x="T2" y="T3"/>
              </a:cxn>
              <a:cxn ang="0">
                <a:pos x="T4" y="T5"/>
              </a:cxn>
              <a:cxn ang="0">
                <a:pos x="T6" y="T7"/>
              </a:cxn>
            </a:cxnLst>
            <a:rect l="0" t="0" r="r" b="b"/>
            <a:pathLst>
              <a:path w="6" h="21">
                <a:moveTo>
                  <a:pt x="0" y="21"/>
                </a:moveTo>
                <a:lnTo>
                  <a:pt x="6" y="6"/>
                </a:lnTo>
                <a:lnTo>
                  <a:pt x="6" y="0"/>
                </a:lnTo>
                <a:lnTo>
                  <a:pt x="0" y="2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2" name="Freeform 708"/>
          <p:cNvSpPr>
            <a:spLocks/>
          </p:cNvSpPr>
          <p:nvPr/>
        </p:nvSpPr>
        <p:spPr bwMode="auto">
          <a:xfrm>
            <a:off x="4219575" y="1662234"/>
            <a:ext cx="925513" cy="1047750"/>
          </a:xfrm>
          <a:custGeom>
            <a:avLst/>
            <a:gdLst>
              <a:gd name="T0" fmla="*/ 155 w 583"/>
              <a:gd name="T1" fmla="*/ 42 h 660"/>
              <a:gd name="T2" fmla="*/ 162 w 583"/>
              <a:gd name="T3" fmla="*/ 2 h 660"/>
              <a:gd name="T4" fmla="*/ 185 w 583"/>
              <a:gd name="T5" fmla="*/ 31 h 660"/>
              <a:gd name="T6" fmla="*/ 198 w 583"/>
              <a:gd name="T7" fmla="*/ 70 h 660"/>
              <a:gd name="T8" fmla="*/ 226 w 583"/>
              <a:gd name="T9" fmla="*/ 78 h 660"/>
              <a:gd name="T10" fmla="*/ 266 w 583"/>
              <a:gd name="T11" fmla="*/ 93 h 660"/>
              <a:gd name="T12" fmla="*/ 294 w 583"/>
              <a:gd name="T13" fmla="*/ 80 h 660"/>
              <a:gd name="T14" fmla="*/ 304 w 583"/>
              <a:gd name="T15" fmla="*/ 78 h 660"/>
              <a:gd name="T16" fmla="*/ 347 w 583"/>
              <a:gd name="T17" fmla="*/ 98 h 660"/>
              <a:gd name="T18" fmla="*/ 362 w 583"/>
              <a:gd name="T19" fmla="*/ 110 h 660"/>
              <a:gd name="T20" fmla="*/ 377 w 583"/>
              <a:gd name="T21" fmla="*/ 108 h 660"/>
              <a:gd name="T22" fmla="*/ 398 w 583"/>
              <a:gd name="T23" fmla="*/ 115 h 660"/>
              <a:gd name="T24" fmla="*/ 434 w 583"/>
              <a:gd name="T25" fmla="*/ 136 h 660"/>
              <a:gd name="T26" fmla="*/ 464 w 583"/>
              <a:gd name="T27" fmla="*/ 123 h 660"/>
              <a:gd name="T28" fmla="*/ 485 w 583"/>
              <a:gd name="T29" fmla="*/ 119 h 660"/>
              <a:gd name="T30" fmla="*/ 498 w 583"/>
              <a:gd name="T31" fmla="*/ 127 h 660"/>
              <a:gd name="T32" fmla="*/ 528 w 583"/>
              <a:gd name="T33" fmla="*/ 123 h 660"/>
              <a:gd name="T34" fmla="*/ 551 w 583"/>
              <a:gd name="T35" fmla="*/ 132 h 660"/>
              <a:gd name="T36" fmla="*/ 583 w 583"/>
              <a:gd name="T37" fmla="*/ 132 h 660"/>
              <a:gd name="T38" fmla="*/ 562 w 583"/>
              <a:gd name="T39" fmla="*/ 146 h 660"/>
              <a:gd name="T40" fmla="*/ 517 w 583"/>
              <a:gd name="T41" fmla="*/ 168 h 660"/>
              <a:gd name="T42" fmla="*/ 460 w 583"/>
              <a:gd name="T43" fmla="*/ 219 h 660"/>
              <a:gd name="T44" fmla="*/ 430 w 583"/>
              <a:gd name="T45" fmla="*/ 253 h 660"/>
              <a:gd name="T46" fmla="*/ 398 w 583"/>
              <a:gd name="T47" fmla="*/ 283 h 660"/>
              <a:gd name="T48" fmla="*/ 389 w 583"/>
              <a:gd name="T49" fmla="*/ 293 h 660"/>
              <a:gd name="T50" fmla="*/ 385 w 583"/>
              <a:gd name="T51" fmla="*/ 359 h 660"/>
              <a:gd name="T52" fmla="*/ 353 w 583"/>
              <a:gd name="T53" fmla="*/ 383 h 660"/>
              <a:gd name="T54" fmla="*/ 343 w 583"/>
              <a:gd name="T55" fmla="*/ 404 h 660"/>
              <a:gd name="T56" fmla="*/ 353 w 583"/>
              <a:gd name="T57" fmla="*/ 421 h 660"/>
              <a:gd name="T58" fmla="*/ 355 w 583"/>
              <a:gd name="T59" fmla="*/ 468 h 660"/>
              <a:gd name="T60" fmla="*/ 355 w 583"/>
              <a:gd name="T61" fmla="*/ 502 h 660"/>
              <a:gd name="T62" fmla="*/ 370 w 583"/>
              <a:gd name="T63" fmla="*/ 526 h 660"/>
              <a:gd name="T64" fmla="*/ 396 w 583"/>
              <a:gd name="T65" fmla="*/ 538 h 660"/>
              <a:gd name="T66" fmla="*/ 424 w 583"/>
              <a:gd name="T67" fmla="*/ 553 h 660"/>
              <a:gd name="T68" fmla="*/ 453 w 583"/>
              <a:gd name="T69" fmla="*/ 585 h 660"/>
              <a:gd name="T70" fmla="*/ 475 w 583"/>
              <a:gd name="T71" fmla="*/ 598 h 660"/>
              <a:gd name="T72" fmla="*/ 485 w 583"/>
              <a:gd name="T73" fmla="*/ 634 h 660"/>
              <a:gd name="T74" fmla="*/ 404 w 583"/>
              <a:gd name="T75" fmla="*/ 649 h 660"/>
              <a:gd name="T76" fmla="*/ 64 w 583"/>
              <a:gd name="T77" fmla="*/ 660 h 660"/>
              <a:gd name="T78" fmla="*/ 51 w 583"/>
              <a:gd name="T79" fmla="*/ 445 h 660"/>
              <a:gd name="T80" fmla="*/ 30 w 583"/>
              <a:gd name="T81" fmla="*/ 423 h 660"/>
              <a:gd name="T82" fmla="*/ 45 w 583"/>
              <a:gd name="T83" fmla="*/ 406 h 660"/>
              <a:gd name="T84" fmla="*/ 53 w 583"/>
              <a:gd name="T85" fmla="*/ 377 h 660"/>
              <a:gd name="T86" fmla="*/ 51 w 583"/>
              <a:gd name="T87" fmla="*/ 349 h 660"/>
              <a:gd name="T88" fmla="*/ 38 w 583"/>
              <a:gd name="T89" fmla="*/ 321 h 660"/>
              <a:gd name="T90" fmla="*/ 34 w 583"/>
              <a:gd name="T91" fmla="*/ 281 h 660"/>
              <a:gd name="T92" fmla="*/ 32 w 583"/>
              <a:gd name="T93" fmla="*/ 255 h 660"/>
              <a:gd name="T94" fmla="*/ 27 w 583"/>
              <a:gd name="T95" fmla="*/ 219 h 660"/>
              <a:gd name="T96" fmla="*/ 25 w 583"/>
              <a:gd name="T97" fmla="*/ 189 h 660"/>
              <a:gd name="T98" fmla="*/ 10 w 583"/>
              <a:gd name="T99" fmla="*/ 140 h 660"/>
              <a:gd name="T100" fmla="*/ 8 w 583"/>
              <a:gd name="T101" fmla="*/ 115 h 660"/>
              <a:gd name="T102" fmla="*/ 10 w 583"/>
              <a:gd name="T103" fmla="*/ 80 h 660"/>
              <a:gd name="T104" fmla="*/ 0 w 583"/>
              <a:gd name="T105" fmla="*/ 4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3" h="660">
                <a:moveTo>
                  <a:pt x="2" y="42"/>
                </a:moveTo>
                <a:lnTo>
                  <a:pt x="98" y="42"/>
                </a:lnTo>
                <a:lnTo>
                  <a:pt x="155" y="42"/>
                </a:lnTo>
                <a:lnTo>
                  <a:pt x="157" y="34"/>
                </a:lnTo>
                <a:lnTo>
                  <a:pt x="155" y="0"/>
                </a:lnTo>
                <a:lnTo>
                  <a:pt x="162" y="2"/>
                </a:lnTo>
                <a:lnTo>
                  <a:pt x="174" y="4"/>
                </a:lnTo>
                <a:lnTo>
                  <a:pt x="181" y="10"/>
                </a:lnTo>
                <a:lnTo>
                  <a:pt x="185" y="31"/>
                </a:lnTo>
                <a:lnTo>
                  <a:pt x="191" y="53"/>
                </a:lnTo>
                <a:lnTo>
                  <a:pt x="191" y="63"/>
                </a:lnTo>
                <a:lnTo>
                  <a:pt x="198" y="70"/>
                </a:lnTo>
                <a:lnTo>
                  <a:pt x="204" y="74"/>
                </a:lnTo>
                <a:lnTo>
                  <a:pt x="219" y="74"/>
                </a:lnTo>
                <a:lnTo>
                  <a:pt x="226" y="78"/>
                </a:lnTo>
                <a:lnTo>
                  <a:pt x="257" y="83"/>
                </a:lnTo>
                <a:lnTo>
                  <a:pt x="260" y="89"/>
                </a:lnTo>
                <a:lnTo>
                  <a:pt x="266" y="93"/>
                </a:lnTo>
                <a:lnTo>
                  <a:pt x="285" y="89"/>
                </a:lnTo>
                <a:lnTo>
                  <a:pt x="289" y="83"/>
                </a:lnTo>
                <a:lnTo>
                  <a:pt x="294" y="80"/>
                </a:lnTo>
                <a:lnTo>
                  <a:pt x="296" y="80"/>
                </a:lnTo>
                <a:lnTo>
                  <a:pt x="298" y="78"/>
                </a:lnTo>
                <a:lnTo>
                  <a:pt x="304" y="78"/>
                </a:lnTo>
                <a:lnTo>
                  <a:pt x="321" y="78"/>
                </a:lnTo>
                <a:lnTo>
                  <a:pt x="349" y="89"/>
                </a:lnTo>
                <a:lnTo>
                  <a:pt x="347" y="98"/>
                </a:lnTo>
                <a:lnTo>
                  <a:pt x="355" y="98"/>
                </a:lnTo>
                <a:lnTo>
                  <a:pt x="362" y="104"/>
                </a:lnTo>
                <a:lnTo>
                  <a:pt x="362" y="110"/>
                </a:lnTo>
                <a:lnTo>
                  <a:pt x="366" y="115"/>
                </a:lnTo>
                <a:lnTo>
                  <a:pt x="375" y="119"/>
                </a:lnTo>
                <a:lnTo>
                  <a:pt x="377" y="108"/>
                </a:lnTo>
                <a:lnTo>
                  <a:pt x="387" y="106"/>
                </a:lnTo>
                <a:lnTo>
                  <a:pt x="396" y="108"/>
                </a:lnTo>
                <a:lnTo>
                  <a:pt x="398" y="115"/>
                </a:lnTo>
                <a:lnTo>
                  <a:pt x="419" y="123"/>
                </a:lnTo>
                <a:lnTo>
                  <a:pt x="419" y="129"/>
                </a:lnTo>
                <a:lnTo>
                  <a:pt x="434" y="136"/>
                </a:lnTo>
                <a:lnTo>
                  <a:pt x="443" y="138"/>
                </a:lnTo>
                <a:lnTo>
                  <a:pt x="458" y="132"/>
                </a:lnTo>
                <a:lnTo>
                  <a:pt x="464" y="123"/>
                </a:lnTo>
                <a:lnTo>
                  <a:pt x="479" y="115"/>
                </a:lnTo>
                <a:lnTo>
                  <a:pt x="485" y="112"/>
                </a:lnTo>
                <a:lnTo>
                  <a:pt x="485" y="119"/>
                </a:lnTo>
                <a:lnTo>
                  <a:pt x="490" y="121"/>
                </a:lnTo>
                <a:lnTo>
                  <a:pt x="492" y="127"/>
                </a:lnTo>
                <a:lnTo>
                  <a:pt x="498" y="127"/>
                </a:lnTo>
                <a:lnTo>
                  <a:pt x="507" y="125"/>
                </a:lnTo>
                <a:lnTo>
                  <a:pt x="521" y="125"/>
                </a:lnTo>
                <a:lnTo>
                  <a:pt x="528" y="123"/>
                </a:lnTo>
                <a:lnTo>
                  <a:pt x="543" y="123"/>
                </a:lnTo>
                <a:lnTo>
                  <a:pt x="549" y="129"/>
                </a:lnTo>
                <a:lnTo>
                  <a:pt x="551" y="132"/>
                </a:lnTo>
                <a:lnTo>
                  <a:pt x="558" y="136"/>
                </a:lnTo>
                <a:lnTo>
                  <a:pt x="564" y="132"/>
                </a:lnTo>
                <a:lnTo>
                  <a:pt x="583" y="132"/>
                </a:lnTo>
                <a:lnTo>
                  <a:pt x="575" y="136"/>
                </a:lnTo>
                <a:lnTo>
                  <a:pt x="568" y="142"/>
                </a:lnTo>
                <a:lnTo>
                  <a:pt x="562" y="146"/>
                </a:lnTo>
                <a:lnTo>
                  <a:pt x="539" y="159"/>
                </a:lnTo>
                <a:lnTo>
                  <a:pt x="530" y="161"/>
                </a:lnTo>
                <a:lnTo>
                  <a:pt x="517" y="168"/>
                </a:lnTo>
                <a:lnTo>
                  <a:pt x="494" y="181"/>
                </a:lnTo>
                <a:lnTo>
                  <a:pt x="468" y="208"/>
                </a:lnTo>
                <a:lnTo>
                  <a:pt x="460" y="219"/>
                </a:lnTo>
                <a:lnTo>
                  <a:pt x="441" y="240"/>
                </a:lnTo>
                <a:lnTo>
                  <a:pt x="434" y="247"/>
                </a:lnTo>
                <a:lnTo>
                  <a:pt x="430" y="253"/>
                </a:lnTo>
                <a:lnTo>
                  <a:pt x="421" y="259"/>
                </a:lnTo>
                <a:lnTo>
                  <a:pt x="400" y="276"/>
                </a:lnTo>
                <a:lnTo>
                  <a:pt x="398" y="283"/>
                </a:lnTo>
                <a:lnTo>
                  <a:pt x="394" y="285"/>
                </a:lnTo>
                <a:lnTo>
                  <a:pt x="394" y="287"/>
                </a:lnTo>
                <a:lnTo>
                  <a:pt x="389" y="293"/>
                </a:lnTo>
                <a:lnTo>
                  <a:pt x="383" y="293"/>
                </a:lnTo>
                <a:lnTo>
                  <a:pt x="387" y="351"/>
                </a:lnTo>
                <a:lnTo>
                  <a:pt x="385" y="359"/>
                </a:lnTo>
                <a:lnTo>
                  <a:pt x="381" y="366"/>
                </a:lnTo>
                <a:lnTo>
                  <a:pt x="368" y="374"/>
                </a:lnTo>
                <a:lnTo>
                  <a:pt x="353" y="383"/>
                </a:lnTo>
                <a:lnTo>
                  <a:pt x="351" y="391"/>
                </a:lnTo>
                <a:lnTo>
                  <a:pt x="347" y="398"/>
                </a:lnTo>
                <a:lnTo>
                  <a:pt x="343" y="404"/>
                </a:lnTo>
                <a:lnTo>
                  <a:pt x="343" y="413"/>
                </a:lnTo>
                <a:lnTo>
                  <a:pt x="347" y="419"/>
                </a:lnTo>
                <a:lnTo>
                  <a:pt x="353" y="421"/>
                </a:lnTo>
                <a:lnTo>
                  <a:pt x="362" y="436"/>
                </a:lnTo>
                <a:lnTo>
                  <a:pt x="353" y="453"/>
                </a:lnTo>
                <a:lnTo>
                  <a:pt x="355" y="468"/>
                </a:lnTo>
                <a:lnTo>
                  <a:pt x="353" y="474"/>
                </a:lnTo>
                <a:lnTo>
                  <a:pt x="355" y="492"/>
                </a:lnTo>
                <a:lnTo>
                  <a:pt x="355" y="502"/>
                </a:lnTo>
                <a:lnTo>
                  <a:pt x="353" y="511"/>
                </a:lnTo>
                <a:lnTo>
                  <a:pt x="364" y="519"/>
                </a:lnTo>
                <a:lnTo>
                  <a:pt x="370" y="526"/>
                </a:lnTo>
                <a:lnTo>
                  <a:pt x="379" y="530"/>
                </a:lnTo>
                <a:lnTo>
                  <a:pt x="392" y="532"/>
                </a:lnTo>
                <a:lnTo>
                  <a:pt x="396" y="538"/>
                </a:lnTo>
                <a:lnTo>
                  <a:pt x="402" y="543"/>
                </a:lnTo>
                <a:lnTo>
                  <a:pt x="413" y="547"/>
                </a:lnTo>
                <a:lnTo>
                  <a:pt x="424" y="553"/>
                </a:lnTo>
                <a:lnTo>
                  <a:pt x="432" y="568"/>
                </a:lnTo>
                <a:lnTo>
                  <a:pt x="447" y="581"/>
                </a:lnTo>
                <a:lnTo>
                  <a:pt x="453" y="585"/>
                </a:lnTo>
                <a:lnTo>
                  <a:pt x="462" y="587"/>
                </a:lnTo>
                <a:lnTo>
                  <a:pt x="468" y="592"/>
                </a:lnTo>
                <a:lnTo>
                  <a:pt x="475" y="598"/>
                </a:lnTo>
                <a:lnTo>
                  <a:pt x="481" y="609"/>
                </a:lnTo>
                <a:lnTo>
                  <a:pt x="483" y="628"/>
                </a:lnTo>
                <a:lnTo>
                  <a:pt x="485" y="634"/>
                </a:lnTo>
                <a:lnTo>
                  <a:pt x="485" y="638"/>
                </a:lnTo>
                <a:lnTo>
                  <a:pt x="487" y="645"/>
                </a:lnTo>
                <a:lnTo>
                  <a:pt x="404" y="649"/>
                </a:lnTo>
                <a:lnTo>
                  <a:pt x="287" y="656"/>
                </a:lnTo>
                <a:lnTo>
                  <a:pt x="147" y="658"/>
                </a:lnTo>
                <a:lnTo>
                  <a:pt x="64" y="660"/>
                </a:lnTo>
                <a:lnTo>
                  <a:pt x="62" y="457"/>
                </a:lnTo>
                <a:lnTo>
                  <a:pt x="57" y="449"/>
                </a:lnTo>
                <a:lnTo>
                  <a:pt x="51" y="445"/>
                </a:lnTo>
                <a:lnTo>
                  <a:pt x="42" y="445"/>
                </a:lnTo>
                <a:lnTo>
                  <a:pt x="34" y="430"/>
                </a:lnTo>
                <a:lnTo>
                  <a:pt x="30" y="423"/>
                </a:lnTo>
                <a:lnTo>
                  <a:pt x="32" y="417"/>
                </a:lnTo>
                <a:lnTo>
                  <a:pt x="38" y="411"/>
                </a:lnTo>
                <a:lnTo>
                  <a:pt x="45" y="406"/>
                </a:lnTo>
                <a:lnTo>
                  <a:pt x="49" y="400"/>
                </a:lnTo>
                <a:lnTo>
                  <a:pt x="53" y="385"/>
                </a:lnTo>
                <a:lnTo>
                  <a:pt x="53" y="377"/>
                </a:lnTo>
                <a:lnTo>
                  <a:pt x="53" y="370"/>
                </a:lnTo>
                <a:lnTo>
                  <a:pt x="51" y="355"/>
                </a:lnTo>
                <a:lnTo>
                  <a:pt x="51" y="349"/>
                </a:lnTo>
                <a:lnTo>
                  <a:pt x="49" y="340"/>
                </a:lnTo>
                <a:lnTo>
                  <a:pt x="40" y="330"/>
                </a:lnTo>
                <a:lnTo>
                  <a:pt x="38" y="321"/>
                </a:lnTo>
                <a:lnTo>
                  <a:pt x="38" y="315"/>
                </a:lnTo>
                <a:lnTo>
                  <a:pt x="36" y="308"/>
                </a:lnTo>
                <a:lnTo>
                  <a:pt x="34" y="281"/>
                </a:lnTo>
                <a:lnTo>
                  <a:pt x="36" y="274"/>
                </a:lnTo>
                <a:lnTo>
                  <a:pt x="32" y="266"/>
                </a:lnTo>
                <a:lnTo>
                  <a:pt x="32" y="255"/>
                </a:lnTo>
                <a:lnTo>
                  <a:pt x="30" y="240"/>
                </a:lnTo>
                <a:lnTo>
                  <a:pt x="30" y="225"/>
                </a:lnTo>
                <a:lnTo>
                  <a:pt x="27" y="219"/>
                </a:lnTo>
                <a:lnTo>
                  <a:pt x="30" y="213"/>
                </a:lnTo>
                <a:lnTo>
                  <a:pt x="30" y="204"/>
                </a:lnTo>
                <a:lnTo>
                  <a:pt x="25" y="189"/>
                </a:lnTo>
                <a:lnTo>
                  <a:pt x="17" y="168"/>
                </a:lnTo>
                <a:lnTo>
                  <a:pt x="19" y="164"/>
                </a:lnTo>
                <a:lnTo>
                  <a:pt x="10" y="140"/>
                </a:lnTo>
                <a:lnTo>
                  <a:pt x="8" y="132"/>
                </a:lnTo>
                <a:lnTo>
                  <a:pt x="8" y="119"/>
                </a:lnTo>
                <a:lnTo>
                  <a:pt x="8" y="115"/>
                </a:lnTo>
                <a:lnTo>
                  <a:pt x="8" y="108"/>
                </a:lnTo>
                <a:lnTo>
                  <a:pt x="6" y="93"/>
                </a:lnTo>
                <a:lnTo>
                  <a:pt x="10" y="80"/>
                </a:lnTo>
                <a:lnTo>
                  <a:pt x="8" y="74"/>
                </a:lnTo>
                <a:lnTo>
                  <a:pt x="4" y="53"/>
                </a:lnTo>
                <a:lnTo>
                  <a:pt x="0" y="46"/>
                </a:lnTo>
                <a:lnTo>
                  <a:pt x="0" y="46"/>
                </a:lnTo>
                <a:lnTo>
                  <a:pt x="2" y="42"/>
                </a:lnTo>
                <a:close/>
              </a:path>
            </a:pathLst>
          </a:custGeom>
          <a:solidFill>
            <a:srgbClr val="21A0FF"/>
          </a:solidFill>
          <a:ln>
            <a:noFill/>
          </a:ln>
        </p:spPr>
        <p:txBody>
          <a:bodyPr vert="horz" wrap="square" lIns="91440" tIns="45720" rIns="91440" bIns="45720" numCol="1" anchor="t" anchorCtr="0" compatLnSpc="1">
            <a:prstTxWarp prst="textNoShape">
              <a:avLst/>
            </a:prstTxWarp>
          </a:bodyPr>
          <a:lstStyle/>
          <a:p>
            <a:endParaRPr lang="en-US"/>
          </a:p>
        </p:txBody>
      </p:sp>
      <p:sp>
        <p:nvSpPr>
          <p:cNvPr id="1303" name="Freeform 709"/>
          <p:cNvSpPr>
            <a:spLocks/>
          </p:cNvSpPr>
          <p:nvPr/>
        </p:nvSpPr>
        <p:spPr bwMode="auto">
          <a:xfrm>
            <a:off x="4219575" y="1662234"/>
            <a:ext cx="925513" cy="1047750"/>
          </a:xfrm>
          <a:custGeom>
            <a:avLst/>
            <a:gdLst>
              <a:gd name="T0" fmla="*/ 155 w 583"/>
              <a:gd name="T1" fmla="*/ 42 h 660"/>
              <a:gd name="T2" fmla="*/ 162 w 583"/>
              <a:gd name="T3" fmla="*/ 2 h 660"/>
              <a:gd name="T4" fmla="*/ 185 w 583"/>
              <a:gd name="T5" fmla="*/ 31 h 660"/>
              <a:gd name="T6" fmla="*/ 198 w 583"/>
              <a:gd name="T7" fmla="*/ 70 h 660"/>
              <a:gd name="T8" fmla="*/ 226 w 583"/>
              <a:gd name="T9" fmla="*/ 78 h 660"/>
              <a:gd name="T10" fmla="*/ 266 w 583"/>
              <a:gd name="T11" fmla="*/ 93 h 660"/>
              <a:gd name="T12" fmla="*/ 294 w 583"/>
              <a:gd name="T13" fmla="*/ 80 h 660"/>
              <a:gd name="T14" fmla="*/ 304 w 583"/>
              <a:gd name="T15" fmla="*/ 78 h 660"/>
              <a:gd name="T16" fmla="*/ 347 w 583"/>
              <a:gd name="T17" fmla="*/ 98 h 660"/>
              <a:gd name="T18" fmla="*/ 362 w 583"/>
              <a:gd name="T19" fmla="*/ 110 h 660"/>
              <a:gd name="T20" fmla="*/ 377 w 583"/>
              <a:gd name="T21" fmla="*/ 108 h 660"/>
              <a:gd name="T22" fmla="*/ 398 w 583"/>
              <a:gd name="T23" fmla="*/ 115 h 660"/>
              <a:gd name="T24" fmla="*/ 434 w 583"/>
              <a:gd name="T25" fmla="*/ 136 h 660"/>
              <a:gd name="T26" fmla="*/ 464 w 583"/>
              <a:gd name="T27" fmla="*/ 123 h 660"/>
              <a:gd name="T28" fmla="*/ 485 w 583"/>
              <a:gd name="T29" fmla="*/ 119 h 660"/>
              <a:gd name="T30" fmla="*/ 498 w 583"/>
              <a:gd name="T31" fmla="*/ 127 h 660"/>
              <a:gd name="T32" fmla="*/ 528 w 583"/>
              <a:gd name="T33" fmla="*/ 123 h 660"/>
              <a:gd name="T34" fmla="*/ 551 w 583"/>
              <a:gd name="T35" fmla="*/ 132 h 660"/>
              <a:gd name="T36" fmla="*/ 583 w 583"/>
              <a:gd name="T37" fmla="*/ 132 h 660"/>
              <a:gd name="T38" fmla="*/ 562 w 583"/>
              <a:gd name="T39" fmla="*/ 146 h 660"/>
              <a:gd name="T40" fmla="*/ 517 w 583"/>
              <a:gd name="T41" fmla="*/ 168 h 660"/>
              <a:gd name="T42" fmla="*/ 460 w 583"/>
              <a:gd name="T43" fmla="*/ 219 h 660"/>
              <a:gd name="T44" fmla="*/ 430 w 583"/>
              <a:gd name="T45" fmla="*/ 253 h 660"/>
              <a:gd name="T46" fmla="*/ 398 w 583"/>
              <a:gd name="T47" fmla="*/ 283 h 660"/>
              <a:gd name="T48" fmla="*/ 389 w 583"/>
              <a:gd name="T49" fmla="*/ 293 h 660"/>
              <a:gd name="T50" fmla="*/ 385 w 583"/>
              <a:gd name="T51" fmla="*/ 359 h 660"/>
              <a:gd name="T52" fmla="*/ 353 w 583"/>
              <a:gd name="T53" fmla="*/ 383 h 660"/>
              <a:gd name="T54" fmla="*/ 343 w 583"/>
              <a:gd name="T55" fmla="*/ 404 h 660"/>
              <a:gd name="T56" fmla="*/ 353 w 583"/>
              <a:gd name="T57" fmla="*/ 421 h 660"/>
              <a:gd name="T58" fmla="*/ 355 w 583"/>
              <a:gd name="T59" fmla="*/ 468 h 660"/>
              <a:gd name="T60" fmla="*/ 355 w 583"/>
              <a:gd name="T61" fmla="*/ 502 h 660"/>
              <a:gd name="T62" fmla="*/ 370 w 583"/>
              <a:gd name="T63" fmla="*/ 526 h 660"/>
              <a:gd name="T64" fmla="*/ 396 w 583"/>
              <a:gd name="T65" fmla="*/ 538 h 660"/>
              <a:gd name="T66" fmla="*/ 424 w 583"/>
              <a:gd name="T67" fmla="*/ 553 h 660"/>
              <a:gd name="T68" fmla="*/ 453 w 583"/>
              <a:gd name="T69" fmla="*/ 585 h 660"/>
              <a:gd name="T70" fmla="*/ 475 w 583"/>
              <a:gd name="T71" fmla="*/ 598 h 660"/>
              <a:gd name="T72" fmla="*/ 485 w 583"/>
              <a:gd name="T73" fmla="*/ 634 h 660"/>
              <a:gd name="T74" fmla="*/ 404 w 583"/>
              <a:gd name="T75" fmla="*/ 649 h 660"/>
              <a:gd name="T76" fmla="*/ 64 w 583"/>
              <a:gd name="T77" fmla="*/ 660 h 660"/>
              <a:gd name="T78" fmla="*/ 51 w 583"/>
              <a:gd name="T79" fmla="*/ 445 h 660"/>
              <a:gd name="T80" fmla="*/ 30 w 583"/>
              <a:gd name="T81" fmla="*/ 423 h 660"/>
              <a:gd name="T82" fmla="*/ 45 w 583"/>
              <a:gd name="T83" fmla="*/ 406 h 660"/>
              <a:gd name="T84" fmla="*/ 53 w 583"/>
              <a:gd name="T85" fmla="*/ 377 h 660"/>
              <a:gd name="T86" fmla="*/ 51 w 583"/>
              <a:gd name="T87" fmla="*/ 349 h 660"/>
              <a:gd name="T88" fmla="*/ 38 w 583"/>
              <a:gd name="T89" fmla="*/ 321 h 660"/>
              <a:gd name="T90" fmla="*/ 34 w 583"/>
              <a:gd name="T91" fmla="*/ 281 h 660"/>
              <a:gd name="T92" fmla="*/ 32 w 583"/>
              <a:gd name="T93" fmla="*/ 255 h 660"/>
              <a:gd name="T94" fmla="*/ 27 w 583"/>
              <a:gd name="T95" fmla="*/ 219 h 660"/>
              <a:gd name="T96" fmla="*/ 25 w 583"/>
              <a:gd name="T97" fmla="*/ 189 h 660"/>
              <a:gd name="T98" fmla="*/ 10 w 583"/>
              <a:gd name="T99" fmla="*/ 140 h 660"/>
              <a:gd name="T100" fmla="*/ 8 w 583"/>
              <a:gd name="T101" fmla="*/ 115 h 660"/>
              <a:gd name="T102" fmla="*/ 10 w 583"/>
              <a:gd name="T103" fmla="*/ 80 h 660"/>
              <a:gd name="T104" fmla="*/ 0 w 583"/>
              <a:gd name="T105" fmla="*/ 4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3" h="660">
                <a:moveTo>
                  <a:pt x="2" y="42"/>
                </a:moveTo>
                <a:lnTo>
                  <a:pt x="98" y="42"/>
                </a:lnTo>
                <a:lnTo>
                  <a:pt x="155" y="42"/>
                </a:lnTo>
                <a:lnTo>
                  <a:pt x="157" y="34"/>
                </a:lnTo>
                <a:lnTo>
                  <a:pt x="155" y="0"/>
                </a:lnTo>
                <a:lnTo>
                  <a:pt x="162" y="2"/>
                </a:lnTo>
                <a:lnTo>
                  <a:pt x="174" y="4"/>
                </a:lnTo>
                <a:lnTo>
                  <a:pt x="181" y="10"/>
                </a:lnTo>
                <a:lnTo>
                  <a:pt x="185" y="31"/>
                </a:lnTo>
                <a:lnTo>
                  <a:pt x="191" y="53"/>
                </a:lnTo>
                <a:lnTo>
                  <a:pt x="191" y="63"/>
                </a:lnTo>
                <a:lnTo>
                  <a:pt x="198" y="70"/>
                </a:lnTo>
                <a:lnTo>
                  <a:pt x="204" y="74"/>
                </a:lnTo>
                <a:lnTo>
                  <a:pt x="219" y="74"/>
                </a:lnTo>
                <a:lnTo>
                  <a:pt x="226" y="78"/>
                </a:lnTo>
                <a:lnTo>
                  <a:pt x="257" y="83"/>
                </a:lnTo>
                <a:lnTo>
                  <a:pt x="260" y="89"/>
                </a:lnTo>
                <a:lnTo>
                  <a:pt x="266" y="93"/>
                </a:lnTo>
                <a:lnTo>
                  <a:pt x="285" y="89"/>
                </a:lnTo>
                <a:lnTo>
                  <a:pt x="289" y="83"/>
                </a:lnTo>
                <a:lnTo>
                  <a:pt x="294" y="80"/>
                </a:lnTo>
                <a:lnTo>
                  <a:pt x="296" y="80"/>
                </a:lnTo>
                <a:lnTo>
                  <a:pt x="298" y="78"/>
                </a:lnTo>
                <a:lnTo>
                  <a:pt x="304" y="78"/>
                </a:lnTo>
                <a:lnTo>
                  <a:pt x="321" y="78"/>
                </a:lnTo>
                <a:lnTo>
                  <a:pt x="349" y="89"/>
                </a:lnTo>
                <a:lnTo>
                  <a:pt x="347" y="98"/>
                </a:lnTo>
                <a:lnTo>
                  <a:pt x="355" y="98"/>
                </a:lnTo>
                <a:lnTo>
                  <a:pt x="362" y="104"/>
                </a:lnTo>
                <a:lnTo>
                  <a:pt x="362" y="110"/>
                </a:lnTo>
                <a:lnTo>
                  <a:pt x="366" y="115"/>
                </a:lnTo>
                <a:lnTo>
                  <a:pt x="375" y="119"/>
                </a:lnTo>
                <a:lnTo>
                  <a:pt x="377" y="108"/>
                </a:lnTo>
                <a:lnTo>
                  <a:pt x="387" y="106"/>
                </a:lnTo>
                <a:lnTo>
                  <a:pt x="396" y="108"/>
                </a:lnTo>
                <a:lnTo>
                  <a:pt x="398" y="115"/>
                </a:lnTo>
                <a:lnTo>
                  <a:pt x="419" y="123"/>
                </a:lnTo>
                <a:lnTo>
                  <a:pt x="419" y="129"/>
                </a:lnTo>
                <a:lnTo>
                  <a:pt x="434" y="136"/>
                </a:lnTo>
                <a:lnTo>
                  <a:pt x="443" y="138"/>
                </a:lnTo>
                <a:lnTo>
                  <a:pt x="458" y="132"/>
                </a:lnTo>
                <a:lnTo>
                  <a:pt x="464" y="123"/>
                </a:lnTo>
                <a:lnTo>
                  <a:pt x="479" y="115"/>
                </a:lnTo>
                <a:lnTo>
                  <a:pt x="485" y="112"/>
                </a:lnTo>
                <a:lnTo>
                  <a:pt x="485" y="119"/>
                </a:lnTo>
                <a:lnTo>
                  <a:pt x="490" y="121"/>
                </a:lnTo>
                <a:lnTo>
                  <a:pt x="492" y="127"/>
                </a:lnTo>
                <a:lnTo>
                  <a:pt x="498" y="127"/>
                </a:lnTo>
                <a:lnTo>
                  <a:pt x="507" y="125"/>
                </a:lnTo>
                <a:lnTo>
                  <a:pt x="521" y="125"/>
                </a:lnTo>
                <a:lnTo>
                  <a:pt x="528" y="123"/>
                </a:lnTo>
                <a:lnTo>
                  <a:pt x="543" y="123"/>
                </a:lnTo>
                <a:lnTo>
                  <a:pt x="549" y="129"/>
                </a:lnTo>
                <a:lnTo>
                  <a:pt x="551" y="132"/>
                </a:lnTo>
                <a:lnTo>
                  <a:pt x="558" y="136"/>
                </a:lnTo>
                <a:lnTo>
                  <a:pt x="564" y="132"/>
                </a:lnTo>
                <a:lnTo>
                  <a:pt x="583" y="132"/>
                </a:lnTo>
                <a:lnTo>
                  <a:pt x="575" y="136"/>
                </a:lnTo>
                <a:lnTo>
                  <a:pt x="568" y="142"/>
                </a:lnTo>
                <a:lnTo>
                  <a:pt x="562" y="146"/>
                </a:lnTo>
                <a:lnTo>
                  <a:pt x="539" y="159"/>
                </a:lnTo>
                <a:lnTo>
                  <a:pt x="530" y="161"/>
                </a:lnTo>
                <a:lnTo>
                  <a:pt x="517" y="168"/>
                </a:lnTo>
                <a:lnTo>
                  <a:pt x="494" y="181"/>
                </a:lnTo>
                <a:lnTo>
                  <a:pt x="468" y="208"/>
                </a:lnTo>
                <a:lnTo>
                  <a:pt x="460" y="219"/>
                </a:lnTo>
                <a:lnTo>
                  <a:pt x="441" y="240"/>
                </a:lnTo>
                <a:lnTo>
                  <a:pt x="434" y="247"/>
                </a:lnTo>
                <a:lnTo>
                  <a:pt x="430" y="253"/>
                </a:lnTo>
                <a:lnTo>
                  <a:pt x="421" y="259"/>
                </a:lnTo>
                <a:lnTo>
                  <a:pt x="400" y="276"/>
                </a:lnTo>
                <a:lnTo>
                  <a:pt x="398" y="283"/>
                </a:lnTo>
                <a:lnTo>
                  <a:pt x="394" y="285"/>
                </a:lnTo>
                <a:lnTo>
                  <a:pt x="394" y="287"/>
                </a:lnTo>
                <a:lnTo>
                  <a:pt x="389" y="293"/>
                </a:lnTo>
                <a:lnTo>
                  <a:pt x="383" y="293"/>
                </a:lnTo>
                <a:lnTo>
                  <a:pt x="387" y="351"/>
                </a:lnTo>
                <a:lnTo>
                  <a:pt x="385" y="359"/>
                </a:lnTo>
                <a:lnTo>
                  <a:pt x="381" y="366"/>
                </a:lnTo>
                <a:lnTo>
                  <a:pt x="368" y="374"/>
                </a:lnTo>
                <a:lnTo>
                  <a:pt x="353" y="383"/>
                </a:lnTo>
                <a:lnTo>
                  <a:pt x="351" y="391"/>
                </a:lnTo>
                <a:lnTo>
                  <a:pt x="347" y="398"/>
                </a:lnTo>
                <a:lnTo>
                  <a:pt x="343" y="404"/>
                </a:lnTo>
                <a:lnTo>
                  <a:pt x="343" y="413"/>
                </a:lnTo>
                <a:lnTo>
                  <a:pt x="347" y="419"/>
                </a:lnTo>
                <a:lnTo>
                  <a:pt x="353" y="421"/>
                </a:lnTo>
                <a:lnTo>
                  <a:pt x="362" y="436"/>
                </a:lnTo>
                <a:lnTo>
                  <a:pt x="353" y="453"/>
                </a:lnTo>
                <a:lnTo>
                  <a:pt x="355" y="468"/>
                </a:lnTo>
                <a:lnTo>
                  <a:pt x="353" y="474"/>
                </a:lnTo>
                <a:lnTo>
                  <a:pt x="355" y="492"/>
                </a:lnTo>
                <a:lnTo>
                  <a:pt x="355" y="502"/>
                </a:lnTo>
                <a:lnTo>
                  <a:pt x="353" y="511"/>
                </a:lnTo>
                <a:lnTo>
                  <a:pt x="364" y="519"/>
                </a:lnTo>
                <a:lnTo>
                  <a:pt x="370" y="526"/>
                </a:lnTo>
                <a:lnTo>
                  <a:pt x="379" y="530"/>
                </a:lnTo>
                <a:lnTo>
                  <a:pt x="392" y="532"/>
                </a:lnTo>
                <a:lnTo>
                  <a:pt x="396" y="538"/>
                </a:lnTo>
                <a:lnTo>
                  <a:pt x="402" y="543"/>
                </a:lnTo>
                <a:lnTo>
                  <a:pt x="413" y="547"/>
                </a:lnTo>
                <a:lnTo>
                  <a:pt x="424" y="553"/>
                </a:lnTo>
                <a:lnTo>
                  <a:pt x="432" y="568"/>
                </a:lnTo>
                <a:lnTo>
                  <a:pt x="447" y="581"/>
                </a:lnTo>
                <a:lnTo>
                  <a:pt x="453" y="585"/>
                </a:lnTo>
                <a:lnTo>
                  <a:pt x="462" y="587"/>
                </a:lnTo>
                <a:lnTo>
                  <a:pt x="468" y="592"/>
                </a:lnTo>
                <a:lnTo>
                  <a:pt x="475" y="598"/>
                </a:lnTo>
                <a:lnTo>
                  <a:pt x="481" y="609"/>
                </a:lnTo>
                <a:lnTo>
                  <a:pt x="483" y="628"/>
                </a:lnTo>
                <a:lnTo>
                  <a:pt x="485" y="634"/>
                </a:lnTo>
                <a:lnTo>
                  <a:pt x="485" y="638"/>
                </a:lnTo>
                <a:lnTo>
                  <a:pt x="487" y="645"/>
                </a:lnTo>
                <a:lnTo>
                  <a:pt x="404" y="649"/>
                </a:lnTo>
                <a:lnTo>
                  <a:pt x="287" y="656"/>
                </a:lnTo>
                <a:lnTo>
                  <a:pt x="147" y="658"/>
                </a:lnTo>
                <a:lnTo>
                  <a:pt x="64" y="660"/>
                </a:lnTo>
                <a:lnTo>
                  <a:pt x="62" y="457"/>
                </a:lnTo>
                <a:lnTo>
                  <a:pt x="57" y="449"/>
                </a:lnTo>
                <a:lnTo>
                  <a:pt x="51" y="445"/>
                </a:lnTo>
                <a:lnTo>
                  <a:pt x="42" y="445"/>
                </a:lnTo>
                <a:lnTo>
                  <a:pt x="34" y="430"/>
                </a:lnTo>
                <a:lnTo>
                  <a:pt x="30" y="423"/>
                </a:lnTo>
                <a:lnTo>
                  <a:pt x="32" y="417"/>
                </a:lnTo>
                <a:lnTo>
                  <a:pt x="38" y="411"/>
                </a:lnTo>
                <a:lnTo>
                  <a:pt x="45" y="406"/>
                </a:lnTo>
                <a:lnTo>
                  <a:pt x="49" y="400"/>
                </a:lnTo>
                <a:lnTo>
                  <a:pt x="53" y="385"/>
                </a:lnTo>
                <a:lnTo>
                  <a:pt x="53" y="377"/>
                </a:lnTo>
                <a:lnTo>
                  <a:pt x="53" y="370"/>
                </a:lnTo>
                <a:lnTo>
                  <a:pt x="51" y="355"/>
                </a:lnTo>
                <a:lnTo>
                  <a:pt x="51" y="349"/>
                </a:lnTo>
                <a:lnTo>
                  <a:pt x="49" y="340"/>
                </a:lnTo>
                <a:lnTo>
                  <a:pt x="40" y="330"/>
                </a:lnTo>
                <a:lnTo>
                  <a:pt x="38" y="321"/>
                </a:lnTo>
                <a:lnTo>
                  <a:pt x="38" y="315"/>
                </a:lnTo>
                <a:lnTo>
                  <a:pt x="36" y="308"/>
                </a:lnTo>
                <a:lnTo>
                  <a:pt x="34" y="281"/>
                </a:lnTo>
                <a:lnTo>
                  <a:pt x="36" y="274"/>
                </a:lnTo>
                <a:lnTo>
                  <a:pt x="32" y="266"/>
                </a:lnTo>
                <a:lnTo>
                  <a:pt x="32" y="255"/>
                </a:lnTo>
                <a:lnTo>
                  <a:pt x="30" y="240"/>
                </a:lnTo>
                <a:lnTo>
                  <a:pt x="30" y="225"/>
                </a:lnTo>
                <a:lnTo>
                  <a:pt x="27" y="219"/>
                </a:lnTo>
                <a:lnTo>
                  <a:pt x="30" y="213"/>
                </a:lnTo>
                <a:lnTo>
                  <a:pt x="30" y="204"/>
                </a:lnTo>
                <a:lnTo>
                  <a:pt x="25" y="189"/>
                </a:lnTo>
                <a:lnTo>
                  <a:pt x="17" y="168"/>
                </a:lnTo>
                <a:lnTo>
                  <a:pt x="19" y="164"/>
                </a:lnTo>
                <a:lnTo>
                  <a:pt x="10" y="140"/>
                </a:lnTo>
                <a:lnTo>
                  <a:pt x="8" y="132"/>
                </a:lnTo>
                <a:lnTo>
                  <a:pt x="8" y="119"/>
                </a:lnTo>
                <a:lnTo>
                  <a:pt x="8" y="115"/>
                </a:lnTo>
                <a:lnTo>
                  <a:pt x="8" y="108"/>
                </a:lnTo>
                <a:lnTo>
                  <a:pt x="6" y="93"/>
                </a:lnTo>
                <a:lnTo>
                  <a:pt x="10" y="80"/>
                </a:lnTo>
                <a:lnTo>
                  <a:pt x="8" y="74"/>
                </a:lnTo>
                <a:lnTo>
                  <a:pt x="4" y="53"/>
                </a:lnTo>
                <a:lnTo>
                  <a:pt x="0" y="46"/>
                </a:lnTo>
                <a:lnTo>
                  <a:pt x="0" y="46"/>
                </a:lnTo>
                <a:lnTo>
                  <a:pt x="2" y="4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4" name="Freeform 710"/>
          <p:cNvSpPr>
            <a:spLocks/>
          </p:cNvSpPr>
          <p:nvPr/>
        </p:nvSpPr>
        <p:spPr bwMode="auto">
          <a:xfrm>
            <a:off x="4297362" y="2686171"/>
            <a:ext cx="854075" cy="560388"/>
          </a:xfrm>
          <a:custGeom>
            <a:avLst/>
            <a:gdLst>
              <a:gd name="T0" fmla="*/ 8 w 538"/>
              <a:gd name="T1" fmla="*/ 111 h 353"/>
              <a:gd name="T2" fmla="*/ 0 w 538"/>
              <a:gd name="T3" fmla="*/ 96 h 353"/>
              <a:gd name="T4" fmla="*/ 6 w 538"/>
              <a:gd name="T5" fmla="*/ 89 h 353"/>
              <a:gd name="T6" fmla="*/ 8 w 538"/>
              <a:gd name="T7" fmla="*/ 66 h 353"/>
              <a:gd name="T8" fmla="*/ 13 w 538"/>
              <a:gd name="T9" fmla="*/ 53 h 353"/>
              <a:gd name="T10" fmla="*/ 4 w 538"/>
              <a:gd name="T11" fmla="*/ 38 h 353"/>
              <a:gd name="T12" fmla="*/ 8 w 538"/>
              <a:gd name="T13" fmla="*/ 30 h 353"/>
              <a:gd name="T14" fmla="*/ 2 w 538"/>
              <a:gd name="T15" fmla="*/ 15 h 353"/>
              <a:gd name="T16" fmla="*/ 98 w 538"/>
              <a:gd name="T17" fmla="*/ 13 h 353"/>
              <a:gd name="T18" fmla="*/ 355 w 538"/>
              <a:gd name="T19" fmla="*/ 4 h 353"/>
              <a:gd name="T20" fmla="*/ 438 w 538"/>
              <a:gd name="T21" fmla="*/ 6 h 353"/>
              <a:gd name="T22" fmla="*/ 443 w 538"/>
              <a:gd name="T23" fmla="*/ 17 h 353"/>
              <a:gd name="T24" fmla="*/ 453 w 538"/>
              <a:gd name="T25" fmla="*/ 25 h 353"/>
              <a:gd name="T26" fmla="*/ 449 w 538"/>
              <a:gd name="T27" fmla="*/ 51 h 353"/>
              <a:gd name="T28" fmla="*/ 453 w 538"/>
              <a:gd name="T29" fmla="*/ 70 h 353"/>
              <a:gd name="T30" fmla="*/ 460 w 538"/>
              <a:gd name="T31" fmla="*/ 87 h 353"/>
              <a:gd name="T32" fmla="*/ 487 w 538"/>
              <a:gd name="T33" fmla="*/ 94 h 353"/>
              <a:gd name="T34" fmla="*/ 494 w 538"/>
              <a:gd name="T35" fmla="*/ 111 h 353"/>
              <a:gd name="T36" fmla="*/ 513 w 538"/>
              <a:gd name="T37" fmla="*/ 128 h 353"/>
              <a:gd name="T38" fmla="*/ 521 w 538"/>
              <a:gd name="T39" fmla="*/ 143 h 353"/>
              <a:gd name="T40" fmla="*/ 536 w 538"/>
              <a:gd name="T41" fmla="*/ 153 h 353"/>
              <a:gd name="T42" fmla="*/ 536 w 538"/>
              <a:gd name="T43" fmla="*/ 183 h 353"/>
              <a:gd name="T44" fmla="*/ 526 w 538"/>
              <a:gd name="T45" fmla="*/ 211 h 353"/>
              <a:gd name="T46" fmla="*/ 504 w 538"/>
              <a:gd name="T47" fmla="*/ 224 h 353"/>
              <a:gd name="T48" fmla="*/ 470 w 538"/>
              <a:gd name="T49" fmla="*/ 234 h 353"/>
              <a:gd name="T50" fmla="*/ 464 w 538"/>
              <a:gd name="T51" fmla="*/ 255 h 353"/>
              <a:gd name="T52" fmla="*/ 479 w 538"/>
              <a:gd name="T53" fmla="*/ 285 h 353"/>
              <a:gd name="T54" fmla="*/ 468 w 538"/>
              <a:gd name="T55" fmla="*/ 304 h 353"/>
              <a:gd name="T56" fmla="*/ 466 w 538"/>
              <a:gd name="T57" fmla="*/ 319 h 353"/>
              <a:gd name="T58" fmla="*/ 443 w 538"/>
              <a:gd name="T59" fmla="*/ 334 h 353"/>
              <a:gd name="T60" fmla="*/ 447 w 538"/>
              <a:gd name="T61" fmla="*/ 349 h 353"/>
              <a:gd name="T62" fmla="*/ 438 w 538"/>
              <a:gd name="T63" fmla="*/ 353 h 353"/>
              <a:gd name="T64" fmla="*/ 419 w 538"/>
              <a:gd name="T65" fmla="*/ 334 h 353"/>
              <a:gd name="T66" fmla="*/ 360 w 538"/>
              <a:gd name="T67" fmla="*/ 334 h 353"/>
              <a:gd name="T68" fmla="*/ 168 w 538"/>
              <a:gd name="T69" fmla="*/ 343 h 353"/>
              <a:gd name="T70" fmla="*/ 72 w 538"/>
              <a:gd name="T71" fmla="*/ 334 h 353"/>
              <a:gd name="T72" fmla="*/ 68 w 538"/>
              <a:gd name="T73" fmla="*/ 309 h 353"/>
              <a:gd name="T74" fmla="*/ 66 w 538"/>
              <a:gd name="T75" fmla="*/ 283 h 353"/>
              <a:gd name="T76" fmla="*/ 62 w 538"/>
              <a:gd name="T77" fmla="*/ 270 h 353"/>
              <a:gd name="T78" fmla="*/ 59 w 538"/>
              <a:gd name="T79" fmla="*/ 253 h 353"/>
              <a:gd name="T80" fmla="*/ 53 w 538"/>
              <a:gd name="T81" fmla="*/ 243 h 353"/>
              <a:gd name="T82" fmla="*/ 47 w 538"/>
              <a:gd name="T83" fmla="*/ 234 h 353"/>
              <a:gd name="T84" fmla="*/ 44 w 538"/>
              <a:gd name="T85" fmla="*/ 226 h 353"/>
              <a:gd name="T86" fmla="*/ 47 w 538"/>
              <a:gd name="T87" fmla="*/ 211 h 353"/>
              <a:gd name="T88" fmla="*/ 40 w 538"/>
              <a:gd name="T89" fmla="*/ 196 h 353"/>
              <a:gd name="T90" fmla="*/ 32 w 538"/>
              <a:gd name="T91" fmla="*/ 177 h 353"/>
              <a:gd name="T92" fmla="*/ 23 w 538"/>
              <a:gd name="T93" fmla="*/ 162 h 353"/>
              <a:gd name="T94" fmla="*/ 23 w 538"/>
              <a:gd name="T95" fmla="*/ 149 h 353"/>
              <a:gd name="T96" fmla="*/ 19 w 538"/>
              <a:gd name="T97" fmla="*/ 136 h 353"/>
              <a:gd name="T98" fmla="*/ 13 w 538"/>
              <a:gd name="T99" fmla="*/ 12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353">
                <a:moveTo>
                  <a:pt x="13" y="126"/>
                </a:moveTo>
                <a:lnTo>
                  <a:pt x="8" y="111"/>
                </a:lnTo>
                <a:lnTo>
                  <a:pt x="2" y="104"/>
                </a:lnTo>
                <a:lnTo>
                  <a:pt x="0" y="96"/>
                </a:lnTo>
                <a:lnTo>
                  <a:pt x="4" y="89"/>
                </a:lnTo>
                <a:lnTo>
                  <a:pt x="6" y="89"/>
                </a:lnTo>
                <a:lnTo>
                  <a:pt x="10" y="74"/>
                </a:lnTo>
                <a:lnTo>
                  <a:pt x="8" y="66"/>
                </a:lnTo>
                <a:lnTo>
                  <a:pt x="13" y="60"/>
                </a:lnTo>
                <a:lnTo>
                  <a:pt x="13" y="53"/>
                </a:lnTo>
                <a:lnTo>
                  <a:pt x="6" y="47"/>
                </a:lnTo>
                <a:lnTo>
                  <a:pt x="4" y="38"/>
                </a:lnTo>
                <a:lnTo>
                  <a:pt x="6" y="36"/>
                </a:lnTo>
                <a:lnTo>
                  <a:pt x="8" y="30"/>
                </a:lnTo>
                <a:lnTo>
                  <a:pt x="4" y="23"/>
                </a:lnTo>
                <a:lnTo>
                  <a:pt x="2" y="15"/>
                </a:lnTo>
                <a:lnTo>
                  <a:pt x="15" y="15"/>
                </a:lnTo>
                <a:lnTo>
                  <a:pt x="98" y="13"/>
                </a:lnTo>
                <a:lnTo>
                  <a:pt x="238" y="11"/>
                </a:lnTo>
                <a:lnTo>
                  <a:pt x="355" y="4"/>
                </a:lnTo>
                <a:lnTo>
                  <a:pt x="438" y="0"/>
                </a:lnTo>
                <a:lnTo>
                  <a:pt x="438" y="6"/>
                </a:lnTo>
                <a:lnTo>
                  <a:pt x="441" y="8"/>
                </a:lnTo>
                <a:lnTo>
                  <a:pt x="443" y="17"/>
                </a:lnTo>
                <a:lnTo>
                  <a:pt x="449" y="19"/>
                </a:lnTo>
                <a:lnTo>
                  <a:pt x="453" y="25"/>
                </a:lnTo>
                <a:lnTo>
                  <a:pt x="445" y="40"/>
                </a:lnTo>
                <a:lnTo>
                  <a:pt x="449" y="51"/>
                </a:lnTo>
                <a:lnTo>
                  <a:pt x="449" y="64"/>
                </a:lnTo>
                <a:lnTo>
                  <a:pt x="453" y="70"/>
                </a:lnTo>
                <a:lnTo>
                  <a:pt x="455" y="79"/>
                </a:lnTo>
                <a:lnTo>
                  <a:pt x="460" y="87"/>
                </a:lnTo>
                <a:lnTo>
                  <a:pt x="466" y="89"/>
                </a:lnTo>
                <a:lnTo>
                  <a:pt x="487" y="94"/>
                </a:lnTo>
                <a:lnTo>
                  <a:pt x="494" y="109"/>
                </a:lnTo>
                <a:lnTo>
                  <a:pt x="494" y="111"/>
                </a:lnTo>
                <a:lnTo>
                  <a:pt x="498" y="117"/>
                </a:lnTo>
                <a:lnTo>
                  <a:pt x="513" y="128"/>
                </a:lnTo>
                <a:lnTo>
                  <a:pt x="515" y="136"/>
                </a:lnTo>
                <a:lnTo>
                  <a:pt x="521" y="143"/>
                </a:lnTo>
                <a:lnTo>
                  <a:pt x="530" y="147"/>
                </a:lnTo>
                <a:lnTo>
                  <a:pt x="536" y="153"/>
                </a:lnTo>
                <a:lnTo>
                  <a:pt x="538" y="160"/>
                </a:lnTo>
                <a:lnTo>
                  <a:pt x="536" y="183"/>
                </a:lnTo>
                <a:lnTo>
                  <a:pt x="526" y="196"/>
                </a:lnTo>
                <a:lnTo>
                  <a:pt x="526" y="211"/>
                </a:lnTo>
                <a:lnTo>
                  <a:pt x="517" y="217"/>
                </a:lnTo>
                <a:lnTo>
                  <a:pt x="504" y="224"/>
                </a:lnTo>
                <a:lnTo>
                  <a:pt x="496" y="228"/>
                </a:lnTo>
                <a:lnTo>
                  <a:pt x="470" y="234"/>
                </a:lnTo>
                <a:lnTo>
                  <a:pt x="466" y="243"/>
                </a:lnTo>
                <a:lnTo>
                  <a:pt x="464" y="255"/>
                </a:lnTo>
                <a:lnTo>
                  <a:pt x="479" y="270"/>
                </a:lnTo>
                <a:lnTo>
                  <a:pt x="479" y="285"/>
                </a:lnTo>
                <a:lnTo>
                  <a:pt x="468" y="300"/>
                </a:lnTo>
                <a:lnTo>
                  <a:pt x="468" y="304"/>
                </a:lnTo>
                <a:lnTo>
                  <a:pt x="468" y="311"/>
                </a:lnTo>
                <a:lnTo>
                  <a:pt x="466" y="319"/>
                </a:lnTo>
                <a:lnTo>
                  <a:pt x="449" y="328"/>
                </a:lnTo>
                <a:lnTo>
                  <a:pt x="443" y="334"/>
                </a:lnTo>
                <a:lnTo>
                  <a:pt x="447" y="341"/>
                </a:lnTo>
                <a:lnTo>
                  <a:pt x="447" y="349"/>
                </a:lnTo>
                <a:lnTo>
                  <a:pt x="443" y="353"/>
                </a:lnTo>
                <a:lnTo>
                  <a:pt x="438" y="353"/>
                </a:lnTo>
                <a:lnTo>
                  <a:pt x="432" y="345"/>
                </a:lnTo>
                <a:lnTo>
                  <a:pt x="419" y="334"/>
                </a:lnTo>
                <a:lnTo>
                  <a:pt x="415" y="328"/>
                </a:lnTo>
                <a:lnTo>
                  <a:pt x="360" y="334"/>
                </a:lnTo>
                <a:lnTo>
                  <a:pt x="228" y="341"/>
                </a:lnTo>
                <a:lnTo>
                  <a:pt x="168" y="343"/>
                </a:lnTo>
                <a:lnTo>
                  <a:pt x="74" y="341"/>
                </a:lnTo>
                <a:lnTo>
                  <a:pt x="72" y="334"/>
                </a:lnTo>
                <a:lnTo>
                  <a:pt x="66" y="330"/>
                </a:lnTo>
                <a:lnTo>
                  <a:pt x="68" y="309"/>
                </a:lnTo>
                <a:lnTo>
                  <a:pt x="66" y="294"/>
                </a:lnTo>
                <a:lnTo>
                  <a:pt x="66" y="283"/>
                </a:lnTo>
                <a:lnTo>
                  <a:pt x="66" y="277"/>
                </a:lnTo>
                <a:lnTo>
                  <a:pt x="62" y="270"/>
                </a:lnTo>
                <a:lnTo>
                  <a:pt x="64" y="260"/>
                </a:lnTo>
                <a:lnTo>
                  <a:pt x="59" y="253"/>
                </a:lnTo>
                <a:lnTo>
                  <a:pt x="59" y="245"/>
                </a:lnTo>
                <a:lnTo>
                  <a:pt x="53" y="243"/>
                </a:lnTo>
                <a:lnTo>
                  <a:pt x="53" y="234"/>
                </a:lnTo>
                <a:lnTo>
                  <a:pt x="47" y="234"/>
                </a:lnTo>
                <a:lnTo>
                  <a:pt x="47" y="232"/>
                </a:lnTo>
                <a:lnTo>
                  <a:pt x="44" y="226"/>
                </a:lnTo>
                <a:lnTo>
                  <a:pt x="44" y="217"/>
                </a:lnTo>
                <a:lnTo>
                  <a:pt x="47" y="211"/>
                </a:lnTo>
                <a:lnTo>
                  <a:pt x="44" y="204"/>
                </a:lnTo>
                <a:lnTo>
                  <a:pt x="40" y="196"/>
                </a:lnTo>
                <a:lnTo>
                  <a:pt x="40" y="189"/>
                </a:lnTo>
                <a:lnTo>
                  <a:pt x="32" y="177"/>
                </a:lnTo>
                <a:lnTo>
                  <a:pt x="30" y="170"/>
                </a:lnTo>
                <a:lnTo>
                  <a:pt x="23" y="162"/>
                </a:lnTo>
                <a:lnTo>
                  <a:pt x="25" y="155"/>
                </a:lnTo>
                <a:lnTo>
                  <a:pt x="23" y="149"/>
                </a:lnTo>
                <a:lnTo>
                  <a:pt x="19" y="140"/>
                </a:lnTo>
                <a:lnTo>
                  <a:pt x="19" y="136"/>
                </a:lnTo>
                <a:lnTo>
                  <a:pt x="19" y="128"/>
                </a:lnTo>
                <a:lnTo>
                  <a:pt x="13" y="126"/>
                </a:lnTo>
                <a:close/>
              </a:path>
            </a:pathLst>
          </a:custGeom>
          <a:solidFill>
            <a:srgbClr val="FF6969"/>
          </a:solidFill>
          <a:ln>
            <a:noFill/>
          </a:ln>
        </p:spPr>
        <p:txBody>
          <a:bodyPr vert="horz" wrap="square" lIns="91440" tIns="45720" rIns="91440" bIns="45720" numCol="1" anchor="t" anchorCtr="0" compatLnSpc="1">
            <a:prstTxWarp prst="textNoShape">
              <a:avLst/>
            </a:prstTxWarp>
          </a:bodyPr>
          <a:lstStyle/>
          <a:p>
            <a:endParaRPr lang="en-US"/>
          </a:p>
        </p:txBody>
      </p:sp>
      <p:sp>
        <p:nvSpPr>
          <p:cNvPr id="1305" name="Freeform 711"/>
          <p:cNvSpPr>
            <a:spLocks/>
          </p:cNvSpPr>
          <p:nvPr/>
        </p:nvSpPr>
        <p:spPr bwMode="auto">
          <a:xfrm>
            <a:off x="4297362" y="2686171"/>
            <a:ext cx="854075" cy="560388"/>
          </a:xfrm>
          <a:custGeom>
            <a:avLst/>
            <a:gdLst>
              <a:gd name="T0" fmla="*/ 8 w 538"/>
              <a:gd name="T1" fmla="*/ 111 h 353"/>
              <a:gd name="T2" fmla="*/ 0 w 538"/>
              <a:gd name="T3" fmla="*/ 96 h 353"/>
              <a:gd name="T4" fmla="*/ 6 w 538"/>
              <a:gd name="T5" fmla="*/ 89 h 353"/>
              <a:gd name="T6" fmla="*/ 8 w 538"/>
              <a:gd name="T7" fmla="*/ 66 h 353"/>
              <a:gd name="T8" fmla="*/ 13 w 538"/>
              <a:gd name="T9" fmla="*/ 53 h 353"/>
              <a:gd name="T10" fmla="*/ 4 w 538"/>
              <a:gd name="T11" fmla="*/ 38 h 353"/>
              <a:gd name="T12" fmla="*/ 8 w 538"/>
              <a:gd name="T13" fmla="*/ 30 h 353"/>
              <a:gd name="T14" fmla="*/ 2 w 538"/>
              <a:gd name="T15" fmla="*/ 15 h 353"/>
              <a:gd name="T16" fmla="*/ 98 w 538"/>
              <a:gd name="T17" fmla="*/ 13 h 353"/>
              <a:gd name="T18" fmla="*/ 355 w 538"/>
              <a:gd name="T19" fmla="*/ 4 h 353"/>
              <a:gd name="T20" fmla="*/ 438 w 538"/>
              <a:gd name="T21" fmla="*/ 6 h 353"/>
              <a:gd name="T22" fmla="*/ 443 w 538"/>
              <a:gd name="T23" fmla="*/ 17 h 353"/>
              <a:gd name="T24" fmla="*/ 453 w 538"/>
              <a:gd name="T25" fmla="*/ 25 h 353"/>
              <a:gd name="T26" fmla="*/ 449 w 538"/>
              <a:gd name="T27" fmla="*/ 51 h 353"/>
              <a:gd name="T28" fmla="*/ 453 w 538"/>
              <a:gd name="T29" fmla="*/ 70 h 353"/>
              <a:gd name="T30" fmla="*/ 460 w 538"/>
              <a:gd name="T31" fmla="*/ 87 h 353"/>
              <a:gd name="T32" fmla="*/ 487 w 538"/>
              <a:gd name="T33" fmla="*/ 94 h 353"/>
              <a:gd name="T34" fmla="*/ 494 w 538"/>
              <a:gd name="T35" fmla="*/ 111 h 353"/>
              <a:gd name="T36" fmla="*/ 513 w 538"/>
              <a:gd name="T37" fmla="*/ 128 h 353"/>
              <a:gd name="T38" fmla="*/ 521 w 538"/>
              <a:gd name="T39" fmla="*/ 143 h 353"/>
              <a:gd name="T40" fmla="*/ 536 w 538"/>
              <a:gd name="T41" fmla="*/ 153 h 353"/>
              <a:gd name="T42" fmla="*/ 536 w 538"/>
              <a:gd name="T43" fmla="*/ 183 h 353"/>
              <a:gd name="T44" fmla="*/ 526 w 538"/>
              <a:gd name="T45" fmla="*/ 211 h 353"/>
              <a:gd name="T46" fmla="*/ 504 w 538"/>
              <a:gd name="T47" fmla="*/ 224 h 353"/>
              <a:gd name="T48" fmla="*/ 470 w 538"/>
              <a:gd name="T49" fmla="*/ 234 h 353"/>
              <a:gd name="T50" fmla="*/ 464 w 538"/>
              <a:gd name="T51" fmla="*/ 255 h 353"/>
              <a:gd name="T52" fmla="*/ 479 w 538"/>
              <a:gd name="T53" fmla="*/ 285 h 353"/>
              <a:gd name="T54" fmla="*/ 468 w 538"/>
              <a:gd name="T55" fmla="*/ 304 h 353"/>
              <a:gd name="T56" fmla="*/ 466 w 538"/>
              <a:gd name="T57" fmla="*/ 319 h 353"/>
              <a:gd name="T58" fmla="*/ 443 w 538"/>
              <a:gd name="T59" fmla="*/ 334 h 353"/>
              <a:gd name="T60" fmla="*/ 447 w 538"/>
              <a:gd name="T61" fmla="*/ 349 h 353"/>
              <a:gd name="T62" fmla="*/ 438 w 538"/>
              <a:gd name="T63" fmla="*/ 353 h 353"/>
              <a:gd name="T64" fmla="*/ 419 w 538"/>
              <a:gd name="T65" fmla="*/ 334 h 353"/>
              <a:gd name="T66" fmla="*/ 360 w 538"/>
              <a:gd name="T67" fmla="*/ 334 h 353"/>
              <a:gd name="T68" fmla="*/ 168 w 538"/>
              <a:gd name="T69" fmla="*/ 343 h 353"/>
              <a:gd name="T70" fmla="*/ 72 w 538"/>
              <a:gd name="T71" fmla="*/ 334 h 353"/>
              <a:gd name="T72" fmla="*/ 68 w 538"/>
              <a:gd name="T73" fmla="*/ 309 h 353"/>
              <a:gd name="T74" fmla="*/ 66 w 538"/>
              <a:gd name="T75" fmla="*/ 283 h 353"/>
              <a:gd name="T76" fmla="*/ 62 w 538"/>
              <a:gd name="T77" fmla="*/ 270 h 353"/>
              <a:gd name="T78" fmla="*/ 59 w 538"/>
              <a:gd name="T79" fmla="*/ 253 h 353"/>
              <a:gd name="T80" fmla="*/ 53 w 538"/>
              <a:gd name="T81" fmla="*/ 243 h 353"/>
              <a:gd name="T82" fmla="*/ 47 w 538"/>
              <a:gd name="T83" fmla="*/ 234 h 353"/>
              <a:gd name="T84" fmla="*/ 44 w 538"/>
              <a:gd name="T85" fmla="*/ 226 h 353"/>
              <a:gd name="T86" fmla="*/ 47 w 538"/>
              <a:gd name="T87" fmla="*/ 211 h 353"/>
              <a:gd name="T88" fmla="*/ 40 w 538"/>
              <a:gd name="T89" fmla="*/ 196 h 353"/>
              <a:gd name="T90" fmla="*/ 32 w 538"/>
              <a:gd name="T91" fmla="*/ 177 h 353"/>
              <a:gd name="T92" fmla="*/ 23 w 538"/>
              <a:gd name="T93" fmla="*/ 162 h 353"/>
              <a:gd name="T94" fmla="*/ 23 w 538"/>
              <a:gd name="T95" fmla="*/ 149 h 353"/>
              <a:gd name="T96" fmla="*/ 19 w 538"/>
              <a:gd name="T97" fmla="*/ 136 h 353"/>
              <a:gd name="T98" fmla="*/ 13 w 538"/>
              <a:gd name="T99" fmla="*/ 12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353">
                <a:moveTo>
                  <a:pt x="13" y="126"/>
                </a:moveTo>
                <a:lnTo>
                  <a:pt x="8" y="111"/>
                </a:lnTo>
                <a:lnTo>
                  <a:pt x="2" y="104"/>
                </a:lnTo>
                <a:lnTo>
                  <a:pt x="0" y="96"/>
                </a:lnTo>
                <a:lnTo>
                  <a:pt x="4" y="89"/>
                </a:lnTo>
                <a:lnTo>
                  <a:pt x="6" y="89"/>
                </a:lnTo>
                <a:lnTo>
                  <a:pt x="10" y="74"/>
                </a:lnTo>
                <a:lnTo>
                  <a:pt x="8" y="66"/>
                </a:lnTo>
                <a:lnTo>
                  <a:pt x="13" y="60"/>
                </a:lnTo>
                <a:lnTo>
                  <a:pt x="13" y="53"/>
                </a:lnTo>
                <a:lnTo>
                  <a:pt x="6" y="47"/>
                </a:lnTo>
                <a:lnTo>
                  <a:pt x="4" y="38"/>
                </a:lnTo>
                <a:lnTo>
                  <a:pt x="6" y="36"/>
                </a:lnTo>
                <a:lnTo>
                  <a:pt x="8" y="30"/>
                </a:lnTo>
                <a:lnTo>
                  <a:pt x="4" y="23"/>
                </a:lnTo>
                <a:lnTo>
                  <a:pt x="2" y="15"/>
                </a:lnTo>
                <a:lnTo>
                  <a:pt x="15" y="15"/>
                </a:lnTo>
                <a:lnTo>
                  <a:pt x="98" y="13"/>
                </a:lnTo>
                <a:lnTo>
                  <a:pt x="238" y="11"/>
                </a:lnTo>
                <a:lnTo>
                  <a:pt x="355" y="4"/>
                </a:lnTo>
                <a:lnTo>
                  <a:pt x="438" y="0"/>
                </a:lnTo>
                <a:lnTo>
                  <a:pt x="438" y="6"/>
                </a:lnTo>
                <a:lnTo>
                  <a:pt x="441" y="8"/>
                </a:lnTo>
                <a:lnTo>
                  <a:pt x="443" y="17"/>
                </a:lnTo>
                <a:lnTo>
                  <a:pt x="449" y="19"/>
                </a:lnTo>
                <a:lnTo>
                  <a:pt x="453" y="25"/>
                </a:lnTo>
                <a:lnTo>
                  <a:pt x="445" y="40"/>
                </a:lnTo>
                <a:lnTo>
                  <a:pt x="449" y="51"/>
                </a:lnTo>
                <a:lnTo>
                  <a:pt x="449" y="64"/>
                </a:lnTo>
                <a:lnTo>
                  <a:pt x="453" y="70"/>
                </a:lnTo>
                <a:lnTo>
                  <a:pt x="455" y="79"/>
                </a:lnTo>
                <a:lnTo>
                  <a:pt x="460" y="87"/>
                </a:lnTo>
                <a:lnTo>
                  <a:pt x="466" y="89"/>
                </a:lnTo>
                <a:lnTo>
                  <a:pt x="487" y="94"/>
                </a:lnTo>
                <a:lnTo>
                  <a:pt x="494" y="109"/>
                </a:lnTo>
                <a:lnTo>
                  <a:pt x="494" y="111"/>
                </a:lnTo>
                <a:lnTo>
                  <a:pt x="498" y="117"/>
                </a:lnTo>
                <a:lnTo>
                  <a:pt x="513" y="128"/>
                </a:lnTo>
                <a:lnTo>
                  <a:pt x="515" y="136"/>
                </a:lnTo>
                <a:lnTo>
                  <a:pt x="521" y="143"/>
                </a:lnTo>
                <a:lnTo>
                  <a:pt x="530" y="147"/>
                </a:lnTo>
                <a:lnTo>
                  <a:pt x="536" y="153"/>
                </a:lnTo>
                <a:lnTo>
                  <a:pt x="538" y="160"/>
                </a:lnTo>
                <a:lnTo>
                  <a:pt x="536" y="183"/>
                </a:lnTo>
                <a:lnTo>
                  <a:pt x="526" y="196"/>
                </a:lnTo>
                <a:lnTo>
                  <a:pt x="526" y="211"/>
                </a:lnTo>
                <a:lnTo>
                  <a:pt x="517" y="217"/>
                </a:lnTo>
                <a:lnTo>
                  <a:pt x="504" y="224"/>
                </a:lnTo>
                <a:lnTo>
                  <a:pt x="496" y="228"/>
                </a:lnTo>
                <a:lnTo>
                  <a:pt x="470" y="234"/>
                </a:lnTo>
                <a:lnTo>
                  <a:pt x="466" y="243"/>
                </a:lnTo>
                <a:lnTo>
                  <a:pt x="464" y="255"/>
                </a:lnTo>
                <a:lnTo>
                  <a:pt x="479" y="270"/>
                </a:lnTo>
                <a:lnTo>
                  <a:pt x="479" y="285"/>
                </a:lnTo>
                <a:lnTo>
                  <a:pt x="468" y="300"/>
                </a:lnTo>
                <a:lnTo>
                  <a:pt x="468" y="304"/>
                </a:lnTo>
                <a:lnTo>
                  <a:pt x="468" y="311"/>
                </a:lnTo>
                <a:lnTo>
                  <a:pt x="466" y="319"/>
                </a:lnTo>
                <a:lnTo>
                  <a:pt x="449" y="328"/>
                </a:lnTo>
                <a:lnTo>
                  <a:pt x="443" y="334"/>
                </a:lnTo>
                <a:lnTo>
                  <a:pt x="447" y="341"/>
                </a:lnTo>
                <a:lnTo>
                  <a:pt x="447" y="349"/>
                </a:lnTo>
                <a:lnTo>
                  <a:pt x="443" y="353"/>
                </a:lnTo>
                <a:lnTo>
                  <a:pt x="438" y="353"/>
                </a:lnTo>
                <a:lnTo>
                  <a:pt x="432" y="345"/>
                </a:lnTo>
                <a:lnTo>
                  <a:pt x="419" y="334"/>
                </a:lnTo>
                <a:lnTo>
                  <a:pt x="415" y="328"/>
                </a:lnTo>
                <a:lnTo>
                  <a:pt x="360" y="334"/>
                </a:lnTo>
                <a:lnTo>
                  <a:pt x="228" y="341"/>
                </a:lnTo>
                <a:lnTo>
                  <a:pt x="168" y="343"/>
                </a:lnTo>
                <a:lnTo>
                  <a:pt x="74" y="341"/>
                </a:lnTo>
                <a:lnTo>
                  <a:pt x="72" y="334"/>
                </a:lnTo>
                <a:lnTo>
                  <a:pt x="66" y="330"/>
                </a:lnTo>
                <a:lnTo>
                  <a:pt x="68" y="309"/>
                </a:lnTo>
                <a:lnTo>
                  <a:pt x="66" y="294"/>
                </a:lnTo>
                <a:lnTo>
                  <a:pt x="66" y="283"/>
                </a:lnTo>
                <a:lnTo>
                  <a:pt x="66" y="277"/>
                </a:lnTo>
                <a:lnTo>
                  <a:pt x="62" y="270"/>
                </a:lnTo>
                <a:lnTo>
                  <a:pt x="64" y="260"/>
                </a:lnTo>
                <a:lnTo>
                  <a:pt x="59" y="253"/>
                </a:lnTo>
                <a:lnTo>
                  <a:pt x="59" y="245"/>
                </a:lnTo>
                <a:lnTo>
                  <a:pt x="53" y="243"/>
                </a:lnTo>
                <a:lnTo>
                  <a:pt x="53" y="234"/>
                </a:lnTo>
                <a:lnTo>
                  <a:pt x="47" y="234"/>
                </a:lnTo>
                <a:lnTo>
                  <a:pt x="47" y="232"/>
                </a:lnTo>
                <a:lnTo>
                  <a:pt x="44" y="226"/>
                </a:lnTo>
                <a:lnTo>
                  <a:pt x="44" y="217"/>
                </a:lnTo>
                <a:lnTo>
                  <a:pt x="47" y="211"/>
                </a:lnTo>
                <a:lnTo>
                  <a:pt x="44" y="204"/>
                </a:lnTo>
                <a:lnTo>
                  <a:pt x="40" y="196"/>
                </a:lnTo>
                <a:lnTo>
                  <a:pt x="40" y="189"/>
                </a:lnTo>
                <a:lnTo>
                  <a:pt x="32" y="177"/>
                </a:lnTo>
                <a:lnTo>
                  <a:pt x="30" y="170"/>
                </a:lnTo>
                <a:lnTo>
                  <a:pt x="23" y="162"/>
                </a:lnTo>
                <a:lnTo>
                  <a:pt x="25" y="155"/>
                </a:lnTo>
                <a:lnTo>
                  <a:pt x="23" y="149"/>
                </a:lnTo>
                <a:lnTo>
                  <a:pt x="19" y="140"/>
                </a:lnTo>
                <a:lnTo>
                  <a:pt x="19" y="136"/>
                </a:lnTo>
                <a:lnTo>
                  <a:pt x="19" y="128"/>
                </a:lnTo>
                <a:lnTo>
                  <a:pt x="13" y="1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6" name="Freeform 712"/>
          <p:cNvSpPr>
            <a:spLocks/>
          </p:cNvSpPr>
          <p:nvPr/>
        </p:nvSpPr>
        <p:spPr bwMode="auto">
          <a:xfrm>
            <a:off x="4414837" y="3206871"/>
            <a:ext cx="947738" cy="820738"/>
          </a:xfrm>
          <a:custGeom>
            <a:avLst/>
            <a:gdLst>
              <a:gd name="T0" fmla="*/ 94 w 597"/>
              <a:gd name="T1" fmla="*/ 15 h 517"/>
              <a:gd name="T2" fmla="*/ 286 w 597"/>
              <a:gd name="T3" fmla="*/ 6 h 517"/>
              <a:gd name="T4" fmla="*/ 345 w 597"/>
              <a:gd name="T5" fmla="*/ 6 h 517"/>
              <a:gd name="T6" fmla="*/ 364 w 597"/>
              <a:gd name="T7" fmla="*/ 25 h 517"/>
              <a:gd name="T8" fmla="*/ 364 w 597"/>
              <a:gd name="T9" fmla="*/ 34 h 517"/>
              <a:gd name="T10" fmla="*/ 362 w 597"/>
              <a:gd name="T11" fmla="*/ 55 h 517"/>
              <a:gd name="T12" fmla="*/ 369 w 597"/>
              <a:gd name="T13" fmla="*/ 72 h 517"/>
              <a:gd name="T14" fmla="*/ 377 w 597"/>
              <a:gd name="T15" fmla="*/ 94 h 517"/>
              <a:gd name="T16" fmla="*/ 388 w 597"/>
              <a:gd name="T17" fmla="*/ 109 h 517"/>
              <a:gd name="T18" fmla="*/ 403 w 597"/>
              <a:gd name="T19" fmla="*/ 121 h 517"/>
              <a:gd name="T20" fmla="*/ 424 w 597"/>
              <a:gd name="T21" fmla="*/ 138 h 517"/>
              <a:gd name="T22" fmla="*/ 435 w 597"/>
              <a:gd name="T23" fmla="*/ 151 h 517"/>
              <a:gd name="T24" fmla="*/ 447 w 597"/>
              <a:gd name="T25" fmla="*/ 189 h 517"/>
              <a:gd name="T26" fmla="*/ 460 w 597"/>
              <a:gd name="T27" fmla="*/ 181 h 517"/>
              <a:gd name="T28" fmla="*/ 471 w 597"/>
              <a:gd name="T29" fmla="*/ 183 h 517"/>
              <a:gd name="T30" fmla="*/ 492 w 597"/>
              <a:gd name="T31" fmla="*/ 194 h 517"/>
              <a:gd name="T32" fmla="*/ 488 w 597"/>
              <a:gd name="T33" fmla="*/ 204 h 517"/>
              <a:gd name="T34" fmla="*/ 482 w 597"/>
              <a:gd name="T35" fmla="*/ 228 h 517"/>
              <a:gd name="T36" fmla="*/ 475 w 597"/>
              <a:gd name="T37" fmla="*/ 247 h 517"/>
              <a:gd name="T38" fmla="*/ 475 w 597"/>
              <a:gd name="T39" fmla="*/ 262 h 517"/>
              <a:gd name="T40" fmla="*/ 509 w 597"/>
              <a:gd name="T41" fmla="*/ 292 h 517"/>
              <a:gd name="T42" fmla="*/ 516 w 597"/>
              <a:gd name="T43" fmla="*/ 300 h 517"/>
              <a:gd name="T44" fmla="*/ 535 w 597"/>
              <a:gd name="T45" fmla="*/ 304 h 517"/>
              <a:gd name="T46" fmla="*/ 548 w 597"/>
              <a:gd name="T47" fmla="*/ 317 h 517"/>
              <a:gd name="T48" fmla="*/ 556 w 597"/>
              <a:gd name="T49" fmla="*/ 336 h 517"/>
              <a:gd name="T50" fmla="*/ 562 w 597"/>
              <a:gd name="T51" fmla="*/ 358 h 517"/>
              <a:gd name="T52" fmla="*/ 567 w 597"/>
              <a:gd name="T53" fmla="*/ 379 h 517"/>
              <a:gd name="T54" fmla="*/ 586 w 597"/>
              <a:gd name="T55" fmla="*/ 392 h 517"/>
              <a:gd name="T56" fmla="*/ 597 w 597"/>
              <a:gd name="T57" fmla="*/ 402 h 517"/>
              <a:gd name="T58" fmla="*/ 597 w 597"/>
              <a:gd name="T59" fmla="*/ 422 h 517"/>
              <a:gd name="T60" fmla="*/ 594 w 597"/>
              <a:gd name="T61" fmla="*/ 432 h 517"/>
              <a:gd name="T62" fmla="*/ 584 w 597"/>
              <a:gd name="T63" fmla="*/ 441 h 517"/>
              <a:gd name="T64" fmla="*/ 573 w 597"/>
              <a:gd name="T65" fmla="*/ 454 h 517"/>
              <a:gd name="T66" fmla="*/ 567 w 597"/>
              <a:gd name="T67" fmla="*/ 454 h 517"/>
              <a:gd name="T68" fmla="*/ 560 w 597"/>
              <a:gd name="T69" fmla="*/ 454 h 517"/>
              <a:gd name="T70" fmla="*/ 565 w 597"/>
              <a:gd name="T71" fmla="*/ 468 h 517"/>
              <a:gd name="T72" fmla="*/ 562 w 597"/>
              <a:gd name="T73" fmla="*/ 479 h 517"/>
              <a:gd name="T74" fmla="*/ 560 w 597"/>
              <a:gd name="T75" fmla="*/ 492 h 517"/>
              <a:gd name="T76" fmla="*/ 550 w 597"/>
              <a:gd name="T77" fmla="*/ 511 h 517"/>
              <a:gd name="T78" fmla="*/ 494 w 597"/>
              <a:gd name="T79" fmla="*/ 509 h 517"/>
              <a:gd name="T80" fmla="*/ 503 w 597"/>
              <a:gd name="T81" fmla="*/ 494 h 517"/>
              <a:gd name="T82" fmla="*/ 518 w 597"/>
              <a:gd name="T83" fmla="*/ 483 h 517"/>
              <a:gd name="T84" fmla="*/ 516 w 597"/>
              <a:gd name="T85" fmla="*/ 468 h 517"/>
              <a:gd name="T86" fmla="*/ 503 w 597"/>
              <a:gd name="T87" fmla="*/ 458 h 517"/>
              <a:gd name="T88" fmla="*/ 198 w 597"/>
              <a:gd name="T89" fmla="*/ 475 h 517"/>
              <a:gd name="T90" fmla="*/ 107 w 597"/>
              <a:gd name="T91" fmla="*/ 422 h 517"/>
              <a:gd name="T92" fmla="*/ 94 w 597"/>
              <a:gd name="T93" fmla="*/ 175 h 517"/>
              <a:gd name="T94" fmla="*/ 77 w 597"/>
              <a:gd name="T95" fmla="*/ 157 h 517"/>
              <a:gd name="T96" fmla="*/ 68 w 597"/>
              <a:gd name="T97" fmla="*/ 145 h 517"/>
              <a:gd name="T98" fmla="*/ 58 w 597"/>
              <a:gd name="T99" fmla="*/ 130 h 517"/>
              <a:gd name="T100" fmla="*/ 71 w 597"/>
              <a:gd name="T101" fmla="*/ 111 h 517"/>
              <a:gd name="T102" fmla="*/ 79 w 597"/>
              <a:gd name="T103" fmla="*/ 109 h 517"/>
              <a:gd name="T104" fmla="*/ 73 w 597"/>
              <a:gd name="T105" fmla="*/ 94 h 517"/>
              <a:gd name="T106" fmla="*/ 60 w 597"/>
              <a:gd name="T107" fmla="*/ 96 h 517"/>
              <a:gd name="T108" fmla="*/ 30 w 597"/>
              <a:gd name="T109" fmla="*/ 74 h 517"/>
              <a:gd name="T110" fmla="*/ 26 w 597"/>
              <a:gd name="T111" fmla="*/ 62 h 517"/>
              <a:gd name="T112" fmla="*/ 17 w 597"/>
              <a:gd name="T113" fmla="*/ 49 h 517"/>
              <a:gd name="T114" fmla="*/ 7 w 597"/>
              <a:gd name="T115" fmla="*/ 28 h 517"/>
              <a:gd name="T116" fmla="*/ 0 w 597"/>
              <a:gd name="T117" fmla="*/ 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7" h="517">
                <a:moveTo>
                  <a:pt x="0" y="13"/>
                </a:moveTo>
                <a:lnTo>
                  <a:pt x="94" y="15"/>
                </a:lnTo>
                <a:lnTo>
                  <a:pt x="154" y="13"/>
                </a:lnTo>
                <a:lnTo>
                  <a:pt x="286" y="6"/>
                </a:lnTo>
                <a:lnTo>
                  <a:pt x="341" y="0"/>
                </a:lnTo>
                <a:lnTo>
                  <a:pt x="345" y="6"/>
                </a:lnTo>
                <a:lnTo>
                  <a:pt x="358" y="17"/>
                </a:lnTo>
                <a:lnTo>
                  <a:pt x="364" y="25"/>
                </a:lnTo>
                <a:lnTo>
                  <a:pt x="369" y="25"/>
                </a:lnTo>
                <a:lnTo>
                  <a:pt x="364" y="34"/>
                </a:lnTo>
                <a:lnTo>
                  <a:pt x="362" y="40"/>
                </a:lnTo>
                <a:lnTo>
                  <a:pt x="362" y="55"/>
                </a:lnTo>
                <a:lnTo>
                  <a:pt x="367" y="68"/>
                </a:lnTo>
                <a:lnTo>
                  <a:pt x="369" y="72"/>
                </a:lnTo>
                <a:lnTo>
                  <a:pt x="373" y="87"/>
                </a:lnTo>
                <a:lnTo>
                  <a:pt x="377" y="94"/>
                </a:lnTo>
                <a:lnTo>
                  <a:pt x="379" y="102"/>
                </a:lnTo>
                <a:lnTo>
                  <a:pt x="388" y="109"/>
                </a:lnTo>
                <a:lnTo>
                  <a:pt x="396" y="117"/>
                </a:lnTo>
                <a:lnTo>
                  <a:pt x="403" y="121"/>
                </a:lnTo>
                <a:lnTo>
                  <a:pt x="407" y="128"/>
                </a:lnTo>
                <a:lnTo>
                  <a:pt x="424" y="138"/>
                </a:lnTo>
                <a:lnTo>
                  <a:pt x="430" y="145"/>
                </a:lnTo>
                <a:lnTo>
                  <a:pt x="435" y="151"/>
                </a:lnTo>
                <a:lnTo>
                  <a:pt x="443" y="183"/>
                </a:lnTo>
                <a:lnTo>
                  <a:pt x="447" y="189"/>
                </a:lnTo>
                <a:lnTo>
                  <a:pt x="456" y="187"/>
                </a:lnTo>
                <a:lnTo>
                  <a:pt x="460" y="181"/>
                </a:lnTo>
                <a:lnTo>
                  <a:pt x="464" y="181"/>
                </a:lnTo>
                <a:lnTo>
                  <a:pt x="471" y="183"/>
                </a:lnTo>
                <a:lnTo>
                  <a:pt x="477" y="185"/>
                </a:lnTo>
                <a:lnTo>
                  <a:pt x="492" y="194"/>
                </a:lnTo>
                <a:lnTo>
                  <a:pt x="492" y="196"/>
                </a:lnTo>
                <a:lnTo>
                  <a:pt x="488" y="204"/>
                </a:lnTo>
                <a:lnTo>
                  <a:pt x="488" y="217"/>
                </a:lnTo>
                <a:lnTo>
                  <a:pt x="482" y="228"/>
                </a:lnTo>
                <a:lnTo>
                  <a:pt x="479" y="241"/>
                </a:lnTo>
                <a:lnTo>
                  <a:pt x="475" y="247"/>
                </a:lnTo>
                <a:lnTo>
                  <a:pt x="473" y="255"/>
                </a:lnTo>
                <a:lnTo>
                  <a:pt x="475" y="262"/>
                </a:lnTo>
                <a:lnTo>
                  <a:pt x="488" y="277"/>
                </a:lnTo>
                <a:lnTo>
                  <a:pt x="509" y="292"/>
                </a:lnTo>
                <a:lnTo>
                  <a:pt x="513" y="292"/>
                </a:lnTo>
                <a:lnTo>
                  <a:pt x="516" y="300"/>
                </a:lnTo>
                <a:lnTo>
                  <a:pt x="524" y="298"/>
                </a:lnTo>
                <a:lnTo>
                  <a:pt x="535" y="304"/>
                </a:lnTo>
                <a:lnTo>
                  <a:pt x="539" y="313"/>
                </a:lnTo>
                <a:lnTo>
                  <a:pt x="548" y="317"/>
                </a:lnTo>
                <a:lnTo>
                  <a:pt x="554" y="319"/>
                </a:lnTo>
                <a:lnTo>
                  <a:pt x="556" y="336"/>
                </a:lnTo>
                <a:lnTo>
                  <a:pt x="565" y="349"/>
                </a:lnTo>
                <a:lnTo>
                  <a:pt x="562" y="358"/>
                </a:lnTo>
                <a:lnTo>
                  <a:pt x="558" y="364"/>
                </a:lnTo>
                <a:lnTo>
                  <a:pt x="567" y="379"/>
                </a:lnTo>
                <a:lnTo>
                  <a:pt x="577" y="394"/>
                </a:lnTo>
                <a:lnTo>
                  <a:pt x="586" y="392"/>
                </a:lnTo>
                <a:lnTo>
                  <a:pt x="594" y="396"/>
                </a:lnTo>
                <a:lnTo>
                  <a:pt x="597" y="402"/>
                </a:lnTo>
                <a:lnTo>
                  <a:pt x="594" y="411"/>
                </a:lnTo>
                <a:lnTo>
                  <a:pt x="597" y="422"/>
                </a:lnTo>
                <a:lnTo>
                  <a:pt x="590" y="426"/>
                </a:lnTo>
                <a:lnTo>
                  <a:pt x="594" y="432"/>
                </a:lnTo>
                <a:lnTo>
                  <a:pt x="590" y="443"/>
                </a:lnTo>
                <a:lnTo>
                  <a:pt x="584" y="441"/>
                </a:lnTo>
                <a:lnTo>
                  <a:pt x="575" y="445"/>
                </a:lnTo>
                <a:lnTo>
                  <a:pt x="573" y="454"/>
                </a:lnTo>
                <a:lnTo>
                  <a:pt x="567" y="458"/>
                </a:lnTo>
                <a:lnTo>
                  <a:pt x="567" y="454"/>
                </a:lnTo>
                <a:lnTo>
                  <a:pt x="565" y="447"/>
                </a:lnTo>
                <a:lnTo>
                  <a:pt x="560" y="454"/>
                </a:lnTo>
                <a:lnTo>
                  <a:pt x="562" y="462"/>
                </a:lnTo>
                <a:lnTo>
                  <a:pt x="565" y="468"/>
                </a:lnTo>
                <a:lnTo>
                  <a:pt x="558" y="471"/>
                </a:lnTo>
                <a:lnTo>
                  <a:pt x="562" y="479"/>
                </a:lnTo>
                <a:lnTo>
                  <a:pt x="552" y="485"/>
                </a:lnTo>
                <a:lnTo>
                  <a:pt x="560" y="492"/>
                </a:lnTo>
                <a:lnTo>
                  <a:pt x="556" y="500"/>
                </a:lnTo>
                <a:lnTo>
                  <a:pt x="550" y="511"/>
                </a:lnTo>
                <a:lnTo>
                  <a:pt x="499" y="517"/>
                </a:lnTo>
                <a:lnTo>
                  <a:pt x="494" y="509"/>
                </a:lnTo>
                <a:lnTo>
                  <a:pt x="499" y="503"/>
                </a:lnTo>
                <a:lnTo>
                  <a:pt x="503" y="494"/>
                </a:lnTo>
                <a:lnTo>
                  <a:pt x="511" y="490"/>
                </a:lnTo>
                <a:lnTo>
                  <a:pt x="518" y="483"/>
                </a:lnTo>
                <a:lnTo>
                  <a:pt x="518" y="477"/>
                </a:lnTo>
                <a:lnTo>
                  <a:pt x="516" y="468"/>
                </a:lnTo>
                <a:lnTo>
                  <a:pt x="509" y="462"/>
                </a:lnTo>
                <a:lnTo>
                  <a:pt x="503" y="458"/>
                </a:lnTo>
                <a:lnTo>
                  <a:pt x="341" y="468"/>
                </a:lnTo>
                <a:lnTo>
                  <a:pt x="198" y="475"/>
                </a:lnTo>
                <a:lnTo>
                  <a:pt x="109" y="477"/>
                </a:lnTo>
                <a:lnTo>
                  <a:pt x="107" y="422"/>
                </a:lnTo>
                <a:lnTo>
                  <a:pt x="103" y="181"/>
                </a:lnTo>
                <a:lnTo>
                  <a:pt x="94" y="175"/>
                </a:lnTo>
                <a:lnTo>
                  <a:pt x="88" y="172"/>
                </a:lnTo>
                <a:lnTo>
                  <a:pt x="77" y="157"/>
                </a:lnTo>
                <a:lnTo>
                  <a:pt x="77" y="151"/>
                </a:lnTo>
                <a:lnTo>
                  <a:pt x="68" y="145"/>
                </a:lnTo>
                <a:lnTo>
                  <a:pt x="62" y="136"/>
                </a:lnTo>
                <a:lnTo>
                  <a:pt x="58" y="130"/>
                </a:lnTo>
                <a:lnTo>
                  <a:pt x="66" y="117"/>
                </a:lnTo>
                <a:lnTo>
                  <a:pt x="71" y="111"/>
                </a:lnTo>
                <a:lnTo>
                  <a:pt x="77" y="111"/>
                </a:lnTo>
                <a:lnTo>
                  <a:pt x="79" y="109"/>
                </a:lnTo>
                <a:lnTo>
                  <a:pt x="77" y="102"/>
                </a:lnTo>
                <a:lnTo>
                  <a:pt x="73" y="94"/>
                </a:lnTo>
                <a:lnTo>
                  <a:pt x="66" y="91"/>
                </a:lnTo>
                <a:lnTo>
                  <a:pt x="60" y="96"/>
                </a:lnTo>
                <a:lnTo>
                  <a:pt x="39" y="81"/>
                </a:lnTo>
                <a:lnTo>
                  <a:pt x="30" y="74"/>
                </a:lnTo>
                <a:lnTo>
                  <a:pt x="32" y="68"/>
                </a:lnTo>
                <a:lnTo>
                  <a:pt x="26" y="62"/>
                </a:lnTo>
                <a:lnTo>
                  <a:pt x="24" y="53"/>
                </a:lnTo>
                <a:lnTo>
                  <a:pt x="17" y="49"/>
                </a:lnTo>
                <a:lnTo>
                  <a:pt x="11" y="42"/>
                </a:lnTo>
                <a:lnTo>
                  <a:pt x="7" y="28"/>
                </a:lnTo>
                <a:lnTo>
                  <a:pt x="0" y="21"/>
                </a:lnTo>
                <a:lnTo>
                  <a:pt x="0"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713"/>
          <p:cNvSpPr>
            <a:spLocks/>
          </p:cNvSpPr>
          <p:nvPr/>
        </p:nvSpPr>
        <p:spPr bwMode="auto">
          <a:xfrm>
            <a:off x="4414837" y="3206871"/>
            <a:ext cx="947738" cy="820738"/>
          </a:xfrm>
          <a:custGeom>
            <a:avLst/>
            <a:gdLst>
              <a:gd name="T0" fmla="*/ 94 w 597"/>
              <a:gd name="T1" fmla="*/ 15 h 517"/>
              <a:gd name="T2" fmla="*/ 286 w 597"/>
              <a:gd name="T3" fmla="*/ 6 h 517"/>
              <a:gd name="T4" fmla="*/ 345 w 597"/>
              <a:gd name="T5" fmla="*/ 6 h 517"/>
              <a:gd name="T6" fmla="*/ 364 w 597"/>
              <a:gd name="T7" fmla="*/ 25 h 517"/>
              <a:gd name="T8" fmla="*/ 364 w 597"/>
              <a:gd name="T9" fmla="*/ 34 h 517"/>
              <a:gd name="T10" fmla="*/ 362 w 597"/>
              <a:gd name="T11" fmla="*/ 55 h 517"/>
              <a:gd name="T12" fmla="*/ 369 w 597"/>
              <a:gd name="T13" fmla="*/ 72 h 517"/>
              <a:gd name="T14" fmla="*/ 377 w 597"/>
              <a:gd name="T15" fmla="*/ 94 h 517"/>
              <a:gd name="T16" fmla="*/ 388 w 597"/>
              <a:gd name="T17" fmla="*/ 109 h 517"/>
              <a:gd name="T18" fmla="*/ 403 w 597"/>
              <a:gd name="T19" fmla="*/ 121 h 517"/>
              <a:gd name="T20" fmla="*/ 424 w 597"/>
              <a:gd name="T21" fmla="*/ 138 h 517"/>
              <a:gd name="T22" fmla="*/ 435 w 597"/>
              <a:gd name="T23" fmla="*/ 151 h 517"/>
              <a:gd name="T24" fmla="*/ 447 w 597"/>
              <a:gd name="T25" fmla="*/ 189 h 517"/>
              <a:gd name="T26" fmla="*/ 460 w 597"/>
              <a:gd name="T27" fmla="*/ 181 h 517"/>
              <a:gd name="T28" fmla="*/ 471 w 597"/>
              <a:gd name="T29" fmla="*/ 183 h 517"/>
              <a:gd name="T30" fmla="*/ 492 w 597"/>
              <a:gd name="T31" fmla="*/ 194 h 517"/>
              <a:gd name="T32" fmla="*/ 488 w 597"/>
              <a:gd name="T33" fmla="*/ 204 h 517"/>
              <a:gd name="T34" fmla="*/ 482 w 597"/>
              <a:gd name="T35" fmla="*/ 228 h 517"/>
              <a:gd name="T36" fmla="*/ 475 w 597"/>
              <a:gd name="T37" fmla="*/ 247 h 517"/>
              <a:gd name="T38" fmla="*/ 475 w 597"/>
              <a:gd name="T39" fmla="*/ 262 h 517"/>
              <a:gd name="T40" fmla="*/ 509 w 597"/>
              <a:gd name="T41" fmla="*/ 292 h 517"/>
              <a:gd name="T42" fmla="*/ 516 w 597"/>
              <a:gd name="T43" fmla="*/ 300 h 517"/>
              <a:gd name="T44" fmla="*/ 535 w 597"/>
              <a:gd name="T45" fmla="*/ 304 h 517"/>
              <a:gd name="T46" fmla="*/ 548 w 597"/>
              <a:gd name="T47" fmla="*/ 317 h 517"/>
              <a:gd name="T48" fmla="*/ 556 w 597"/>
              <a:gd name="T49" fmla="*/ 336 h 517"/>
              <a:gd name="T50" fmla="*/ 562 w 597"/>
              <a:gd name="T51" fmla="*/ 358 h 517"/>
              <a:gd name="T52" fmla="*/ 567 w 597"/>
              <a:gd name="T53" fmla="*/ 379 h 517"/>
              <a:gd name="T54" fmla="*/ 586 w 597"/>
              <a:gd name="T55" fmla="*/ 392 h 517"/>
              <a:gd name="T56" fmla="*/ 597 w 597"/>
              <a:gd name="T57" fmla="*/ 402 h 517"/>
              <a:gd name="T58" fmla="*/ 597 w 597"/>
              <a:gd name="T59" fmla="*/ 422 h 517"/>
              <a:gd name="T60" fmla="*/ 594 w 597"/>
              <a:gd name="T61" fmla="*/ 432 h 517"/>
              <a:gd name="T62" fmla="*/ 584 w 597"/>
              <a:gd name="T63" fmla="*/ 441 h 517"/>
              <a:gd name="T64" fmla="*/ 573 w 597"/>
              <a:gd name="T65" fmla="*/ 454 h 517"/>
              <a:gd name="T66" fmla="*/ 567 w 597"/>
              <a:gd name="T67" fmla="*/ 454 h 517"/>
              <a:gd name="T68" fmla="*/ 560 w 597"/>
              <a:gd name="T69" fmla="*/ 454 h 517"/>
              <a:gd name="T70" fmla="*/ 565 w 597"/>
              <a:gd name="T71" fmla="*/ 468 h 517"/>
              <a:gd name="T72" fmla="*/ 562 w 597"/>
              <a:gd name="T73" fmla="*/ 479 h 517"/>
              <a:gd name="T74" fmla="*/ 560 w 597"/>
              <a:gd name="T75" fmla="*/ 492 h 517"/>
              <a:gd name="T76" fmla="*/ 550 w 597"/>
              <a:gd name="T77" fmla="*/ 511 h 517"/>
              <a:gd name="T78" fmla="*/ 494 w 597"/>
              <a:gd name="T79" fmla="*/ 509 h 517"/>
              <a:gd name="T80" fmla="*/ 503 w 597"/>
              <a:gd name="T81" fmla="*/ 494 h 517"/>
              <a:gd name="T82" fmla="*/ 518 w 597"/>
              <a:gd name="T83" fmla="*/ 483 h 517"/>
              <a:gd name="T84" fmla="*/ 516 w 597"/>
              <a:gd name="T85" fmla="*/ 468 h 517"/>
              <a:gd name="T86" fmla="*/ 503 w 597"/>
              <a:gd name="T87" fmla="*/ 458 h 517"/>
              <a:gd name="T88" fmla="*/ 198 w 597"/>
              <a:gd name="T89" fmla="*/ 475 h 517"/>
              <a:gd name="T90" fmla="*/ 107 w 597"/>
              <a:gd name="T91" fmla="*/ 422 h 517"/>
              <a:gd name="T92" fmla="*/ 94 w 597"/>
              <a:gd name="T93" fmla="*/ 175 h 517"/>
              <a:gd name="T94" fmla="*/ 77 w 597"/>
              <a:gd name="T95" fmla="*/ 157 h 517"/>
              <a:gd name="T96" fmla="*/ 68 w 597"/>
              <a:gd name="T97" fmla="*/ 145 h 517"/>
              <a:gd name="T98" fmla="*/ 58 w 597"/>
              <a:gd name="T99" fmla="*/ 130 h 517"/>
              <a:gd name="T100" fmla="*/ 71 w 597"/>
              <a:gd name="T101" fmla="*/ 111 h 517"/>
              <a:gd name="T102" fmla="*/ 79 w 597"/>
              <a:gd name="T103" fmla="*/ 109 h 517"/>
              <a:gd name="T104" fmla="*/ 73 w 597"/>
              <a:gd name="T105" fmla="*/ 94 h 517"/>
              <a:gd name="T106" fmla="*/ 60 w 597"/>
              <a:gd name="T107" fmla="*/ 96 h 517"/>
              <a:gd name="T108" fmla="*/ 30 w 597"/>
              <a:gd name="T109" fmla="*/ 74 h 517"/>
              <a:gd name="T110" fmla="*/ 26 w 597"/>
              <a:gd name="T111" fmla="*/ 62 h 517"/>
              <a:gd name="T112" fmla="*/ 17 w 597"/>
              <a:gd name="T113" fmla="*/ 49 h 517"/>
              <a:gd name="T114" fmla="*/ 7 w 597"/>
              <a:gd name="T115" fmla="*/ 28 h 517"/>
              <a:gd name="T116" fmla="*/ 0 w 597"/>
              <a:gd name="T117" fmla="*/ 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7" h="517">
                <a:moveTo>
                  <a:pt x="0" y="13"/>
                </a:moveTo>
                <a:lnTo>
                  <a:pt x="94" y="15"/>
                </a:lnTo>
                <a:lnTo>
                  <a:pt x="154" y="13"/>
                </a:lnTo>
                <a:lnTo>
                  <a:pt x="286" y="6"/>
                </a:lnTo>
                <a:lnTo>
                  <a:pt x="341" y="0"/>
                </a:lnTo>
                <a:lnTo>
                  <a:pt x="345" y="6"/>
                </a:lnTo>
                <a:lnTo>
                  <a:pt x="358" y="17"/>
                </a:lnTo>
                <a:lnTo>
                  <a:pt x="364" y="25"/>
                </a:lnTo>
                <a:lnTo>
                  <a:pt x="369" y="25"/>
                </a:lnTo>
                <a:lnTo>
                  <a:pt x="364" y="34"/>
                </a:lnTo>
                <a:lnTo>
                  <a:pt x="362" y="40"/>
                </a:lnTo>
                <a:lnTo>
                  <a:pt x="362" y="55"/>
                </a:lnTo>
                <a:lnTo>
                  <a:pt x="367" y="68"/>
                </a:lnTo>
                <a:lnTo>
                  <a:pt x="369" y="72"/>
                </a:lnTo>
                <a:lnTo>
                  <a:pt x="373" y="87"/>
                </a:lnTo>
                <a:lnTo>
                  <a:pt x="377" y="94"/>
                </a:lnTo>
                <a:lnTo>
                  <a:pt x="379" y="102"/>
                </a:lnTo>
                <a:lnTo>
                  <a:pt x="388" y="109"/>
                </a:lnTo>
                <a:lnTo>
                  <a:pt x="396" y="117"/>
                </a:lnTo>
                <a:lnTo>
                  <a:pt x="403" y="121"/>
                </a:lnTo>
                <a:lnTo>
                  <a:pt x="407" y="128"/>
                </a:lnTo>
                <a:lnTo>
                  <a:pt x="424" y="138"/>
                </a:lnTo>
                <a:lnTo>
                  <a:pt x="430" y="145"/>
                </a:lnTo>
                <a:lnTo>
                  <a:pt x="435" y="151"/>
                </a:lnTo>
                <a:lnTo>
                  <a:pt x="443" y="183"/>
                </a:lnTo>
                <a:lnTo>
                  <a:pt x="447" y="189"/>
                </a:lnTo>
                <a:lnTo>
                  <a:pt x="456" y="187"/>
                </a:lnTo>
                <a:lnTo>
                  <a:pt x="460" y="181"/>
                </a:lnTo>
                <a:lnTo>
                  <a:pt x="464" y="181"/>
                </a:lnTo>
                <a:lnTo>
                  <a:pt x="471" y="183"/>
                </a:lnTo>
                <a:lnTo>
                  <a:pt x="477" y="185"/>
                </a:lnTo>
                <a:lnTo>
                  <a:pt x="492" y="194"/>
                </a:lnTo>
                <a:lnTo>
                  <a:pt x="492" y="196"/>
                </a:lnTo>
                <a:lnTo>
                  <a:pt x="488" y="204"/>
                </a:lnTo>
                <a:lnTo>
                  <a:pt x="488" y="217"/>
                </a:lnTo>
                <a:lnTo>
                  <a:pt x="482" y="228"/>
                </a:lnTo>
                <a:lnTo>
                  <a:pt x="479" y="241"/>
                </a:lnTo>
                <a:lnTo>
                  <a:pt x="475" y="247"/>
                </a:lnTo>
                <a:lnTo>
                  <a:pt x="473" y="255"/>
                </a:lnTo>
                <a:lnTo>
                  <a:pt x="475" y="262"/>
                </a:lnTo>
                <a:lnTo>
                  <a:pt x="488" y="277"/>
                </a:lnTo>
                <a:lnTo>
                  <a:pt x="509" y="292"/>
                </a:lnTo>
                <a:lnTo>
                  <a:pt x="513" y="292"/>
                </a:lnTo>
                <a:lnTo>
                  <a:pt x="516" y="300"/>
                </a:lnTo>
                <a:lnTo>
                  <a:pt x="524" y="298"/>
                </a:lnTo>
                <a:lnTo>
                  <a:pt x="535" y="304"/>
                </a:lnTo>
                <a:lnTo>
                  <a:pt x="539" y="313"/>
                </a:lnTo>
                <a:lnTo>
                  <a:pt x="548" y="317"/>
                </a:lnTo>
                <a:lnTo>
                  <a:pt x="554" y="319"/>
                </a:lnTo>
                <a:lnTo>
                  <a:pt x="556" y="336"/>
                </a:lnTo>
                <a:lnTo>
                  <a:pt x="565" y="349"/>
                </a:lnTo>
                <a:lnTo>
                  <a:pt x="562" y="358"/>
                </a:lnTo>
                <a:lnTo>
                  <a:pt x="558" y="364"/>
                </a:lnTo>
                <a:lnTo>
                  <a:pt x="567" y="379"/>
                </a:lnTo>
                <a:lnTo>
                  <a:pt x="577" y="394"/>
                </a:lnTo>
                <a:lnTo>
                  <a:pt x="586" y="392"/>
                </a:lnTo>
                <a:lnTo>
                  <a:pt x="594" y="396"/>
                </a:lnTo>
                <a:lnTo>
                  <a:pt x="597" y="402"/>
                </a:lnTo>
                <a:lnTo>
                  <a:pt x="594" y="411"/>
                </a:lnTo>
                <a:lnTo>
                  <a:pt x="597" y="422"/>
                </a:lnTo>
                <a:lnTo>
                  <a:pt x="590" y="426"/>
                </a:lnTo>
                <a:lnTo>
                  <a:pt x="594" y="432"/>
                </a:lnTo>
                <a:lnTo>
                  <a:pt x="590" y="443"/>
                </a:lnTo>
                <a:lnTo>
                  <a:pt x="584" y="441"/>
                </a:lnTo>
                <a:lnTo>
                  <a:pt x="575" y="445"/>
                </a:lnTo>
                <a:lnTo>
                  <a:pt x="573" y="454"/>
                </a:lnTo>
                <a:lnTo>
                  <a:pt x="567" y="458"/>
                </a:lnTo>
                <a:lnTo>
                  <a:pt x="567" y="454"/>
                </a:lnTo>
                <a:lnTo>
                  <a:pt x="565" y="447"/>
                </a:lnTo>
                <a:lnTo>
                  <a:pt x="560" y="454"/>
                </a:lnTo>
                <a:lnTo>
                  <a:pt x="562" y="462"/>
                </a:lnTo>
                <a:lnTo>
                  <a:pt x="565" y="468"/>
                </a:lnTo>
                <a:lnTo>
                  <a:pt x="558" y="471"/>
                </a:lnTo>
                <a:lnTo>
                  <a:pt x="562" y="479"/>
                </a:lnTo>
                <a:lnTo>
                  <a:pt x="552" y="485"/>
                </a:lnTo>
                <a:lnTo>
                  <a:pt x="560" y="492"/>
                </a:lnTo>
                <a:lnTo>
                  <a:pt x="556" y="500"/>
                </a:lnTo>
                <a:lnTo>
                  <a:pt x="550" y="511"/>
                </a:lnTo>
                <a:lnTo>
                  <a:pt x="499" y="517"/>
                </a:lnTo>
                <a:lnTo>
                  <a:pt x="494" y="509"/>
                </a:lnTo>
                <a:lnTo>
                  <a:pt x="499" y="503"/>
                </a:lnTo>
                <a:lnTo>
                  <a:pt x="503" y="494"/>
                </a:lnTo>
                <a:lnTo>
                  <a:pt x="511" y="490"/>
                </a:lnTo>
                <a:lnTo>
                  <a:pt x="518" y="483"/>
                </a:lnTo>
                <a:lnTo>
                  <a:pt x="518" y="477"/>
                </a:lnTo>
                <a:lnTo>
                  <a:pt x="516" y="468"/>
                </a:lnTo>
                <a:lnTo>
                  <a:pt x="509" y="462"/>
                </a:lnTo>
                <a:lnTo>
                  <a:pt x="503" y="458"/>
                </a:lnTo>
                <a:lnTo>
                  <a:pt x="341" y="468"/>
                </a:lnTo>
                <a:lnTo>
                  <a:pt x="198" y="475"/>
                </a:lnTo>
                <a:lnTo>
                  <a:pt x="109" y="477"/>
                </a:lnTo>
                <a:lnTo>
                  <a:pt x="107" y="422"/>
                </a:lnTo>
                <a:lnTo>
                  <a:pt x="103" y="181"/>
                </a:lnTo>
                <a:lnTo>
                  <a:pt x="94" y="175"/>
                </a:lnTo>
                <a:lnTo>
                  <a:pt x="88" y="172"/>
                </a:lnTo>
                <a:lnTo>
                  <a:pt x="77" y="157"/>
                </a:lnTo>
                <a:lnTo>
                  <a:pt x="77" y="151"/>
                </a:lnTo>
                <a:lnTo>
                  <a:pt x="68" y="145"/>
                </a:lnTo>
                <a:lnTo>
                  <a:pt x="62" y="136"/>
                </a:lnTo>
                <a:lnTo>
                  <a:pt x="58" y="130"/>
                </a:lnTo>
                <a:lnTo>
                  <a:pt x="66" y="117"/>
                </a:lnTo>
                <a:lnTo>
                  <a:pt x="71" y="111"/>
                </a:lnTo>
                <a:lnTo>
                  <a:pt x="77" y="111"/>
                </a:lnTo>
                <a:lnTo>
                  <a:pt x="79" y="109"/>
                </a:lnTo>
                <a:lnTo>
                  <a:pt x="77" y="102"/>
                </a:lnTo>
                <a:lnTo>
                  <a:pt x="73" y="94"/>
                </a:lnTo>
                <a:lnTo>
                  <a:pt x="66" y="91"/>
                </a:lnTo>
                <a:lnTo>
                  <a:pt x="60" y="96"/>
                </a:lnTo>
                <a:lnTo>
                  <a:pt x="39" y="81"/>
                </a:lnTo>
                <a:lnTo>
                  <a:pt x="30" y="74"/>
                </a:lnTo>
                <a:lnTo>
                  <a:pt x="32" y="68"/>
                </a:lnTo>
                <a:lnTo>
                  <a:pt x="26" y="62"/>
                </a:lnTo>
                <a:lnTo>
                  <a:pt x="24" y="53"/>
                </a:lnTo>
                <a:lnTo>
                  <a:pt x="17" y="49"/>
                </a:lnTo>
                <a:lnTo>
                  <a:pt x="11" y="42"/>
                </a:lnTo>
                <a:lnTo>
                  <a:pt x="7" y="28"/>
                </a:lnTo>
                <a:lnTo>
                  <a:pt x="0" y="21"/>
                </a:lnTo>
                <a:lnTo>
                  <a:pt x="0"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8" name="Freeform 714"/>
          <p:cNvSpPr>
            <a:spLocks/>
          </p:cNvSpPr>
          <p:nvPr/>
        </p:nvSpPr>
        <p:spPr bwMode="auto">
          <a:xfrm>
            <a:off x="4587875" y="3933946"/>
            <a:ext cx="706438" cy="655638"/>
          </a:xfrm>
          <a:custGeom>
            <a:avLst/>
            <a:gdLst>
              <a:gd name="T0" fmla="*/ 89 w 445"/>
              <a:gd name="T1" fmla="*/ 17 h 413"/>
              <a:gd name="T2" fmla="*/ 394 w 445"/>
              <a:gd name="T3" fmla="*/ 0 h 413"/>
              <a:gd name="T4" fmla="*/ 407 w 445"/>
              <a:gd name="T5" fmla="*/ 10 h 413"/>
              <a:gd name="T6" fmla="*/ 409 w 445"/>
              <a:gd name="T7" fmla="*/ 25 h 413"/>
              <a:gd name="T8" fmla="*/ 394 w 445"/>
              <a:gd name="T9" fmla="*/ 36 h 413"/>
              <a:gd name="T10" fmla="*/ 385 w 445"/>
              <a:gd name="T11" fmla="*/ 51 h 413"/>
              <a:gd name="T12" fmla="*/ 441 w 445"/>
              <a:gd name="T13" fmla="*/ 53 h 413"/>
              <a:gd name="T14" fmla="*/ 445 w 445"/>
              <a:gd name="T15" fmla="*/ 64 h 413"/>
              <a:gd name="T16" fmla="*/ 443 w 445"/>
              <a:gd name="T17" fmla="*/ 74 h 413"/>
              <a:gd name="T18" fmla="*/ 428 w 445"/>
              <a:gd name="T19" fmla="*/ 85 h 413"/>
              <a:gd name="T20" fmla="*/ 424 w 445"/>
              <a:gd name="T21" fmla="*/ 89 h 413"/>
              <a:gd name="T22" fmla="*/ 424 w 445"/>
              <a:gd name="T23" fmla="*/ 100 h 413"/>
              <a:gd name="T24" fmla="*/ 417 w 445"/>
              <a:gd name="T25" fmla="*/ 108 h 413"/>
              <a:gd name="T26" fmla="*/ 417 w 445"/>
              <a:gd name="T27" fmla="*/ 121 h 413"/>
              <a:gd name="T28" fmla="*/ 409 w 445"/>
              <a:gd name="T29" fmla="*/ 119 h 413"/>
              <a:gd name="T30" fmla="*/ 413 w 445"/>
              <a:gd name="T31" fmla="*/ 125 h 413"/>
              <a:gd name="T32" fmla="*/ 417 w 445"/>
              <a:gd name="T33" fmla="*/ 153 h 413"/>
              <a:gd name="T34" fmla="*/ 409 w 445"/>
              <a:gd name="T35" fmla="*/ 157 h 413"/>
              <a:gd name="T36" fmla="*/ 398 w 445"/>
              <a:gd name="T37" fmla="*/ 168 h 413"/>
              <a:gd name="T38" fmla="*/ 400 w 445"/>
              <a:gd name="T39" fmla="*/ 172 h 413"/>
              <a:gd name="T40" fmla="*/ 394 w 445"/>
              <a:gd name="T41" fmla="*/ 187 h 413"/>
              <a:gd name="T42" fmla="*/ 383 w 445"/>
              <a:gd name="T43" fmla="*/ 185 h 413"/>
              <a:gd name="T44" fmla="*/ 379 w 445"/>
              <a:gd name="T45" fmla="*/ 202 h 413"/>
              <a:gd name="T46" fmla="*/ 377 w 445"/>
              <a:gd name="T47" fmla="*/ 204 h 413"/>
              <a:gd name="T48" fmla="*/ 377 w 445"/>
              <a:gd name="T49" fmla="*/ 213 h 413"/>
              <a:gd name="T50" fmla="*/ 375 w 445"/>
              <a:gd name="T51" fmla="*/ 217 h 413"/>
              <a:gd name="T52" fmla="*/ 375 w 445"/>
              <a:gd name="T53" fmla="*/ 230 h 413"/>
              <a:gd name="T54" fmla="*/ 370 w 445"/>
              <a:gd name="T55" fmla="*/ 243 h 413"/>
              <a:gd name="T56" fmla="*/ 360 w 445"/>
              <a:gd name="T57" fmla="*/ 245 h 413"/>
              <a:gd name="T58" fmla="*/ 355 w 445"/>
              <a:gd name="T59" fmla="*/ 258 h 413"/>
              <a:gd name="T60" fmla="*/ 345 w 445"/>
              <a:gd name="T61" fmla="*/ 260 h 413"/>
              <a:gd name="T62" fmla="*/ 347 w 445"/>
              <a:gd name="T63" fmla="*/ 268 h 413"/>
              <a:gd name="T64" fmla="*/ 351 w 445"/>
              <a:gd name="T65" fmla="*/ 281 h 413"/>
              <a:gd name="T66" fmla="*/ 338 w 445"/>
              <a:gd name="T67" fmla="*/ 294 h 413"/>
              <a:gd name="T68" fmla="*/ 338 w 445"/>
              <a:gd name="T69" fmla="*/ 307 h 413"/>
              <a:gd name="T70" fmla="*/ 330 w 445"/>
              <a:gd name="T71" fmla="*/ 311 h 413"/>
              <a:gd name="T72" fmla="*/ 336 w 445"/>
              <a:gd name="T73" fmla="*/ 319 h 413"/>
              <a:gd name="T74" fmla="*/ 328 w 445"/>
              <a:gd name="T75" fmla="*/ 321 h 413"/>
              <a:gd name="T76" fmla="*/ 328 w 445"/>
              <a:gd name="T77" fmla="*/ 330 h 413"/>
              <a:gd name="T78" fmla="*/ 326 w 445"/>
              <a:gd name="T79" fmla="*/ 343 h 413"/>
              <a:gd name="T80" fmla="*/ 330 w 445"/>
              <a:gd name="T81" fmla="*/ 345 h 413"/>
              <a:gd name="T82" fmla="*/ 326 w 445"/>
              <a:gd name="T83" fmla="*/ 353 h 413"/>
              <a:gd name="T84" fmla="*/ 334 w 445"/>
              <a:gd name="T85" fmla="*/ 355 h 413"/>
              <a:gd name="T86" fmla="*/ 334 w 445"/>
              <a:gd name="T87" fmla="*/ 370 h 413"/>
              <a:gd name="T88" fmla="*/ 338 w 445"/>
              <a:gd name="T89" fmla="*/ 383 h 413"/>
              <a:gd name="T90" fmla="*/ 332 w 445"/>
              <a:gd name="T91" fmla="*/ 383 h 413"/>
              <a:gd name="T92" fmla="*/ 332 w 445"/>
              <a:gd name="T93" fmla="*/ 400 h 413"/>
              <a:gd name="T94" fmla="*/ 64 w 445"/>
              <a:gd name="T95" fmla="*/ 413 h 413"/>
              <a:gd name="T96" fmla="*/ 38 w 445"/>
              <a:gd name="T97" fmla="*/ 347 h 413"/>
              <a:gd name="T98" fmla="*/ 23 w 445"/>
              <a:gd name="T99" fmla="*/ 347 h 413"/>
              <a:gd name="T100" fmla="*/ 21 w 445"/>
              <a:gd name="T101" fmla="*/ 343 h 413"/>
              <a:gd name="T102" fmla="*/ 15 w 445"/>
              <a:gd name="T103" fmla="*/ 11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5" h="413">
                <a:moveTo>
                  <a:pt x="0" y="19"/>
                </a:moveTo>
                <a:lnTo>
                  <a:pt x="89" y="17"/>
                </a:lnTo>
                <a:lnTo>
                  <a:pt x="232" y="10"/>
                </a:lnTo>
                <a:lnTo>
                  <a:pt x="394" y="0"/>
                </a:lnTo>
                <a:lnTo>
                  <a:pt x="400" y="4"/>
                </a:lnTo>
                <a:lnTo>
                  <a:pt x="407" y="10"/>
                </a:lnTo>
                <a:lnTo>
                  <a:pt x="409" y="19"/>
                </a:lnTo>
                <a:lnTo>
                  <a:pt x="409" y="25"/>
                </a:lnTo>
                <a:lnTo>
                  <a:pt x="402" y="32"/>
                </a:lnTo>
                <a:lnTo>
                  <a:pt x="394" y="36"/>
                </a:lnTo>
                <a:lnTo>
                  <a:pt x="390" y="45"/>
                </a:lnTo>
                <a:lnTo>
                  <a:pt x="385" y="51"/>
                </a:lnTo>
                <a:lnTo>
                  <a:pt x="390" y="59"/>
                </a:lnTo>
                <a:lnTo>
                  <a:pt x="441" y="53"/>
                </a:lnTo>
                <a:lnTo>
                  <a:pt x="445" y="57"/>
                </a:lnTo>
                <a:lnTo>
                  <a:pt x="445" y="64"/>
                </a:lnTo>
                <a:lnTo>
                  <a:pt x="439" y="68"/>
                </a:lnTo>
                <a:lnTo>
                  <a:pt x="443" y="74"/>
                </a:lnTo>
                <a:lnTo>
                  <a:pt x="434" y="81"/>
                </a:lnTo>
                <a:lnTo>
                  <a:pt x="428" y="85"/>
                </a:lnTo>
                <a:lnTo>
                  <a:pt x="424" y="87"/>
                </a:lnTo>
                <a:lnTo>
                  <a:pt x="424" y="89"/>
                </a:lnTo>
                <a:lnTo>
                  <a:pt x="430" y="96"/>
                </a:lnTo>
                <a:lnTo>
                  <a:pt x="424" y="100"/>
                </a:lnTo>
                <a:lnTo>
                  <a:pt x="422" y="106"/>
                </a:lnTo>
                <a:lnTo>
                  <a:pt x="417" y="108"/>
                </a:lnTo>
                <a:lnTo>
                  <a:pt x="419" y="115"/>
                </a:lnTo>
                <a:lnTo>
                  <a:pt x="417" y="121"/>
                </a:lnTo>
                <a:lnTo>
                  <a:pt x="415" y="117"/>
                </a:lnTo>
                <a:lnTo>
                  <a:pt x="409" y="119"/>
                </a:lnTo>
                <a:lnTo>
                  <a:pt x="407" y="128"/>
                </a:lnTo>
                <a:lnTo>
                  <a:pt x="413" y="125"/>
                </a:lnTo>
                <a:lnTo>
                  <a:pt x="413" y="134"/>
                </a:lnTo>
                <a:lnTo>
                  <a:pt x="417" y="153"/>
                </a:lnTo>
                <a:lnTo>
                  <a:pt x="415" y="155"/>
                </a:lnTo>
                <a:lnTo>
                  <a:pt x="409" y="157"/>
                </a:lnTo>
                <a:lnTo>
                  <a:pt x="404" y="164"/>
                </a:lnTo>
                <a:lnTo>
                  <a:pt x="398" y="168"/>
                </a:lnTo>
                <a:lnTo>
                  <a:pt x="396" y="170"/>
                </a:lnTo>
                <a:lnTo>
                  <a:pt x="400" y="172"/>
                </a:lnTo>
                <a:lnTo>
                  <a:pt x="400" y="181"/>
                </a:lnTo>
                <a:lnTo>
                  <a:pt x="394" y="187"/>
                </a:lnTo>
                <a:lnTo>
                  <a:pt x="387" y="189"/>
                </a:lnTo>
                <a:lnTo>
                  <a:pt x="383" y="185"/>
                </a:lnTo>
                <a:lnTo>
                  <a:pt x="385" y="202"/>
                </a:lnTo>
                <a:lnTo>
                  <a:pt x="379" y="202"/>
                </a:lnTo>
                <a:lnTo>
                  <a:pt x="377" y="194"/>
                </a:lnTo>
                <a:lnTo>
                  <a:pt x="377" y="204"/>
                </a:lnTo>
                <a:lnTo>
                  <a:pt x="385" y="209"/>
                </a:lnTo>
                <a:lnTo>
                  <a:pt x="377" y="213"/>
                </a:lnTo>
                <a:lnTo>
                  <a:pt x="375" y="204"/>
                </a:lnTo>
                <a:lnTo>
                  <a:pt x="375" y="217"/>
                </a:lnTo>
                <a:lnTo>
                  <a:pt x="379" y="219"/>
                </a:lnTo>
                <a:lnTo>
                  <a:pt x="375" y="230"/>
                </a:lnTo>
                <a:lnTo>
                  <a:pt x="377" y="234"/>
                </a:lnTo>
                <a:lnTo>
                  <a:pt x="370" y="243"/>
                </a:lnTo>
                <a:lnTo>
                  <a:pt x="366" y="245"/>
                </a:lnTo>
                <a:lnTo>
                  <a:pt x="360" y="245"/>
                </a:lnTo>
                <a:lnTo>
                  <a:pt x="362" y="251"/>
                </a:lnTo>
                <a:lnTo>
                  <a:pt x="355" y="258"/>
                </a:lnTo>
                <a:lnTo>
                  <a:pt x="353" y="262"/>
                </a:lnTo>
                <a:lnTo>
                  <a:pt x="345" y="260"/>
                </a:lnTo>
                <a:lnTo>
                  <a:pt x="351" y="266"/>
                </a:lnTo>
                <a:lnTo>
                  <a:pt x="347" y="268"/>
                </a:lnTo>
                <a:lnTo>
                  <a:pt x="347" y="275"/>
                </a:lnTo>
                <a:lnTo>
                  <a:pt x="351" y="281"/>
                </a:lnTo>
                <a:lnTo>
                  <a:pt x="332" y="289"/>
                </a:lnTo>
                <a:lnTo>
                  <a:pt x="338" y="294"/>
                </a:lnTo>
                <a:lnTo>
                  <a:pt x="336" y="300"/>
                </a:lnTo>
                <a:lnTo>
                  <a:pt x="338" y="307"/>
                </a:lnTo>
                <a:lnTo>
                  <a:pt x="336" y="311"/>
                </a:lnTo>
                <a:lnTo>
                  <a:pt x="330" y="311"/>
                </a:lnTo>
                <a:lnTo>
                  <a:pt x="330" y="317"/>
                </a:lnTo>
                <a:lnTo>
                  <a:pt x="336" y="319"/>
                </a:lnTo>
                <a:lnTo>
                  <a:pt x="330" y="324"/>
                </a:lnTo>
                <a:lnTo>
                  <a:pt x="328" y="321"/>
                </a:lnTo>
                <a:lnTo>
                  <a:pt x="324" y="324"/>
                </a:lnTo>
                <a:lnTo>
                  <a:pt x="328" y="330"/>
                </a:lnTo>
                <a:lnTo>
                  <a:pt x="321" y="336"/>
                </a:lnTo>
                <a:lnTo>
                  <a:pt x="326" y="343"/>
                </a:lnTo>
                <a:lnTo>
                  <a:pt x="321" y="351"/>
                </a:lnTo>
                <a:lnTo>
                  <a:pt x="330" y="345"/>
                </a:lnTo>
                <a:lnTo>
                  <a:pt x="332" y="349"/>
                </a:lnTo>
                <a:lnTo>
                  <a:pt x="326" y="353"/>
                </a:lnTo>
                <a:lnTo>
                  <a:pt x="332" y="355"/>
                </a:lnTo>
                <a:lnTo>
                  <a:pt x="334" y="355"/>
                </a:lnTo>
                <a:lnTo>
                  <a:pt x="332" y="362"/>
                </a:lnTo>
                <a:lnTo>
                  <a:pt x="334" y="370"/>
                </a:lnTo>
                <a:lnTo>
                  <a:pt x="336" y="370"/>
                </a:lnTo>
                <a:lnTo>
                  <a:pt x="338" y="383"/>
                </a:lnTo>
                <a:lnTo>
                  <a:pt x="338" y="383"/>
                </a:lnTo>
                <a:lnTo>
                  <a:pt x="332" y="383"/>
                </a:lnTo>
                <a:lnTo>
                  <a:pt x="332" y="390"/>
                </a:lnTo>
                <a:lnTo>
                  <a:pt x="332" y="400"/>
                </a:lnTo>
                <a:lnTo>
                  <a:pt x="179" y="409"/>
                </a:lnTo>
                <a:lnTo>
                  <a:pt x="64" y="413"/>
                </a:lnTo>
                <a:lnTo>
                  <a:pt x="62" y="351"/>
                </a:lnTo>
                <a:lnTo>
                  <a:pt x="38" y="347"/>
                </a:lnTo>
                <a:lnTo>
                  <a:pt x="32" y="353"/>
                </a:lnTo>
                <a:lnTo>
                  <a:pt x="23" y="347"/>
                </a:lnTo>
                <a:lnTo>
                  <a:pt x="23" y="345"/>
                </a:lnTo>
                <a:lnTo>
                  <a:pt x="21" y="343"/>
                </a:lnTo>
                <a:lnTo>
                  <a:pt x="19" y="145"/>
                </a:lnTo>
                <a:lnTo>
                  <a:pt x="15" y="115"/>
                </a:lnTo>
                <a:lnTo>
                  <a:pt x="0" y="1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309" name="Freeform 715"/>
          <p:cNvSpPr>
            <a:spLocks/>
          </p:cNvSpPr>
          <p:nvPr/>
        </p:nvSpPr>
        <p:spPr bwMode="auto">
          <a:xfrm>
            <a:off x="4587875" y="3933946"/>
            <a:ext cx="706438" cy="655638"/>
          </a:xfrm>
          <a:custGeom>
            <a:avLst/>
            <a:gdLst>
              <a:gd name="T0" fmla="*/ 89 w 445"/>
              <a:gd name="T1" fmla="*/ 17 h 413"/>
              <a:gd name="T2" fmla="*/ 394 w 445"/>
              <a:gd name="T3" fmla="*/ 0 h 413"/>
              <a:gd name="T4" fmla="*/ 407 w 445"/>
              <a:gd name="T5" fmla="*/ 10 h 413"/>
              <a:gd name="T6" fmla="*/ 409 w 445"/>
              <a:gd name="T7" fmla="*/ 25 h 413"/>
              <a:gd name="T8" fmla="*/ 394 w 445"/>
              <a:gd name="T9" fmla="*/ 36 h 413"/>
              <a:gd name="T10" fmla="*/ 385 w 445"/>
              <a:gd name="T11" fmla="*/ 51 h 413"/>
              <a:gd name="T12" fmla="*/ 441 w 445"/>
              <a:gd name="T13" fmla="*/ 53 h 413"/>
              <a:gd name="T14" fmla="*/ 445 w 445"/>
              <a:gd name="T15" fmla="*/ 64 h 413"/>
              <a:gd name="T16" fmla="*/ 443 w 445"/>
              <a:gd name="T17" fmla="*/ 74 h 413"/>
              <a:gd name="T18" fmla="*/ 428 w 445"/>
              <a:gd name="T19" fmla="*/ 85 h 413"/>
              <a:gd name="T20" fmla="*/ 424 w 445"/>
              <a:gd name="T21" fmla="*/ 89 h 413"/>
              <a:gd name="T22" fmla="*/ 424 w 445"/>
              <a:gd name="T23" fmla="*/ 100 h 413"/>
              <a:gd name="T24" fmla="*/ 417 w 445"/>
              <a:gd name="T25" fmla="*/ 108 h 413"/>
              <a:gd name="T26" fmla="*/ 417 w 445"/>
              <a:gd name="T27" fmla="*/ 121 h 413"/>
              <a:gd name="T28" fmla="*/ 409 w 445"/>
              <a:gd name="T29" fmla="*/ 119 h 413"/>
              <a:gd name="T30" fmla="*/ 413 w 445"/>
              <a:gd name="T31" fmla="*/ 125 h 413"/>
              <a:gd name="T32" fmla="*/ 417 w 445"/>
              <a:gd name="T33" fmla="*/ 153 h 413"/>
              <a:gd name="T34" fmla="*/ 409 w 445"/>
              <a:gd name="T35" fmla="*/ 157 h 413"/>
              <a:gd name="T36" fmla="*/ 398 w 445"/>
              <a:gd name="T37" fmla="*/ 168 h 413"/>
              <a:gd name="T38" fmla="*/ 400 w 445"/>
              <a:gd name="T39" fmla="*/ 172 h 413"/>
              <a:gd name="T40" fmla="*/ 394 w 445"/>
              <a:gd name="T41" fmla="*/ 187 h 413"/>
              <a:gd name="T42" fmla="*/ 383 w 445"/>
              <a:gd name="T43" fmla="*/ 185 h 413"/>
              <a:gd name="T44" fmla="*/ 379 w 445"/>
              <a:gd name="T45" fmla="*/ 202 h 413"/>
              <a:gd name="T46" fmla="*/ 377 w 445"/>
              <a:gd name="T47" fmla="*/ 204 h 413"/>
              <a:gd name="T48" fmla="*/ 377 w 445"/>
              <a:gd name="T49" fmla="*/ 213 h 413"/>
              <a:gd name="T50" fmla="*/ 375 w 445"/>
              <a:gd name="T51" fmla="*/ 217 h 413"/>
              <a:gd name="T52" fmla="*/ 375 w 445"/>
              <a:gd name="T53" fmla="*/ 230 h 413"/>
              <a:gd name="T54" fmla="*/ 370 w 445"/>
              <a:gd name="T55" fmla="*/ 243 h 413"/>
              <a:gd name="T56" fmla="*/ 360 w 445"/>
              <a:gd name="T57" fmla="*/ 245 h 413"/>
              <a:gd name="T58" fmla="*/ 355 w 445"/>
              <a:gd name="T59" fmla="*/ 258 h 413"/>
              <a:gd name="T60" fmla="*/ 345 w 445"/>
              <a:gd name="T61" fmla="*/ 260 h 413"/>
              <a:gd name="T62" fmla="*/ 347 w 445"/>
              <a:gd name="T63" fmla="*/ 268 h 413"/>
              <a:gd name="T64" fmla="*/ 351 w 445"/>
              <a:gd name="T65" fmla="*/ 281 h 413"/>
              <a:gd name="T66" fmla="*/ 338 w 445"/>
              <a:gd name="T67" fmla="*/ 294 h 413"/>
              <a:gd name="T68" fmla="*/ 338 w 445"/>
              <a:gd name="T69" fmla="*/ 307 h 413"/>
              <a:gd name="T70" fmla="*/ 330 w 445"/>
              <a:gd name="T71" fmla="*/ 311 h 413"/>
              <a:gd name="T72" fmla="*/ 336 w 445"/>
              <a:gd name="T73" fmla="*/ 319 h 413"/>
              <a:gd name="T74" fmla="*/ 328 w 445"/>
              <a:gd name="T75" fmla="*/ 321 h 413"/>
              <a:gd name="T76" fmla="*/ 328 w 445"/>
              <a:gd name="T77" fmla="*/ 330 h 413"/>
              <a:gd name="T78" fmla="*/ 326 w 445"/>
              <a:gd name="T79" fmla="*/ 343 h 413"/>
              <a:gd name="T80" fmla="*/ 330 w 445"/>
              <a:gd name="T81" fmla="*/ 345 h 413"/>
              <a:gd name="T82" fmla="*/ 326 w 445"/>
              <a:gd name="T83" fmla="*/ 353 h 413"/>
              <a:gd name="T84" fmla="*/ 334 w 445"/>
              <a:gd name="T85" fmla="*/ 355 h 413"/>
              <a:gd name="T86" fmla="*/ 334 w 445"/>
              <a:gd name="T87" fmla="*/ 370 h 413"/>
              <a:gd name="T88" fmla="*/ 338 w 445"/>
              <a:gd name="T89" fmla="*/ 383 h 413"/>
              <a:gd name="T90" fmla="*/ 332 w 445"/>
              <a:gd name="T91" fmla="*/ 383 h 413"/>
              <a:gd name="T92" fmla="*/ 332 w 445"/>
              <a:gd name="T93" fmla="*/ 400 h 413"/>
              <a:gd name="T94" fmla="*/ 64 w 445"/>
              <a:gd name="T95" fmla="*/ 413 h 413"/>
              <a:gd name="T96" fmla="*/ 38 w 445"/>
              <a:gd name="T97" fmla="*/ 347 h 413"/>
              <a:gd name="T98" fmla="*/ 23 w 445"/>
              <a:gd name="T99" fmla="*/ 347 h 413"/>
              <a:gd name="T100" fmla="*/ 21 w 445"/>
              <a:gd name="T101" fmla="*/ 343 h 413"/>
              <a:gd name="T102" fmla="*/ 15 w 445"/>
              <a:gd name="T103" fmla="*/ 11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5" h="413">
                <a:moveTo>
                  <a:pt x="0" y="19"/>
                </a:moveTo>
                <a:lnTo>
                  <a:pt x="89" y="17"/>
                </a:lnTo>
                <a:lnTo>
                  <a:pt x="232" y="10"/>
                </a:lnTo>
                <a:lnTo>
                  <a:pt x="394" y="0"/>
                </a:lnTo>
                <a:lnTo>
                  <a:pt x="400" y="4"/>
                </a:lnTo>
                <a:lnTo>
                  <a:pt x="407" y="10"/>
                </a:lnTo>
                <a:lnTo>
                  <a:pt x="409" y="19"/>
                </a:lnTo>
                <a:lnTo>
                  <a:pt x="409" y="25"/>
                </a:lnTo>
                <a:lnTo>
                  <a:pt x="402" y="32"/>
                </a:lnTo>
                <a:lnTo>
                  <a:pt x="394" y="36"/>
                </a:lnTo>
                <a:lnTo>
                  <a:pt x="390" y="45"/>
                </a:lnTo>
                <a:lnTo>
                  <a:pt x="385" y="51"/>
                </a:lnTo>
                <a:lnTo>
                  <a:pt x="390" y="59"/>
                </a:lnTo>
                <a:lnTo>
                  <a:pt x="441" y="53"/>
                </a:lnTo>
                <a:lnTo>
                  <a:pt x="445" y="57"/>
                </a:lnTo>
                <a:lnTo>
                  <a:pt x="445" y="64"/>
                </a:lnTo>
                <a:lnTo>
                  <a:pt x="439" y="68"/>
                </a:lnTo>
                <a:lnTo>
                  <a:pt x="443" y="74"/>
                </a:lnTo>
                <a:lnTo>
                  <a:pt x="434" y="81"/>
                </a:lnTo>
                <a:lnTo>
                  <a:pt x="428" y="85"/>
                </a:lnTo>
                <a:lnTo>
                  <a:pt x="424" y="87"/>
                </a:lnTo>
                <a:lnTo>
                  <a:pt x="424" y="89"/>
                </a:lnTo>
                <a:lnTo>
                  <a:pt x="430" y="96"/>
                </a:lnTo>
                <a:lnTo>
                  <a:pt x="424" y="100"/>
                </a:lnTo>
                <a:lnTo>
                  <a:pt x="422" y="106"/>
                </a:lnTo>
                <a:lnTo>
                  <a:pt x="417" y="108"/>
                </a:lnTo>
                <a:lnTo>
                  <a:pt x="419" y="115"/>
                </a:lnTo>
                <a:lnTo>
                  <a:pt x="417" y="121"/>
                </a:lnTo>
                <a:lnTo>
                  <a:pt x="415" y="117"/>
                </a:lnTo>
                <a:lnTo>
                  <a:pt x="409" y="119"/>
                </a:lnTo>
                <a:lnTo>
                  <a:pt x="407" y="128"/>
                </a:lnTo>
                <a:lnTo>
                  <a:pt x="413" y="125"/>
                </a:lnTo>
                <a:lnTo>
                  <a:pt x="413" y="134"/>
                </a:lnTo>
                <a:lnTo>
                  <a:pt x="417" y="153"/>
                </a:lnTo>
                <a:lnTo>
                  <a:pt x="415" y="155"/>
                </a:lnTo>
                <a:lnTo>
                  <a:pt x="409" y="157"/>
                </a:lnTo>
                <a:lnTo>
                  <a:pt x="404" y="164"/>
                </a:lnTo>
                <a:lnTo>
                  <a:pt x="398" y="168"/>
                </a:lnTo>
                <a:lnTo>
                  <a:pt x="396" y="170"/>
                </a:lnTo>
                <a:lnTo>
                  <a:pt x="400" y="172"/>
                </a:lnTo>
                <a:lnTo>
                  <a:pt x="400" y="181"/>
                </a:lnTo>
                <a:lnTo>
                  <a:pt x="394" y="187"/>
                </a:lnTo>
                <a:lnTo>
                  <a:pt x="387" y="189"/>
                </a:lnTo>
                <a:lnTo>
                  <a:pt x="383" y="185"/>
                </a:lnTo>
                <a:lnTo>
                  <a:pt x="385" y="202"/>
                </a:lnTo>
                <a:lnTo>
                  <a:pt x="379" y="202"/>
                </a:lnTo>
                <a:lnTo>
                  <a:pt x="377" y="194"/>
                </a:lnTo>
                <a:lnTo>
                  <a:pt x="377" y="204"/>
                </a:lnTo>
                <a:lnTo>
                  <a:pt x="385" y="209"/>
                </a:lnTo>
                <a:lnTo>
                  <a:pt x="377" y="213"/>
                </a:lnTo>
                <a:lnTo>
                  <a:pt x="375" y="204"/>
                </a:lnTo>
                <a:lnTo>
                  <a:pt x="375" y="217"/>
                </a:lnTo>
                <a:lnTo>
                  <a:pt x="379" y="219"/>
                </a:lnTo>
                <a:lnTo>
                  <a:pt x="375" y="230"/>
                </a:lnTo>
                <a:lnTo>
                  <a:pt x="377" y="234"/>
                </a:lnTo>
                <a:lnTo>
                  <a:pt x="370" y="243"/>
                </a:lnTo>
                <a:lnTo>
                  <a:pt x="366" y="245"/>
                </a:lnTo>
                <a:lnTo>
                  <a:pt x="360" y="245"/>
                </a:lnTo>
                <a:lnTo>
                  <a:pt x="362" y="251"/>
                </a:lnTo>
                <a:lnTo>
                  <a:pt x="355" y="258"/>
                </a:lnTo>
                <a:lnTo>
                  <a:pt x="353" y="262"/>
                </a:lnTo>
                <a:lnTo>
                  <a:pt x="345" y="260"/>
                </a:lnTo>
                <a:lnTo>
                  <a:pt x="351" y="266"/>
                </a:lnTo>
                <a:lnTo>
                  <a:pt x="347" y="268"/>
                </a:lnTo>
                <a:lnTo>
                  <a:pt x="347" y="275"/>
                </a:lnTo>
                <a:lnTo>
                  <a:pt x="351" y="281"/>
                </a:lnTo>
                <a:lnTo>
                  <a:pt x="332" y="289"/>
                </a:lnTo>
                <a:lnTo>
                  <a:pt x="338" y="294"/>
                </a:lnTo>
                <a:lnTo>
                  <a:pt x="336" y="300"/>
                </a:lnTo>
                <a:lnTo>
                  <a:pt x="338" y="307"/>
                </a:lnTo>
                <a:lnTo>
                  <a:pt x="336" y="311"/>
                </a:lnTo>
                <a:lnTo>
                  <a:pt x="330" y="311"/>
                </a:lnTo>
                <a:lnTo>
                  <a:pt x="330" y="317"/>
                </a:lnTo>
                <a:lnTo>
                  <a:pt x="336" y="319"/>
                </a:lnTo>
                <a:lnTo>
                  <a:pt x="330" y="324"/>
                </a:lnTo>
                <a:lnTo>
                  <a:pt x="328" y="321"/>
                </a:lnTo>
                <a:lnTo>
                  <a:pt x="324" y="324"/>
                </a:lnTo>
                <a:lnTo>
                  <a:pt x="328" y="330"/>
                </a:lnTo>
                <a:lnTo>
                  <a:pt x="321" y="336"/>
                </a:lnTo>
                <a:lnTo>
                  <a:pt x="326" y="343"/>
                </a:lnTo>
                <a:lnTo>
                  <a:pt x="321" y="351"/>
                </a:lnTo>
                <a:lnTo>
                  <a:pt x="330" y="345"/>
                </a:lnTo>
                <a:lnTo>
                  <a:pt x="332" y="349"/>
                </a:lnTo>
                <a:lnTo>
                  <a:pt x="326" y="353"/>
                </a:lnTo>
                <a:lnTo>
                  <a:pt x="332" y="355"/>
                </a:lnTo>
                <a:lnTo>
                  <a:pt x="334" y="355"/>
                </a:lnTo>
                <a:lnTo>
                  <a:pt x="332" y="362"/>
                </a:lnTo>
                <a:lnTo>
                  <a:pt x="334" y="370"/>
                </a:lnTo>
                <a:lnTo>
                  <a:pt x="336" y="370"/>
                </a:lnTo>
                <a:lnTo>
                  <a:pt x="338" y="383"/>
                </a:lnTo>
                <a:lnTo>
                  <a:pt x="338" y="383"/>
                </a:lnTo>
                <a:lnTo>
                  <a:pt x="332" y="383"/>
                </a:lnTo>
                <a:lnTo>
                  <a:pt x="332" y="390"/>
                </a:lnTo>
                <a:lnTo>
                  <a:pt x="332" y="400"/>
                </a:lnTo>
                <a:lnTo>
                  <a:pt x="179" y="409"/>
                </a:lnTo>
                <a:lnTo>
                  <a:pt x="64" y="413"/>
                </a:lnTo>
                <a:lnTo>
                  <a:pt x="62" y="351"/>
                </a:lnTo>
                <a:lnTo>
                  <a:pt x="38" y="347"/>
                </a:lnTo>
                <a:lnTo>
                  <a:pt x="32" y="353"/>
                </a:lnTo>
                <a:lnTo>
                  <a:pt x="23" y="347"/>
                </a:lnTo>
                <a:lnTo>
                  <a:pt x="23" y="345"/>
                </a:lnTo>
                <a:lnTo>
                  <a:pt x="21" y="343"/>
                </a:lnTo>
                <a:lnTo>
                  <a:pt x="19" y="145"/>
                </a:lnTo>
                <a:lnTo>
                  <a:pt x="15" y="115"/>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0" name="Freeform 716"/>
          <p:cNvSpPr>
            <a:spLocks/>
          </p:cNvSpPr>
          <p:nvPr/>
        </p:nvSpPr>
        <p:spPr bwMode="auto">
          <a:xfrm>
            <a:off x="4989512" y="2830634"/>
            <a:ext cx="565150" cy="1004888"/>
          </a:xfrm>
          <a:custGeom>
            <a:avLst/>
            <a:gdLst>
              <a:gd name="T0" fmla="*/ 11 w 356"/>
              <a:gd name="T1" fmla="*/ 250 h 633"/>
              <a:gd name="T2" fmla="*/ 30 w 356"/>
              <a:gd name="T3" fmla="*/ 228 h 633"/>
              <a:gd name="T4" fmla="*/ 32 w 356"/>
              <a:gd name="T5" fmla="*/ 209 h 633"/>
              <a:gd name="T6" fmla="*/ 28 w 356"/>
              <a:gd name="T7" fmla="*/ 164 h 633"/>
              <a:gd name="T8" fmla="*/ 60 w 356"/>
              <a:gd name="T9" fmla="*/ 137 h 633"/>
              <a:gd name="T10" fmla="*/ 90 w 356"/>
              <a:gd name="T11" fmla="*/ 120 h 633"/>
              <a:gd name="T12" fmla="*/ 102 w 356"/>
              <a:gd name="T13" fmla="*/ 69 h 633"/>
              <a:gd name="T14" fmla="*/ 85 w 356"/>
              <a:gd name="T15" fmla="*/ 52 h 633"/>
              <a:gd name="T16" fmla="*/ 62 w 356"/>
              <a:gd name="T17" fmla="*/ 26 h 633"/>
              <a:gd name="T18" fmla="*/ 190 w 356"/>
              <a:gd name="T19" fmla="*/ 9 h 633"/>
              <a:gd name="T20" fmla="*/ 292 w 356"/>
              <a:gd name="T21" fmla="*/ 7 h 633"/>
              <a:gd name="T22" fmla="*/ 301 w 356"/>
              <a:gd name="T23" fmla="*/ 43 h 633"/>
              <a:gd name="T24" fmla="*/ 313 w 356"/>
              <a:gd name="T25" fmla="*/ 69 h 633"/>
              <a:gd name="T26" fmla="*/ 324 w 356"/>
              <a:gd name="T27" fmla="*/ 90 h 633"/>
              <a:gd name="T28" fmla="*/ 345 w 356"/>
              <a:gd name="T29" fmla="*/ 367 h 633"/>
              <a:gd name="T30" fmla="*/ 347 w 356"/>
              <a:gd name="T31" fmla="*/ 390 h 633"/>
              <a:gd name="T32" fmla="*/ 356 w 356"/>
              <a:gd name="T33" fmla="*/ 420 h 633"/>
              <a:gd name="T34" fmla="*/ 345 w 356"/>
              <a:gd name="T35" fmla="*/ 443 h 633"/>
              <a:gd name="T36" fmla="*/ 330 w 356"/>
              <a:gd name="T37" fmla="*/ 473 h 633"/>
              <a:gd name="T38" fmla="*/ 324 w 356"/>
              <a:gd name="T39" fmla="*/ 488 h 633"/>
              <a:gd name="T40" fmla="*/ 320 w 356"/>
              <a:gd name="T41" fmla="*/ 518 h 633"/>
              <a:gd name="T42" fmla="*/ 320 w 356"/>
              <a:gd name="T43" fmla="*/ 535 h 633"/>
              <a:gd name="T44" fmla="*/ 315 w 356"/>
              <a:gd name="T45" fmla="*/ 556 h 633"/>
              <a:gd name="T46" fmla="*/ 301 w 356"/>
              <a:gd name="T47" fmla="*/ 573 h 633"/>
              <a:gd name="T48" fmla="*/ 286 w 356"/>
              <a:gd name="T49" fmla="*/ 588 h 633"/>
              <a:gd name="T50" fmla="*/ 294 w 356"/>
              <a:gd name="T51" fmla="*/ 610 h 633"/>
              <a:gd name="T52" fmla="*/ 275 w 356"/>
              <a:gd name="T53" fmla="*/ 614 h 633"/>
              <a:gd name="T54" fmla="*/ 247 w 356"/>
              <a:gd name="T55" fmla="*/ 605 h 633"/>
              <a:gd name="T56" fmla="*/ 228 w 356"/>
              <a:gd name="T57" fmla="*/ 629 h 633"/>
              <a:gd name="T58" fmla="*/ 215 w 356"/>
              <a:gd name="T59" fmla="*/ 631 h 633"/>
              <a:gd name="T60" fmla="*/ 200 w 356"/>
              <a:gd name="T61" fmla="*/ 595 h 633"/>
              <a:gd name="T62" fmla="*/ 192 w 356"/>
              <a:gd name="T63" fmla="*/ 556 h 633"/>
              <a:gd name="T64" fmla="*/ 173 w 356"/>
              <a:gd name="T65" fmla="*/ 541 h 633"/>
              <a:gd name="T66" fmla="*/ 151 w 356"/>
              <a:gd name="T67" fmla="*/ 529 h 633"/>
              <a:gd name="T68" fmla="*/ 113 w 356"/>
              <a:gd name="T69" fmla="*/ 499 h 633"/>
              <a:gd name="T70" fmla="*/ 117 w 356"/>
              <a:gd name="T71" fmla="*/ 478 h 633"/>
              <a:gd name="T72" fmla="*/ 126 w 356"/>
              <a:gd name="T73" fmla="*/ 441 h 633"/>
              <a:gd name="T74" fmla="*/ 115 w 356"/>
              <a:gd name="T75" fmla="*/ 422 h 633"/>
              <a:gd name="T76" fmla="*/ 98 w 356"/>
              <a:gd name="T77" fmla="*/ 418 h 633"/>
              <a:gd name="T78" fmla="*/ 81 w 356"/>
              <a:gd name="T79" fmla="*/ 420 h 633"/>
              <a:gd name="T80" fmla="*/ 62 w 356"/>
              <a:gd name="T81" fmla="*/ 375 h 633"/>
              <a:gd name="T82" fmla="*/ 34 w 356"/>
              <a:gd name="T83" fmla="*/ 354 h 633"/>
              <a:gd name="T84" fmla="*/ 15 w 356"/>
              <a:gd name="T85" fmla="*/ 331 h 633"/>
              <a:gd name="T86" fmla="*/ 5 w 356"/>
              <a:gd name="T87" fmla="*/ 305 h 633"/>
              <a:gd name="T88" fmla="*/ 2 w 356"/>
              <a:gd name="T89" fmla="*/ 27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633">
                <a:moveTo>
                  <a:pt x="7" y="262"/>
                </a:moveTo>
                <a:lnTo>
                  <a:pt x="11" y="258"/>
                </a:lnTo>
                <a:lnTo>
                  <a:pt x="11" y="250"/>
                </a:lnTo>
                <a:lnTo>
                  <a:pt x="7" y="243"/>
                </a:lnTo>
                <a:lnTo>
                  <a:pt x="13" y="237"/>
                </a:lnTo>
                <a:lnTo>
                  <a:pt x="30" y="228"/>
                </a:lnTo>
                <a:lnTo>
                  <a:pt x="32" y="220"/>
                </a:lnTo>
                <a:lnTo>
                  <a:pt x="32" y="213"/>
                </a:lnTo>
                <a:lnTo>
                  <a:pt x="32" y="209"/>
                </a:lnTo>
                <a:lnTo>
                  <a:pt x="43" y="194"/>
                </a:lnTo>
                <a:lnTo>
                  <a:pt x="43" y="179"/>
                </a:lnTo>
                <a:lnTo>
                  <a:pt x="28" y="164"/>
                </a:lnTo>
                <a:lnTo>
                  <a:pt x="30" y="152"/>
                </a:lnTo>
                <a:lnTo>
                  <a:pt x="34" y="143"/>
                </a:lnTo>
                <a:lnTo>
                  <a:pt x="60" y="137"/>
                </a:lnTo>
                <a:lnTo>
                  <a:pt x="68" y="133"/>
                </a:lnTo>
                <a:lnTo>
                  <a:pt x="81" y="126"/>
                </a:lnTo>
                <a:lnTo>
                  <a:pt x="90" y="120"/>
                </a:lnTo>
                <a:lnTo>
                  <a:pt x="90" y="105"/>
                </a:lnTo>
                <a:lnTo>
                  <a:pt x="100" y="92"/>
                </a:lnTo>
                <a:lnTo>
                  <a:pt x="102" y="69"/>
                </a:lnTo>
                <a:lnTo>
                  <a:pt x="100" y="62"/>
                </a:lnTo>
                <a:lnTo>
                  <a:pt x="94" y="56"/>
                </a:lnTo>
                <a:lnTo>
                  <a:pt x="85" y="52"/>
                </a:lnTo>
                <a:lnTo>
                  <a:pt x="79" y="45"/>
                </a:lnTo>
                <a:lnTo>
                  <a:pt x="77" y="37"/>
                </a:lnTo>
                <a:lnTo>
                  <a:pt x="62" y="26"/>
                </a:lnTo>
                <a:lnTo>
                  <a:pt x="58" y="20"/>
                </a:lnTo>
                <a:lnTo>
                  <a:pt x="58" y="18"/>
                </a:lnTo>
                <a:lnTo>
                  <a:pt x="190" y="9"/>
                </a:lnTo>
                <a:lnTo>
                  <a:pt x="288" y="0"/>
                </a:lnTo>
                <a:lnTo>
                  <a:pt x="292" y="0"/>
                </a:lnTo>
                <a:lnTo>
                  <a:pt x="292" y="7"/>
                </a:lnTo>
                <a:lnTo>
                  <a:pt x="292" y="22"/>
                </a:lnTo>
                <a:lnTo>
                  <a:pt x="292" y="30"/>
                </a:lnTo>
                <a:lnTo>
                  <a:pt x="301" y="43"/>
                </a:lnTo>
                <a:lnTo>
                  <a:pt x="307" y="49"/>
                </a:lnTo>
                <a:lnTo>
                  <a:pt x="309" y="60"/>
                </a:lnTo>
                <a:lnTo>
                  <a:pt x="313" y="69"/>
                </a:lnTo>
                <a:lnTo>
                  <a:pt x="315" y="75"/>
                </a:lnTo>
                <a:lnTo>
                  <a:pt x="324" y="86"/>
                </a:lnTo>
                <a:lnTo>
                  <a:pt x="324" y="90"/>
                </a:lnTo>
                <a:lnTo>
                  <a:pt x="347" y="352"/>
                </a:lnTo>
                <a:lnTo>
                  <a:pt x="341" y="360"/>
                </a:lnTo>
                <a:lnTo>
                  <a:pt x="345" y="367"/>
                </a:lnTo>
                <a:lnTo>
                  <a:pt x="341" y="375"/>
                </a:lnTo>
                <a:lnTo>
                  <a:pt x="341" y="382"/>
                </a:lnTo>
                <a:lnTo>
                  <a:pt x="347" y="390"/>
                </a:lnTo>
                <a:lnTo>
                  <a:pt x="354" y="399"/>
                </a:lnTo>
                <a:lnTo>
                  <a:pt x="352" y="405"/>
                </a:lnTo>
                <a:lnTo>
                  <a:pt x="356" y="420"/>
                </a:lnTo>
                <a:lnTo>
                  <a:pt x="356" y="429"/>
                </a:lnTo>
                <a:lnTo>
                  <a:pt x="354" y="429"/>
                </a:lnTo>
                <a:lnTo>
                  <a:pt x="345" y="443"/>
                </a:lnTo>
                <a:lnTo>
                  <a:pt x="345" y="452"/>
                </a:lnTo>
                <a:lnTo>
                  <a:pt x="337" y="467"/>
                </a:lnTo>
                <a:lnTo>
                  <a:pt x="330" y="473"/>
                </a:lnTo>
                <a:lnTo>
                  <a:pt x="324" y="480"/>
                </a:lnTo>
                <a:lnTo>
                  <a:pt x="322" y="486"/>
                </a:lnTo>
                <a:lnTo>
                  <a:pt x="324" y="488"/>
                </a:lnTo>
                <a:lnTo>
                  <a:pt x="322" y="503"/>
                </a:lnTo>
                <a:lnTo>
                  <a:pt x="320" y="503"/>
                </a:lnTo>
                <a:lnTo>
                  <a:pt x="320" y="518"/>
                </a:lnTo>
                <a:lnTo>
                  <a:pt x="315" y="524"/>
                </a:lnTo>
                <a:lnTo>
                  <a:pt x="320" y="533"/>
                </a:lnTo>
                <a:lnTo>
                  <a:pt x="320" y="535"/>
                </a:lnTo>
                <a:lnTo>
                  <a:pt x="318" y="541"/>
                </a:lnTo>
                <a:lnTo>
                  <a:pt x="313" y="548"/>
                </a:lnTo>
                <a:lnTo>
                  <a:pt x="315" y="556"/>
                </a:lnTo>
                <a:lnTo>
                  <a:pt x="320" y="565"/>
                </a:lnTo>
                <a:lnTo>
                  <a:pt x="315" y="571"/>
                </a:lnTo>
                <a:lnTo>
                  <a:pt x="301" y="573"/>
                </a:lnTo>
                <a:lnTo>
                  <a:pt x="294" y="580"/>
                </a:lnTo>
                <a:lnTo>
                  <a:pt x="288" y="582"/>
                </a:lnTo>
                <a:lnTo>
                  <a:pt x="286" y="588"/>
                </a:lnTo>
                <a:lnTo>
                  <a:pt x="286" y="597"/>
                </a:lnTo>
                <a:lnTo>
                  <a:pt x="292" y="603"/>
                </a:lnTo>
                <a:lnTo>
                  <a:pt x="294" y="610"/>
                </a:lnTo>
                <a:lnTo>
                  <a:pt x="288" y="620"/>
                </a:lnTo>
                <a:lnTo>
                  <a:pt x="281" y="618"/>
                </a:lnTo>
                <a:lnTo>
                  <a:pt x="275" y="614"/>
                </a:lnTo>
                <a:lnTo>
                  <a:pt x="260" y="610"/>
                </a:lnTo>
                <a:lnTo>
                  <a:pt x="254" y="605"/>
                </a:lnTo>
                <a:lnTo>
                  <a:pt x="247" y="605"/>
                </a:lnTo>
                <a:lnTo>
                  <a:pt x="239" y="607"/>
                </a:lnTo>
                <a:lnTo>
                  <a:pt x="228" y="622"/>
                </a:lnTo>
                <a:lnTo>
                  <a:pt x="228" y="629"/>
                </a:lnTo>
                <a:lnTo>
                  <a:pt x="232" y="633"/>
                </a:lnTo>
                <a:lnTo>
                  <a:pt x="224" y="629"/>
                </a:lnTo>
                <a:lnTo>
                  <a:pt x="215" y="631"/>
                </a:lnTo>
                <a:lnTo>
                  <a:pt x="205" y="616"/>
                </a:lnTo>
                <a:lnTo>
                  <a:pt x="196" y="601"/>
                </a:lnTo>
                <a:lnTo>
                  <a:pt x="200" y="595"/>
                </a:lnTo>
                <a:lnTo>
                  <a:pt x="203" y="586"/>
                </a:lnTo>
                <a:lnTo>
                  <a:pt x="194" y="573"/>
                </a:lnTo>
                <a:lnTo>
                  <a:pt x="192" y="556"/>
                </a:lnTo>
                <a:lnTo>
                  <a:pt x="186" y="554"/>
                </a:lnTo>
                <a:lnTo>
                  <a:pt x="177" y="550"/>
                </a:lnTo>
                <a:lnTo>
                  <a:pt x="173" y="541"/>
                </a:lnTo>
                <a:lnTo>
                  <a:pt x="162" y="535"/>
                </a:lnTo>
                <a:lnTo>
                  <a:pt x="154" y="537"/>
                </a:lnTo>
                <a:lnTo>
                  <a:pt x="151" y="529"/>
                </a:lnTo>
                <a:lnTo>
                  <a:pt x="147" y="529"/>
                </a:lnTo>
                <a:lnTo>
                  <a:pt x="126" y="514"/>
                </a:lnTo>
                <a:lnTo>
                  <a:pt x="113" y="499"/>
                </a:lnTo>
                <a:lnTo>
                  <a:pt x="111" y="492"/>
                </a:lnTo>
                <a:lnTo>
                  <a:pt x="113" y="484"/>
                </a:lnTo>
                <a:lnTo>
                  <a:pt x="117" y="478"/>
                </a:lnTo>
                <a:lnTo>
                  <a:pt x="120" y="465"/>
                </a:lnTo>
                <a:lnTo>
                  <a:pt x="126" y="454"/>
                </a:lnTo>
                <a:lnTo>
                  <a:pt x="126" y="441"/>
                </a:lnTo>
                <a:lnTo>
                  <a:pt x="130" y="433"/>
                </a:lnTo>
                <a:lnTo>
                  <a:pt x="130" y="431"/>
                </a:lnTo>
                <a:lnTo>
                  <a:pt x="115" y="422"/>
                </a:lnTo>
                <a:lnTo>
                  <a:pt x="109" y="420"/>
                </a:lnTo>
                <a:lnTo>
                  <a:pt x="102" y="418"/>
                </a:lnTo>
                <a:lnTo>
                  <a:pt x="98" y="418"/>
                </a:lnTo>
                <a:lnTo>
                  <a:pt x="94" y="424"/>
                </a:lnTo>
                <a:lnTo>
                  <a:pt x="85" y="426"/>
                </a:lnTo>
                <a:lnTo>
                  <a:pt x="81" y="420"/>
                </a:lnTo>
                <a:lnTo>
                  <a:pt x="73" y="388"/>
                </a:lnTo>
                <a:lnTo>
                  <a:pt x="68" y="382"/>
                </a:lnTo>
                <a:lnTo>
                  <a:pt x="62" y="375"/>
                </a:lnTo>
                <a:lnTo>
                  <a:pt x="45" y="365"/>
                </a:lnTo>
                <a:lnTo>
                  <a:pt x="41" y="358"/>
                </a:lnTo>
                <a:lnTo>
                  <a:pt x="34" y="354"/>
                </a:lnTo>
                <a:lnTo>
                  <a:pt x="26" y="346"/>
                </a:lnTo>
                <a:lnTo>
                  <a:pt x="17" y="339"/>
                </a:lnTo>
                <a:lnTo>
                  <a:pt x="15" y="331"/>
                </a:lnTo>
                <a:lnTo>
                  <a:pt x="11" y="324"/>
                </a:lnTo>
                <a:lnTo>
                  <a:pt x="7" y="309"/>
                </a:lnTo>
                <a:lnTo>
                  <a:pt x="5" y="305"/>
                </a:lnTo>
                <a:lnTo>
                  <a:pt x="0" y="292"/>
                </a:lnTo>
                <a:lnTo>
                  <a:pt x="0" y="277"/>
                </a:lnTo>
                <a:lnTo>
                  <a:pt x="2" y="271"/>
                </a:lnTo>
                <a:lnTo>
                  <a:pt x="7" y="262"/>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11" name="Freeform 717"/>
          <p:cNvSpPr>
            <a:spLocks/>
          </p:cNvSpPr>
          <p:nvPr/>
        </p:nvSpPr>
        <p:spPr bwMode="auto">
          <a:xfrm>
            <a:off x="4989512" y="2830634"/>
            <a:ext cx="565150" cy="1004888"/>
          </a:xfrm>
          <a:custGeom>
            <a:avLst/>
            <a:gdLst>
              <a:gd name="T0" fmla="*/ 11 w 356"/>
              <a:gd name="T1" fmla="*/ 250 h 633"/>
              <a:gd name="T2" fmla="*/ 30 w 356"/>
              <a:gd name="T3" fmla="*/ 228 h 633"/>
              <a:gd name="T4" fmla="*/ 32 w 356"/>
              <a:gd name="T5" fmla="*/ 209 h 633"/>
              <a:gd name="T6" fmla="*/ 28 w 356"/>
              <a:gd name="T7" fmla="*/ 164 h 633"/>
              <a:gd name="T8" fmla="*/ 60 w 356"/>
              <a:gd name="T9" fmla="*/ 137 h 633"/>
              <a:gd name="T10" fmla="*/ 90 w 356"/>
              <a:gd name="T11" fmla="*/ 120 h 633"/>
              <a:gd name="T12" fmla="*/ 102 w 356"/>
              <a:gd name="T13" fmla="*/ 69 h 633"/>
              <a:gd name="T14" fmla="*/ 85 w 356"/>
              <a:gd name="T15" fmla="*/ 52 h 633"/>
              <a:gd name="T16" fmla="*/ 62 w 356"/>
              <a:gd name="T17" fmla="*/ 26 h 633"/>
              <a:gd name="T18" fmla="*/ 190 w 356"/>
              <a:gd name="T19" fmla="*/ 9 h 633"/>
              <a:gd name="T20" fmla="*/ 292 w 356"/>
              <a:gd name="T21" fmla="*/ 7 h 633"/>
              <a:gd name="T22" fmla="*/ 301 w 356"/>
              <a:gd name="T23" fmla="*/ 43 h 633"/>
              <a:gd name="T24" fmla="*/ 313 w 356"/>
              <a:gd name="T25" fmla="*/ 69 h 633"/>
              <a:gd name="T26" fmla="*/ 324 w 356"/>
              <a:gd name="T27" fmla="*/ 90 h 633"/>
              <a:gd name="T28" fmla="*/ 345 w 356"/>
              <a:gd name="T29" fmla="*/ 367 h 633"/>
              <a:gd name="T30" fmla="*/ 347 w 356"/>
              <a:gd name="T31" fmla="*/ 390 h 633"/>
              <a:gd name="T32" fmla="*/ 356 w 356"/>
              <a:gd name="T33" fmla="*/ 420 h 633"/>
              <a:gd name="T34" fmla="*/ 345 w 356"/>
              <a:gd name="T35" fmla="*/ 443 h 633"/>
              <a:gd name="T36" fmla="*/ 330 w 356"/>
              <a:gd name="T37" fmla="*/ 473 h 633"/>
              <a:gd name="T38" fmla="*/ 324 w 356"/>
              <a:gd name="T39" fmla="*/ 488 h 633"/>
              <a:gd name="T40" fmla="*/ 320 w 356"/>
              <a:gd name="T41" fmla="*/ 518 h 633"/>
              <a:gd name="T42" fmla="*/ 320 w 356"/>
              <a:gd name="T43" fmla="*/ 535 h 633"/>
              <a:gd name="T44" fmla="*/ 315 w 356"/>
              <a:gd name="T45" fmla="*/ 556 h 633"/>
              <a:gd name="T46" fmla="*/ 301 w 356"/>
              <a:gd name="T47" fmla="*/ 573 h 633"/>
              <a:gd name="T48" fmla="*/ 286 w 356"/>
              <a:gd name="T49" fmla="*/ 588 h 633"/>
              <a:gd name="T50" fmla="*/ 294 w 356"/>
              <a:gd name="T51" fmla="*/ 610 h 633"/>
              <a:gd name="T52" fmla="*/ 275 w 356"/>
              <a:gd name="T53" fmla="*/ 614 h 633"/>
              <a:gd name="T54" fmla="*/ 247 w 356"/>
              <a:gd name="T55" fmla="*/ 605 h 633"/>
              <a:gd name="T56" fmla="*/ 228 w 356"/>
              <a:gd name="T57" fmla="*/ 629 h 633"/>
              <a:gd name="T58" fmla="*/ 215 w 356"/>
              <a:gd name="T59" fmla="*/ 631 h 633"/>
              <a:gd name="T60" fmla="*/ 200 w 356"/>
              <a:gd name="T61" fmla="*/ 595 h 633"/>
              <a:gd name="T62" fmla="*/ 192 w 356"/>
              <a:gd name="T63" fmla="*/ 556 h 633"/>
              <a:gd name="T64" fmla="*/ 173 w 356"/>
              <a:gd name="T65" fmla="*/ 541 h 633"/>
              <a:gd name="T66" fmla="*/ 151 w 356"/>
              <a:gd name="T67" fmla="*/ 529 h 633"/>
              <a:gd name="T68" fmla="*/ 113 w 356"/>
              <a:gd name="T69" fmla="*/ 499 h 633"/>
              <a:gd name="T70" fmla="*/ 117 w 356"/>
              <a:gd name="T71" fmla="*/ 478 h 633"/>
              <a:gd name="T72" fmla="*/ 126 w 356"/>
              <a:gd name="T73" fmla="*/ 441 h 633"/>
              <a:gd name="T74" fmla="*/ 115 w 356"/>
              <a:gd name="T75" fmla="*/ 422 h 633"/>
              <a:gd name="T76" fmla="*/ 98 w 356"/>
              <a:gd name="T77" fmla="*/ 418 h 633"/>
              <a:gd name="T78" fmla="*/ 81 w 356"/>
              <a:gd name="T79" fmla="*/ 420 h 633"/>
              <a:gd name="T80" fmla="*/ 62 w 356"/>
              <a:gd name="T81" fmla="*/ 375 h 633"/>
              <a:gd name="T82" fmla="*/ 34 w 356"/>
              <a:gd name="T83" fmla="*/ 354 h 633"/>
              <a:gd name="T84" fmla="*/ 15 w 356"/>
              <a:gd name="T85" fmla="*/ 331 h 633"/>
              <a:gd name="T86" fmla="*/ 5 w 356"/>
              <a:gd name="T87" fmla="*/ 305 h 633"/>
              <a:gd name="T88" fmla="*/ 2 w 356"/>
              <a:gd name="T89" fmla="*/ 27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633">
                <a:moveTo>
                  <a:pt x="7" y="262"/>
                </a:moveTo>
                <a:lnTo>
                  <a:pt x="11" y="258"/>
                </a:lnTo>
                <a:lnTo>
                  <a:pt x="11" y="250"/>
                </a:lnTo>
                <a:lnTo>
                  <a:pt x="7" y="243"/>
                </a:lnTo>
                <a:lnTo>
                  <a:pt x="13" y="237"/>
                </a:lnTo>
                <a:lnTo>
                  <a:pt x="30" y="228"/>
                </a:lnTo>
                <a:lnTo>
                  <a:pt x="32" y="220"/>
                </a:lnTo>
                <a:lnTo>
                  <a:pt x="32" y="213"/>
                </a:lnTo>
                <a:lnTo>
                  <a:pt x="32" y="209"/>
                </a:lnTo>
                <a:lnTo>
                  <a:pt x="43" y="194"/>
                </a:lnTo>
                <a:lnTo>
                  <a:pt x="43" y="179"/>
                </a:lnTo>
                <a:lnTo>
                  <a:pt x="28" y="164"/>
                </a:lnTo>
                <a:lnTo>
                  <a:pt x="30" y="152"/>
                </a:lnTo>
                <a:lnTo>
                  <a:pt x="34" y="143"/>
                </a:lnTo>
                <a:lnTo>
                  <a:pt x="60" y="137"/>
                </a:lnTo>
                <a:lnTo>
                  <a:pt x="68" y="133"/>
                </a:lnTo>
                <a:lnTo>
                  <a:pt x="81" y="126"/>
                </a:lnTo>
                <a:lnTo>
                  <a:pt x="90" y="120"/>
                </a:lnTo>
                <a:lnTo>
                  <a:pt x="90" y="105"/>
                </a:lnTo>
                <a:lnTo>
                  <a:pt x="100" y="92"/>
                </a:lnTo>
                <a:lnTo>
                  <a:pt x="102" y="69"/>
                </a:lnTo>
                <a:lnTo>
                  <a:pt x="100" y="62"/>
                </a:lnTo>
                <a:lnTo>
                  <a:pt x="94" y="56"/>
                </a:lnTo>
                <a:lnTo>
                  <a:pt x="85" y="52"/>
                </a:lnTo>
                <a:lnTo>
                  <a:pt x="79" y="45"/>
                </a:lnTo>
                <a:lnTo>
                  <a:pt x="77" y="37"/>
                </a:lnTo>
                <a:lnTo>
                  <a:pt x="62" y="26"/>
                </a:lnTo>
                <a:lnTo>
                  <a:pt x="58" y="20"/>
                </a:lnTo>
                <a:lnTo>
                  <a:pt x="58" y="18"/>
                </a:lnTo>
                <a:lnTo>
                  <a:pt x="190" y="9"/>
                </a:lnTo>
                <a:lnTo>
                  <a:pt x="288" y="0"/>
                </a:lnTo>
                <a:lnTo>
                  <a:pt x="292" y="0"/>
                </a:lnTo>
                <a:lnTo>
                  <a:pt x="292" y="7"/>
                </a:lnTo>
                <a:lnTo>
                  <a:pt x="292" y="22"/>
                </a:lnTo>
                <a:lnTo>
                  <a:pt x="292" y="30"/>
                </a:lnTo>
                <a:lnTo>
                  <a:pt x="301" y="43"/>
                </a:lnTo>
                <a:lnTo>
                  <a:pt x="307" y="49"/>
                </a:lnTo>
                <a:lnTo>
                  <a:pt x="309" y="60"/>
                </a:lnTo>
                <a:lnTo>
                  <a:pt x="313" y="69"/>
                </a:lnTo>
                <a:lnTo>
                  <a:pt x="315" y="75"/>
                </a:lnTo>
                <a:lnTo>
                  <a:pt x="324" y="86"/>
                </a:lnTo>
                <a:lnTo>
                  <a:pt x="324" y="90"/>
                </a:lnTo>
                <a:lnTo>
                  <a:pt x="347" y="352"/>
                </a:lnTo>
                <a:lnTo>
                  <a:pt x="341" y="360"/>
                </a:lnTo>
                <a:lnTo>
                  <a:pt x="345" y="367"/>
                </a:lnTo>
                <a:lnTo>
                  <a:pt x="341" y="375"/>
                </a:lnTo>
                <a:lnTo>
                  <a:pt x="341" y="382"/>
                </a:lnTo>
                <a:lnTo>
                  <a:pt x="347" y="390"/>
                </a:lnTo>
                <a:lnTo>
                  <a:pt x="354" y="399"/>
                </a:lnTo>
                <a:lnTo>
                  <a:pt x="352" y="405"/>
                </a:lnTo>
                <a:lnTo>
                  <a:pt x="356" y="420"/>
                </a:lnTo>
                <a:lnTo>
                  <a:pt x="356" y="429"/>
                </a:lnTo>
                <a:lnTo>
                  <a:pt x="354" y="429"/>
                </a:lnTo>
                <a:lnTo>
                  <a:pt x="345" y="443"/>
                </a:lnTo>
                <a:lnTo>
                  <a:pt x="345" y="452"/>
                </a:lnTo>
                <a:lnTo>
                  <a:pt x="337" y="467"/>
                </a:lnTo>
                <a:lnTo>
                  <a:pt x="330" y="473"/>
                </a:lnTo>
                <a:lnTo>
                  <a:pt x="324" y="480"/>
                </a:lnTo>
                <a:lnTo>
                  <a:pt x="322" y="486"/>
                </a:lnTo>
                <a:lnTo>
                  <a:pt x="324" y="488"/>
                </a:lnTo>
                <a:lnTo>
                  <a:pt x="322" y="503"/>
                </a:lnTo>
                <a:lnTo>
                  <a:pt x="320" y="503"/>
                </a:lnTo>
                <a:lnTo>
                  <a:pt x="320" y="518"/>
                </a:lnTo>
                <a:lnTo>
                  <a:pt x="315" y="524"/>
                </a:lnTo>
                <a:lnTo>
                  <a:pt x="320" y="533"/>
                </a:lnTo>
                <a:lnTo>
                  <a:pt x="320" y="535"/>
                </a:lnTo>
                <a:lnTo>
                  <a:pt x="318" y="541"/>
                </a:lnTo>
                <a:lnTo>
                  <a:pt x="313" y="548"/>
                </a:lnTo>
                <a:lnTo>
                  <a:pt x="315" y="556"/>
                </a:lnTo>
                <a:lnTo>
                  <a:pt x="320" y="565"/>
                </a:lnTo>
                <a:lnTo>
                  <a:pt x="315" y="571"/>
                </a:lnTo>
                <a:lnTo>
                  <a:pt x="301" y="573"/>
                </a:lnTo>
                <a:lnTo>
                  <a:pt x="294" y="580"/>
                </a:lnTo>
                <a:lnTo>
                  <a:pt x="288" y="582"/>
                </a:lnTo>
                <a:lnTo>
                  <a:pt x="286" y="588"/>
                </a:lnTo>
                <a:lnTo>
                  <a:pt x="286" y="597"/>
                </a:lnTo>
                <a:lnTo>
                  <a:pt x="292" y="603"/>
                </a:lnTo>
                <a:lnTo>
                  <a:pt x="294" y="610"/>
                </a:lnTo>
                <a:lnTo>
                  <a:pt x="288" y="620"/>
                </a:lnTo>
                <a:lnTo>
                  <a:pt x="281" y="618"/>
                </a:lnTo>
                <a:lnTo>
                  <a:pt x="275" y="614"/>
                </a:lnTo>
                <a:lnTo>
                  <a:pt x="260" y="610"/>
                </a:lnTo>
                <a:lnTo>
                  <a:pt x="254" y="605"/>
                </a:lnTo>
                <a:lnTo>
                  <a:pt x="247" y="605"/>
                </a:lnTo>
                <a:lnTo>
                  <a:pt x="239" y="607"/>
                </a:lnTo>
                <a:lnTo>
                  <a:pt x="228" y="622"/>
                </a:lnTo>
                <a:lnTo>
                  <a:pt x="228" y="629"/>
                </a:lnTo>
                <a:lnTo>
                  <a:pt x="232" y="633"/>
                </a:lnTo>
                <a:lnTo>
                  <a:pt x="224" y="629"/>
                </a:lnTo>
                <a:lnTo>
                  <a:pt x="215" y="631"/>
                </a:lnTo>
                <a:lnTo>
                  <a:pt x="205" y="616"/>
                </a:lnTo>
                <a:lnTo>
                  <a:pt x="196" y="601"/>
                </a:lnTo>
                <a:lnTo>
                  <a:pt x="200" y="595"/>
                </a:lnTo>
                <a:lnTo>
                  <a:pt x="203" y="586"/>
                </a:lnTo>
                <a:lnTo>
                  <a:pt x="194" y="573"/>
                </a:lnTo>
                <a:lnTo>
                  <a:pt x="192" y="556"/>
                </a:lnTo>
                <a:lnTo>
                  <a:pt x="186" y="554"/>
                </a:lnTo>
                <a:lnTo>
                  <a:pt x="177" y="550"/>
                </a:lnTo>
                <a:lnTo>
                  <a:pt x="173" y="541"/>
                </a:lnTo>
                <a:lnTo>
                  <a:pt x="162" y="535"/>
                </a:lnTo>
                <a:lnTo>
                  <a:pt x="154" y="537"/>
                </a:lnTo>
                <a:lnTo>
                  <a:pt x="151" y="529"/>
                </a:lnTo>
                <a:lnTo>
                  <a:pt x="147" y="529"/>
                </a:lnTo>
                <a:lnTo>
                  <a:pt x="126" y="514"/>
                </a:lnTo>
                <a:lnTo>
                  <a:pt x="113" y="499"/>
                </a:lnTo>
                <a:lnTo>
                  <a:pt x="111" y="492"/>
                </a:lnTo>
                <a:lnTo>
                  <a:pt x="113" y="484"/>
                </a:lnTo>
                <a:lnTo>
                  <a:pt x="117" y="478"/>
                </a:lnTo>
                <a:lnTo>
                  <a:pt x="120" y="465"/>
                </a:lnTo>
                <a:lnTo>
                  <a:pt x="126" y="454"/>
                </a:lnTo>
                <a:lnTo>
                  <a:pt x="126" y="441"/>
                </a:lnTo>
                <a:lnTo>
                  <a:pt x="130" y="433"/>
                </a:lnTo>
                <a:lnTo>
                  <a:pt x="130" y="431"/>
                </a:lnTo>
                <a:lnTo>
                  <a:pt x="115" y="422"/>
                </a:lnTo>
                <a:lnTo>
                  <a:pt x="109" y="420"/>
                </a:lnTo>
                <a:lnTo>
                  <a:pt x="102" y="418"/>
                </a:lnTo>
                <a:lnTo>
                  <a:pt x="98" y="418"/>
                </a:lnTo>
                <a:lnTo>
                  <a:pt x="94" y="424"/>
                </a:lnTo>
                <a:lnTo>
                  <a:pt x="85" y="426"/>
                </a:lnTo>
                <a:lnTo>
                  <a:pt x="81" y="420"/>
                </a:lnTo>
                <a:lnTo>
                  <a:pt x="73" y="388"/>
                </a:lnTo>
                <a:lnTo>
                  <a:pt x="68" y="382"/>
                </a:lnTo>
                <a:lnTo>
                  <a:pt x="62" y="375"/>
                </a:lnTo>
                <a:lnTo>
                  <a:pt x="45" y="365"/>
                </a:lnTo>
                <a:lnTo>
                  <a:pt x="41" y="358"/>
                </a:lnTo>
                <a:lnTo>
                  <a:pt x="34" y="354"/>
                </a:lnTo>
                <a:lnTo>
                  <a:pt x="26" y="346"/>
                </a:lnTo>
                <a:lnTo>
                  <a:pt x="17" y="339"/>
                </a:lnTo>
                <a:lnTo>
                  <a:pt x="15" y="331"/>
                </a:lnTo>
                <a:lnTo>
                  <a:pt x="11" y="324"/>
                </a:lnTo>
                <a:lnTo>
                  <a:pt x="7" y="309"/>
                </a:lnTo>
                <a:lnTo>
                  <a:pt x="5" y="305"/>
                </a:lnTo>
                <a:lnTo>
                  <a:pt x="0" y="292"/>
                </a:lnTo>
                <a:lnTo>
                  <a:pt x="0" y="277"/>
                </a:lnTo>
                <a:lnTo>
                  <a:pt x="2" y="271"/>
                </a:lnTo>
                <a:lnTo>
                  <a:pt x="7" y="26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 name="Freeform 718"/>
          <p:cNvSpPr>
            <a:spLocks/>
          </p:cNvSpPr>
          <p:nvPr/>
        </p:nvSpPr>
        <p:spPr bwMode="auto">
          <a:xfrm>
            <a:off x="5216525" y="3775196"/>
            <a:ext cx="1203325" cy="428625"/>
          </a:xfrm>
          <a:custGeom>
            <a:avLst/>
            <a:gdLst>
              <a:gd name="T0" fmla="*/ 2 w 758"/>
              <a:gd name="T1" fmla="*/ 268 h 270"/>
              <a:gd name="T2" fmla="*/ 13 w 758"/>
              <a:gd name="T3" fmla="*/ 257 h 270"/>
              <a:gd name="T4" fmla="*/ 21 w 758"/>
              <a:gd name="T5" fmla="*/ 253 h 270"/>
              <a:gd name="T6" fmla="*/ 17 w 758"/>
              <a:gd name="T7" fmla="*/ 225 h 270"/>
              <a:gd name="T8" fmla="*/ 13 w 758"/>
              <a:gd name="T9" fmla="*/ 219 h 270"/>
              <a:gd name="T10" fmla="*/ 21 w 758"/>
              <a:gd name="T11" fmla="*/ 221 h 270"/>
              <a:gd name="T12" fmla="*/ 21 w 758"/>
              <a:gd name="T13" fmla="*/ 208 h 270"/>
              <a:gd name="T14" fmla="*/ 28 w 758"/>
              <a:gd name="T15" fmla="*/ 200 h 270"/>
              <a:gd name="T16" fmla="*/ 28 w 758"/>
              <a:gd name="T17" fmla="*/ 189 h 270"/>
              <a:gd name="T18" fmla="*/ 32 w 758"/>
              <a:gd name="T19" fmla="*/ 185 h 270"/>
              <a:gd name="T20" fmla="*/ 47 w 758"/>
              <a:gd name="T21" fmla="*/ 174 h 270"/>
              <a:gd name="T22" fmla="*/ 49 w 758"/>
              <a:gd name="T23" fmla="*/ 164 h 270"/>
              <a:gd name="T24" fmla="*/ 45 w 758"/>
              <a:gd name="T25" fmla="*/ 153 h 270"/>
              <a:gd name="T26" fmla="*/ 55 w 758"/>
              <a:gd name="T27" fmla="*/ 134 h 270"/>
              <a:gd name="T28" fmla="*/ 57 w 758"/>
              <a:gd name="T29" fmla="*/ 121 h 270"/>
              <a:gd name="T30" fmla="*/ 60 w 758"/>
              <a:gd name="T31" fmla="*/ 110 h 270"/>
              <a:gd name="T32" fmla="*/ 55 w 758"/>
              <a:gd name="T33" fmla="*/ 96 h 270"/>
              <a:gd name="T34" fmla="*/ 62 w 758"/>
              <a:gd name="T35" fmla="*/ 100 h 270"/>
              <a:gd name="T36" fmla="*/ 192 w 758"/>
              <a:gd name="T37" fmla="*/ 85 h 270"/>
              <a:gd name="T38" fmla="*/ 187 w 758"/>
              <a:gd name="T39" fmla="*/ 64 h 270"/>
              <a:gd name="T40" fmla="*/ 211 w 758"/>
              <a:gd name="T41" fmla="*/ 66 h 270"/>
              <a:gd name="T42" fmla="*/ 283 w 758"/>
              <a:gd name="T43" fmla="*/ 59 h 270"/>
              <a:gd name="T44" fmla="*/ 373 w 758"/>
              <a:gd name="T45" fmla="*/ 51 h 270"/>
              <a:gd name="T46" fmla="*/ 441 w 758"/>
              <a:gd name="T47" fmla="*/ 42 h 270"/>
              <a:gd name="T48" fmla="*/ 509 w 758"/>
              <a:gd name="T49" fmla="*/ 36 h 270"/>
              <a:gd name="T50" fmla="*/ 571 w 758"/>
              <a:gd name="T51" fmla="*/ 32 h 270"/>
              <a:gd name="T52" fmla="*/ 607 w 758"/>
              <a:gd name="T53" fmla="*/ 23 h 270"/>
              <a:gd name="T54" fmla="*/ 681 w 758"/>
              <a:gd name="T55" fmla="*/ 12 h 270"/>
              <a:gd name="T56" fmla="*/ 747 w 758"/>
              <a:gd name="T57" fmla="*/ 2 h 270"/>
              <a:gd name="T58" fmla="*/ 754 w 758"/>
              <a:gd name="T59" fmla="*/ 10 h 270"/>
              <a:gd name="T60" fmla="*/ 752 w 758"/>
              <a:gd name="T61" fmla="*/ 32 h 270"/>
              <a:gd name="T62" fmla="*/ 739 w 758"/>
              <a:gd name="T63" fmla="*/ 40 h 270"/>
              <a:gd name="T64" fmla="*/ 726 w 758"/>
              <a:gd name="T65" fmla="*/ 64 h 270"/>
              <a:gd name="T66" fmla="*/ 707 w 758"/>
              <a:gd name="T67" fmla="*/ 64 h 270"/>
              <a:gd name="T68" fmla="*/ 696 w 758"/>
              <a:gd name="T69" fmla="*/ 76 h 270"/>
              <a:gd name="T70" fmla="*/ 686 w 758"/>
              <a:gd name="T71" fmla="*/ 85 h 270"/>
              <a:gd name="T72" fmla="*/ 671 w 758"/>
              <a:gd name="T73" fmla="*/ 81 h 270"/>
              <a:gd name="T74" fmla="*/ 666 w 758"/>
              <a:gd name="T75" fmla="*/ 91 h 270"/>
              <a:gd name="T76" fmla="*/ 656 w 758"/>
              <a:gd name="T77" fmla="*/ 104 h 270"/>
              <a:gd name="T78" fmla="*/ 645 w 758"/>
              <a:gd name="T79" fmla="*/ 110 h 270"/>
              <a:gd name="T80" fmla="*/ 611 w 758"/>
              <a:gd name="T81" fmla="*/ 140 h 270"/>
              <a:gd name="T82" fmla="*/ 592 w 758"/>
              <a:gd name="T83" fmla="*/ 145 h 270"/>
              <a:gd name="T84" fmla="*/ 571 w 758"/>
              <a:gd name="T85" fmla="*/ 159 h 270"/>
              <a:gd name="T86" fmla="*/ 566 w 758"/>
              <a:gd name="T87" fmla="*/ 176 h 270"/>
              <a:gd name="T88" fmla="*/ 545 w 758"/>
              <a:gd name="T89" fmla="*/ 187 h 270"/>
              <a:gd name="T90" fmla="*/ 509 w 758"/>
              <a:gd name="T91" fmla="*/ 219 h 270"/>
              <a:gd name="T92" fmla="*/ 326 w 758"/>
              <a:gd name="T93" fmla="*/ 243 h 270"/>
              <a:gd name="T94" fmla="*/ 194 w 758"/>
              <a:gd name="T95" fmla="*/ 255 h 270"/>
              <a:gd name="T96" fmla="*/ 126 w 758"/>
              <a:gd name="T97" fmla="*/ 2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8" h="270">
                <a:moveTo>
                  <a:pt x="0" y="270"/>
                </a:moveTo>
                <a:lnTo>
                  <a:pt x="2" y="268"/>
                </a:lnTo>
                <a:lnTo>
                  <a:pt x="8" y="264"/>
                </a:lnTo>
                <a:lnTo>
                  <a:pt x="13" y="257"/>
                </a:lnTo>
                <a:lnTo>
                  <a:pt x="19" y="255"/>
                </a:lnTo>
                <a:lnTo>
                  <a:pt x="21" y="253"/>
                </a:lnTo>
                <a:lnTo>
                  <a:pt x="17" y="234"/>
                </a:lnTo>
                <a:lnTo>
                  <a:pt x="17" y="225"/>
                </a:lnTo>
                <a:lnTo>
                  <a:pt x="11" y="228"/>
                </a:lnTo>
                <a:lnTo>
                  <a:pt x="13" y="219"/>
                </a:lnTo>
                <a:lnTo>
                  <a:pt x="19" y="217"/>
                </a:lnTo>
                <a:lnTo>
                  <a:pt x="21" y="221"/>
                </a:lnTo>
                <a:lnTo>
                  <a:pt x="23" y="215"/>
                </a:lnTo>
                <a:lnTo>
                  <a:pt x="21" y="208"/>
                </a:lnTo>
                <a:lnTo>
                  <a:pt x="26" y="206"/>
                </a:lnTo>
                <a:lnTo>
                  <a:pt x="28" y="200"/>
                </a:lnTo>
                <a:lnTo>
                  <a:pt x="34" y="196"/>
                </a:lnTo>
                <a:lnTo>
                  <a:pt x="28" y="189"/>
                </a:lnTo>
                <a:lnTo>
                  <a:pt x="28" y="187"/>
                </a:lnTo>
                <a:lnTo>
                  <a:pt x="32" y="185"/>
                </a:lnTo>
                <a:lnTo>
                  <a:pt x="38" y="181"/>
                </a:lnTo>
                <a:lnTo>
                  <a:pt x="47" y="174"/>
                </a:lnTo>
                <a:lnTo>
                  <a:pt x="43" y="168"/>
                </a:lnTo>
                <a:lnTo>
                  <a:pt x="49" y="164"/>
                </a:lnTo>
                <a:lnTo>
                  <a:pt x="49" y="157"/>
                </a:lnTo>
                <a:lnTo>
                  <a:pt x="45" y="153"/>
                </a:lnTo>
                <a:lnTo>
                  <a:pt x="51" y="142"/>
                </a:lnTo>
                <a:lnTo>
                  <a:pt x="55" y="134"/>
                </a:lnTo>
                <a:lnTo>
                  <a:pt x="47" y="127"/>
                </a:lnTo>
                <a:lnTo>
                  <a:pt x="57" y="121"/>
                </a:lnTo>
                <a:lnTo>
                  <a:pt x="53" y="113"/>
                </a:lnTo>
                <a:lnTo>
                  <a:pt x="60" y="110"/>
                </a:lnTo>
                <a:lnTo>
                  <a:pt x="57" y="104"/>
                </a:lnTo>
                <a:lnTo>
                  <a:pt x="55" y="96"/>
                </a:lnTo>
                <a:lnTo>
                  <a:pt x="62" y="96"/>
                </a:lnTo>
                <a:lnTo>
                  <a:pt x="62" y="100"/>
                </a:lnTo>
                <a:lnTo>
                  <a:pt x="68" y="96"/>
                </a:lnTo>
                <a:lnTo>
                  <a:pt x="192" y="85"/>
                </a:lnTo>
                <a:lnTo>
                  <a:pt x="192" y="76"/>
                </a:lnTo>
                <a:lnTo>
                  <a:pt x="187" y="64"/>
                </a:lnTo>
                <a:lnTo>
                  <a:pt x="202" y="64"/>
                </a:lnTo>
                <a:lnTo>
                  <a:pt x="211" y="66"/>
                </a:lnTo>
                <a:lnTo>
                  <a:pt x="247" y="61"/>
                </a:lnTo>
                <a:lnTo>
                  <a:pt x="283" y="59"/>
                </a:lnTo>
                <a:lnTo>
                  <a:pt x="328" y="53"/>
                </a:lnTo>
                <a:lnTo>
                  <a:pt x="373" y="51"/>
                </a:lnTo>
                <a:lnTo>
                  <a:pt x="417" y="47"/>
                </a:lnTo>
                <a:lnTo>
                  <a:pt x="441" y="42"/>
                </a:lnTo>
                <a:lnTo>
                  <a:pt x="481" y="40"/>
                </a:lnTo>
                <a:lnTo>
                  <a:pt x="509" y="36"/>
                </a:lnTo>
                <a:lnTo>
                  <a:pt x="539" y="34"/>
                </a:lnTo>
                <a:lnTo>
                  <a:pt x="571" y="32"/>
                </a:lnTo>
                <a:lnTo>
                  <a:pt x="579" y="27"/>
                </a:lnTo>
                <a:lnTo>
                  <a:pt x="607" y="23"/>
                </a:lnTo>
                <a:lnTo>
                  <a:pt x="622" y="23"/>
                </a:lnTo>
                <a:lnTo>
                  <a:pt x="681" y="12"/>
                </a:lnTo>
                <a:lnTo>
                  <a:pt x="718" y="8"/>
                </a:lnTo>
                <a:lnTo>
                  <a:pt x="747" y="2"/>
                </a:lnTo>
                <a:lnTo>
                  <a:pt x="758" y="0"/>
                </a:lnTo>
                <a:lnTo>
                  <a:pt x="754" y="10"/>
                </a:lnTo>
                <a:lnTo>
                  <a:pt x="754" y="17"/>
                </a:lnTo>
                <a:lnTo>
                  <a:pt x="752" y="32"/>
                </a:lnTo>
                <a:lnTo>
                  <a:pt x="745" y="34"/>
                </a:lnTo>
                <a:lnTo>
                  <a:pt x="739" y="40"/>
                </a:lnTo>
                <a:lnTo>
                  <a:pt x="735" y="55"/>
                </a:lnTo>
                <a:lnTo>
                  <a:pt x="726" y="64"/>
                </a:lnTo>
                <a:lnTo>
                  <a:pt x="720" y="59"/>
                </a:lnTo>
                <a:lnTo>
                  <a:pt x="707" y="64"/>
                </a:lnTo>
                <a:lnTo>
                  <a:pt x="701" y="70"/>
                </a:lnTo>
                <a:lnTo>
                  <a:pt x="696" y="76"/>
                </a:lnTo>
                <a:lnTo>
                  <a:pt x="690" y="85"/>
                </a:lnTo>
                <a:lnTo>
                  <a:pt x="686" y="85"/>
                </a:lnTo>
                <a:lnTo>
                  <a:pt x="679" y="76"/>
                </a:lnTo>
                <a:lnTo>
                  <a:pt x="671" y="81"/>
                </a:lnTo>
                <a:lnTo>
                  <a:pt x="669" y="85"/>
                </a:lnTo>
                <a:lnTo>
                  <a:pt x="666" y="91"/>
                </a:lnTo>
                <a:lnTo>
                  <a:pt x="660" y="89"/>
                </a:lnTo>
                <a:lnTo>
                  <a:pt x="656" y="104"/>
                </a:lnTo>
                <a:lnTo>
                  <a:pt x="652" y="110"/>
                </a:lnTo>
                <a:lnTo>
                  <a:pt x="645" y="110"/>
                </a:lnTo>
                <a:lnTo>
                  <a:pt x="632" y="121"/>
                </a:lnTo>
                <a:lnTo>
                  <a:pt x="611" y="140"/>
                </a:lnTo>
                <a:lnTo>
                  <a:pt x="605" y="145"/>
                </a:lnTo>
                <a:lnTo>
                  <a:pt x="592" y="145"/>
                </a:lnTo>
                <a:lnTo>
                  <a:pt x="577" y="153"/>
                </a:lnTo>
                <a:lnTo>
                  <a:pt x="571" y="159"/>
                </a:lnTo>
                <a:lnTo>
                  <a:pt x="566" y="168"/>
                </a:lnTo>
                <a:lnTo>
                  <a:pt x="566" y="176"/>
                </a:lnTo>
                <a:lnTo>
                  <a:pt x="560" y="185"/>
                </a:lnTo>
                <a:lnTo>
                  <a:pt x="545" y="187"/>
                </a:lnTo>
                <a:lnTo>
                  <a:pt x="545" y="217"/>
                </a:lnTo>
                <a:lnTo>
                  <a:pt x="509" y="219"/>
                </a:lnTo>
                <a:lnTo>
                  <a:pt x="428" y="230"/>
                </a:lnTo>
                <a:lnTo>
                  <a:pt x="326" y="243"/>
                </a:lnTo>
                <a:lnTo>
                  <a:pt x="194" y="253"/>
                </a:lnTo>
                <a:lnTo>
                  <a:pt x="194" y="255"/>
                </a:lnTo>
                <a:lnTo>
                  <a:pt x="194" y="255"/>
                </a:lnTo>
                <a:lnTo>
                  <a:pt x="126" y="262"/>
                </a:lnTo>
                <a:lnTo>
                  <a:pt x="0" y="270"/>
                </a:lnTo>
                <a:close/>
              </a:path>
            </a:pathLst>
          </a:custGeom>
          <a:solidFill>
            <a:srgbClr val="FF6969"/>
          </a:solidFill>
          <a:ln>
            <a:noFill/>
          </a:ln>
        </p:spPr>
        <p:txBody>
          <a:bodyPr vert="horz" wrap="square" lIns="91440" tIns="45720" rIns="91440" bIns="45720" numCol="1" anchor="t" anchorCtr="0" compatLnSpc="1">
            <a:prstTxWarp prst="textNoShape">
              <a:avLst/>
            </a:prstTxWarp>
          </a:bodyPr>
          <a:lstStyle/>
          <a:p>
            <a:endParaRPr lang="en-US"/>
          </a:p>
        </p:txBody>
      </p:sp>
      <p:sp>
        <p:nvSpPr>
          <p:cNvPr id="1313" name="Freeform 719"/>
          <p:cNvSpPr>
            <a:spLocks/>
          </p:cNvSpPr>
          <p:nvPr/>
        </p:nvSpPr>
        <p:spPr bwMode="auto">
          <a:xfrm>
            <a:off x="5216525" y="3775196"/>
            <a:ext cx="1203325" cy="428625"/>
          </a:xfrm>
          <a:custGeom>
            <a:avLst/>
            <a:gdLst>
              <a:gd name="T0" fmla="*/ 2 w 758"/>
              <a:gd name="T1" fmla="*/ 268 h 270"/>
              <a:gd name="T2" fmla="*/ 13 w 758"/>
              <a:gd name="T3" fmla="*/ 257 h 270"/>
              <a:gd name="T4" fmla="*/ 21 w 758"/>
              <a:gd name="T5" fmla="*/ 253 h 270"/>
              <a:gd name="T6" fmla="*/ 17 w 758"/>
              <a:gd name="T7" fmla="*/ 225 h 270"/>
              <a:gd name="T8" fmla="*/ 13 w 758"/>
              <a:gd name="T9" fmla="*/ 219 h 270"/>
              <a:gd name="T10" fmla="*/ 21 w 758"/>
              <a:gd name="T11" fmla="*/ 221 h 270"/>
              <a:gd name="T12" fmla="*/ 21 w 758"/>
              <a:gd name="T13" fmla="*/ 208 h 270"/>
              <a:gd name="T14" fmla="*/ 28 w 758"/>
              <a:gd name="T15" fmla="*/ 200 h 270"/>
              <a:gd name="T16" fmla="*/ 28 w 758"/>
              <a:gd name="T17" fmla="*/ 189 h 270"/>
              <a:gd name="T18" fmla="*/ 32 w 758"/>
              <a:gd name="T19" fmla="*/ 185 h 270"/>
              <a:gd name="T20" fmla="*/ 47 w 758"/>
              <a:gd name="T21" fmla="*/ 174 h 270"/>
              <a:gd name="T22" fmla="*/ 49 w 758"/>
              <a:gd name="T23" fmla="*/ 164 h 270"/>
              <a:gd name="T24" fmla="*/ 45 w 758"/>
              <a:gd name="T25" fmla="*/ 153 h 270"/>
              <a:gd name="T26" fmla="*/ 55 w 758"/>
              <a:gd name="T27" fmla="*/ 134 h 270"/>
              <a:gd name="T28" fmla="*/ 57 w 758"/>
              <a:gd name="T29" fmla="*/ 121 h 270"/>
              <a:gd name="T30" fmla="*/ 60 w 758"/>
              <a:gd name="T31" fmla="*/ 110 h 270"/>
              <a:gd name="T32" fmla="*/ 55 w 758"/>
              <a:gd name="T33" fmla="*/ 96 h 270"/>
              <a:gd name="T34" fmla="*/ 62 w 758"/>
              <a:gd name="T35" fmla="*/ 100 h 270"/>
              <a:gd name="T36" fmla="*/ 192 w 758"/>
              <a:gd name="T37" fmla="*/ 85 h 270"/>
              <a:gd name="T38" fmla="*/ 187 w 758"/>
              <a:gd name="T39" fmla="*/ 64 h 270"/>
              <a:gd name="T40" fmla="*/ 211 w 758"/>
              <a:gd name="T41" fmla="*/ 66 h 270"/>
              <a:gd name="T42" fmla="*/ 283 w 758"/>
              <a:gd name="T43" fmla="*/ 59 h 270"/>
              <a:gd name="T44" fmla="*/ 373 w 758"/>
              <a:gd name="T45" fmla="*/ 51 h 270"/>
              <a:gd name="T46" fmla="*/ 441 w 758"/>
              <a:gd name="T47" fmla="*/ 42 h 270"/>
              <a:gd name="T48" fmla="*/ 509 w 758"/>
              <a:gd name="T49" fmla="*/ 36 h 270"/>
              <a:gd name="T50" fmla="*/ 571 w 758"/>
              <a:gd name="T51" fmla="*/ 32 h 270"/>
              <a:gd name="T52" fmla="*/ 607 w 758"/>
              <a:gd name="T53" fmla="*/ 23 h 270"/>
              <a:gd name="T54" fmla="*/ 681 w 758"/>
              <a:gd name="T55" fmla="*/ 12 h 270"/>
              <a:gd name="T56" fmla="*/ 747 w 758"/>
              <a:gd name="T57" fmla="*/ 2 h 270"/>
              <a:gd name="T58" fmla="*/ 754 w 758"/>
              <a:gd name="T59" fmla="*/ 10 h 270"/>
              <a:gd name="T60" fmla="*/ 752 w 758"/>
              <a:gd name="T61" fmla="*/ 32 h 270"/>
              <a:gd name="T62" fmla="*/ 739 w 758"/>
              <a:gd name="T63" fmla="*/ 40 h 270"/>
              <a:gd name="T64" fmla="*/ 726 w 758"/>
              <a:gd name="T65" fmla="*/ 64 h 270"/>
              <a:gd name="T66" fmla="*/ 707 w 758"/>
              <a:gd name="T67" fmla="*/ 64 h 270"/>
              <a:gd name="T68" fmla="*/ 696 w 758"/>
              <a:gd name="T69" fmla="*/ 76 h 270"/>
              <a:gd name="T70" fmla="*/ 686 w 758"/>
              <a:gd name="T71" fmla="*/ 85 h 270"/>
              <a:gd name="T72" fmla="*/ 671 w 758"/>
              <a:gd name="T73" fmla="*/ 81 h 270"/>
              <a:gd name="T74" fmla="*/ 666 w 758"/>
              <a:gd name="T75" fmla="*/ 91 h 270"/>
              <a:gd name="T76" fmla="*/ 656 w 758"/>
              <a:gd name="T77" fmla="*/ 104 h 270"/>
              <a:gd name="T78" fmla="*/ 645 w 758"/>
              <a:gd name="T79" fmla="*/ 110 h 270"/>
              <a:gd name="T80" fmla="*/ 611 w 758"/>
              <a:gd name="T81" fmla="*/ 140 h 270"/>
              <a:gd name="T82" fmla="*/ 592 w 758"/>
              <a:gd name="T83" fmla="*/ 145 h 270"/>
              <a:gd name="T84" fmla="*/ 571 w 758"/>
              <a:gd name="T85" fmla="*/ 159 h 270"/>
              <a:gd name="T86" fmla="*/ 566 w 758"/>
              <a:gd name="T87" fmla="*/ 176 h 270"/>
              <a:gd name="T88" fmla="*/ 545 w 758"/>
              <a:gd name="T89" fmla="*/ 187 h 270"/>
              <a:gd name="T90" fmla="*/ 509 w 758"/>
              <a:gd name="T91" fmla="*/ 219 h 270"/>
              <a:gd name="T92" fmla="*/ 326 w 758"/>
              <a:gd name="T93" fmla="*/ 243 h 270"/>
              <a:gd name="T94" fmla="*/ 194 w 758"/>
              <a:gd name="T95" fmla="*/ 255 h 270"/>
              <a:gd name="T96" fmla="*/ 126 w 758"/>
              <a:gd name="T97" fmla="*/ 2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8" h="270">
                <a:moveTo>
                  <a:pt x="0" y="270"/>
                </a:moveTo>
                <a:lnTo>
                  <a:pt x="2" y="268"/>
                </a:lnTo>
                <a:lnTo>
                  <a:pt x="8" y="264"/>
                </a:lnTo>
                <a:lnTo>
                  <a:pt x="13" y="257"/>
                </a:lnTo>
                <a:lnTo>
                  <a:pt x="19" y="255"/>
                </a:lnTo>
                <a:lnTo>
                  <a:pt x="21" y="253"/>
                </a:lnTo>
                <a:lnTo>
                  <a:pt x="17" y="234"/>
                </a:lnTo>
                <a:lnTo>
                  <a:pt x="17" y="225"/>
                </a:lnTo>
                <a:lnTo>
                  <a:pt x="11" y="228"/>
                </a:lnTo>
                <a:lnTo>
                  <a:pt x="13" y="219"/>
                </a:lnTo>
                <a:lnTo>
                  <a:pt x="19" y="217"/>
                </a:lnTo>
                <a:lnTo>
                  <a:pt x="21" y="221"/>
                </a:lnTo>
                <a:lnTo>
                  <a:pt x="23" y="215"/>
                </a:lnTo>
                <a:lnTo>
                  <a:pt x="21" y="208"/>
                </a:lnTo>
                <a:lnTo>
                  <a:pt x="26" y="206"/>
                </a:lnTo>
                <a:lnTo>
                  <a:pt x="28" y="200"/>
                </a:lnTo>
                <a:lnTo>
                  <a:pt x="34" y="196"/>
                </a:lnTo>
                <a:lnTo>
                  <a:pt x="28" y="189"/>
                </a:lnTo>
                <a:lnTo>
                  <a:pt x="28" y="187"/>
                </a:lnTo>
                <a:lnTo>
                  <a:pt x="32" y="185"/>
                </a:lnTo>
                <a:lnTo>
                  <a:pt x="38" y="181"/>
                </a:lnTo>
                <a:lnTo>
                  <a:pt x="47" y="174"/>
                </a:lnTo>
                <a:lnTo>
                  <a:pt x="43" y="168"/>
                </a:lnTo>
                <a:lnTo>
                  <a:pt x="49" y="164"/>
                </a:lnTo>
                <a:lnTo>
                  <a:pt x="49" y="157"/>
                </a:lnTo>
                <a:lnTo>
                  <a:pt x="45" y="153"/>
                </a:lnTo>
                <a:lnTo>
                  <a:pt x="51" y="142"/>
                </a:lnTo>
                <a:lnTo>
                  <a:pt x="55" y="134"/>
                </a:lnTo>
                <a:lnTo>
                  <a:pt x="47" y="127"/>
                </a:lnTo>
                <a:lnTo>
                  <a:pt x="57" y="121"/>
                </a:lnTo>
                <a:lnTo>
                  <a:pt x="53" y="113"/>
                </a:lnTo>
                <a:lnTo>
                  <a:pt x="60" y="110"/>
                </a:lnTo>
                <a:lnTo>
                  <a:pt x="57" y="104"/>
                </a:lnTo>
                <a:lnTo>
                  <a:pt x="55" y="96"/>
                </a:lnTo>
                <a:lnTo>
                  <a:pt x="62" y="96"/>
                </a:lnTo>
                <a:lnTo>
                  <a:pt x="62" y="100"/>
                </a:lnTo>
                <a:lnTo>
                  <a:pt x="68" y="96"/>
                </a:lnTo>
                <a:lnTo>
                  <a:pt x="192" y="85"/>
                </a:lnTo>
                <a:lnTo>
                  <a:pt x="192" y="76"/>
                </a:lnTo>
                <a:lnTo>
                  <a:pt x="187" y="64"/>
                </a:lnTo>
                <a:lnTo>
                  <a:pt x="202" y="64"/>
                </a:lnTo>
                <a:lnTo>
                  <a:pt x="211" y="66"/>
                </a:lnTo>
                <a:lnTo>
                  <a:pt x="247" y="61"/>
                </a:lnTo>
                <a:lnTo>
                  <a:pt x="283" y="59"/>
                </a:lnTo>
                <a:lnTo>
                  <a:pt x="328" y="53"/>
                </a:lnTo>
                <a:lnTo>
                  <a:pt x="373" y="51"/>
                </a:lnTo>
                <a:lnTo>
                  <a:pt x="417" y="47"/>
                </a:lnTo>
                <a:lnTo>
                  <a:pt x="441" y="42"/>
                </a:lnTo>
                <a:lnTo>
                  <a:pt x="481" y="40"/>
                </a:lnTo>
                <a:lnTo>
                  <a:pt x="509" y="36"/>
                </a:lnTo>
                <a:lnTo>
                  <a:pt x="539" y="34"/>
                </a:lnTo>
                <a:lnTo>
                  <a:pt x="571" y="32"/>
                </a:lnTo>
                <a:lnTo>
                  <a:pt x="579" y="27"/>
                </a:lnTo>
                <a:lnTo>
                  <a:pt x="607" y="23"/>
                </a:lnTo>
                <a:lnTo>
                  <a:pt x="622" y="23"/>
                </a:lnTo>
                <a:lnTo>
                  <a:pt x="681" y="12"/>
                </a:lnTo>
                <a:lnTo>
                  <a:pt x="718" y="8"/>
                </a:lnTo>
                <a:lnTo>
                  <a:pt x="747" y="2"/>
                </a:lnTo>
                <a:lnTo>
                  <a:pt x="758" y="0"/>
                </a:lnTo>
                <a:lnTo>
                  <a:pt x="754" y="10"/>
                </a:lnTo>
                <a:lnTo>
                  <a:pt x="754" y="17"/>
                </a:lnTo>
                <a:lnTo>
                  <a:pt x="752" y="32"/>
                </a:lnTo>
                <a:lnTo>
                  <a:pt x="745" y="34"/>
                </a:lnTo>
                <a:lnTo>
                  <a:pt x="739" y="40"/>
                </a:lnTo>
                <a:lnTo>
                  <a:pt x="735" y="55"/>
                </a:lnTo>
                <a:lnTo>
                  <a:pt x="726" y="64"/>
                </a:lnTo>
                <a:lnTo>
                  <a:pt x="720" y="59"/>
                </a:lnTo>
                <a:lnTo>
                  <a:pt x="707" y="64"/>
                </a:lnTo>
                <a:lnTo>
                  <a:pt x="701" y="70"/>
                </a:lnTo>
                <a:lnTo>
                  <a:pt x="696" y="76"/>
                </a:lnTo>
                <a:lnTo>
                  <a:pt x="690" y="85"/>
                </a:lnTo>
                <a:lnTo>
                  <a:pt x="686" y="85"/>
                </a:lnTo>
                <a:lnTo>
                  <a:pt x="679" y="76"/>
                </a:lnTo>
                <a:lnTo>
                  <a:pt x="671" y="81"/>
                </a:lnTo>
                <a:lnTo>
                  <a:pt x="669" y="85"/>
                </a:lnTo>
                <a:lnTo>
                  <a:pt x="666" y="91"/>
                </a:lnTo>
                <a:lnTo>
                  <a:pt x="660" y="89"/>
                </a:lnTo>
                <a:lnTo>
                  <a:pt x="656" y="104"/>
                </a:lnTo>
                <a:lnTo>
                  <a:pt x="652" y="110"/>
                </a:lnTo>
                <a:lnTo>
                  <a:pt x="645" y="110"/>
                </a:lnTo>
                <a:lnTo>
                  <a:pt x="632" y="121"/>
                </a:lnTo>
                <a:lnTo>
                  <a:pt x="611" y="140"/>
                </a:lnTo>
                <a:lnTo>
                  <a:pt x="605" y="145"/>
                </a:lnTo>
                <a:lnTo>
                  <a:pt x="592" y="145"/>
                </a:lnTo>
                <a:lnTo>
                  <a:pt x="577" y="153"/>
                </a:lnTo>
                <a:lnTo>
                  <a:pt x="571" y="159"/>
                </a:lnTo>
                <a:lnTo>
                  <a:pt x="566" y="168"/>
                </a:lnTo>
                <a:lnTo>
                  <a:pt x="566" y="176"/>
                </a:lnTo>
                <a:lnTo>
                  <a:pt x="560" y="185"/>
                </a:lnTo>
                <a:lnTo>
                  <a:pt x="545" y="187"/>
                </a:lnTo>
                <a:lnTo>
                  <a:pt x="545" y="217"/>
                </a:lnTo>
                <a:lnTo>
                  <a:pt x="509" y="219"/>
                </a:lnTo>
                <a:lnTo>
                  <a:pt x="428" y="230"/>
                </a:lnTo>
                <a:lnTo>
                  <a:pt x="326" y="243"/>
                </a:lnTo>
                <a:lnTo>
                  <a:pt x="194" y="253"/>
                </a:lnTo>
                <a:lnTo>
                  <a:pt x="194" y="255"/>
                </a:lnTo>
                <a:lnTo>
                  <a:pt x="194" y="255"/>
                </a:lnTo>
                <a:lnTo>
                  <a:pt x="126" y="262"/>
                </a:lnTo>
                <a:lnTo>
                  <a:pt x="0" y="27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4" name="Freeform 720"/>
          <p:cNvSpPr>
            <a:spLocks/>
          </p:cNvSpPr>
          <p:nvPr/>
        </p:nvSpPr>
        <p:spPr bwMode="auto">
          <a:xfrm>
            <a:off x="5303837" y="3916484"/>
            <a:ext cx="11113" cy="11113"/>
          </a:xfrm>
          <a:custGeom>
            <a:avLst/>
            <a:gdLst>
              <a:gd name="T0" fmla="*/ 0 w 7"/>
              <a:gd name="T1" fmla="*/ 7 h 7"/>
              <a:gd name="T2" fmla="*/ 5 w 7"/>
              <a:gd name="T3" fmla="*/ 0 h 7"/>
              <a:gd name="T4" fmla="*/ 7 w 7"/>
              <a:gd name="T5" fmla="*/ 7 h 7"/>
              <a:gd name="T6" fmla="*/ 0 w 7"/>
              <a:gd name="T7" fmla="*/ 7 h 7"/>
            </a:gdLst>
            <a:ahLst/>
            <a:cxnLst>
              <a:cxn ang="0">
                <a:pos x="T0" y="T1"/>
              </a:cxn>
              <a:cxn ang="0">
                <a:pos x="T2" y="T3"/>
              </a:cxn>
              <a:cxn ang="0">
                <a:pos x="T4" y="T5"/>
              </a:cxn>
              <a:cxn ang="0">
                <a:pos x="T6" y="T7"/>
              </a:cxn>
            </a:cxnLst>
            <a:rect l="0" t="0" r="r" b="b"/>
            <a:pathLst>
              <a:path w="7" h="7">
                <a:moveTo>
                  <a:pt x="0" y="7"/>
                </a:moveTo>
                <a:lnTo>
                  <a:pt x="5" y="0"/>
                </a:lnTo>
                <a:lnTo>
                  <a:pt x="7" y="7"/>
                </a:lnTo>
                <a:lnTo>
                  <a:pt x="0" y="7"/>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721"/>
          <p:cNvSpPr>
            <a:spLocks/>
          </p:cNvSpPr>
          <p:nvPr/>
        </p:nvSpPr>
        <p:spPr bwMode="auto">
          <a:xfrm>
            <a:off x="5303837" y="3916484"/>
            <a:ext cx="11113" cy="11113"/>
          </a:xfrm>
          <a:custGeom>
            <a:avLst/>
            <a:gdLst>
              <a:gd name="T0" fmla="*/ 0 w 7"/>
              <a:gd name="T1" fmla="*/ 7 h 7"/>
              <a:gd name="T2" fmla="*/ 5 w 7"/>
              <a:gd name="T3" fmla="*/ 0 h 7"/>
              <a:gd name="T4" fmla="*/ 7 w 7"/>
              <a:gd name="T5" fmla="*/ 7 h 7"/>
              <a:gd name="T6" fmla="*/ 0 w 7"/>
              <a:gd name="T7" fmla="*/ 7 h 7"/>
            </a:gdLst>
            <a:ahLst/>
            <a:cxnLst>
              <a:cxn ang="0">
                <a:pos x="T0" y="T1"/>
              </a:cxn>
              <a:cxn ang="0">
                <a:pos x="T2" y="T3"/>
              </a:cxn>
              <a:cxn ang="0">
                <a:pos x="T4" y="T5"/>
              </a:cxn>
              <a:cxn ang="0">
                <a:pos x="T6" y="T7"/>
              </a:cxn>
            </a:cxnLst>
            <a:rect l="0" t="0" r="r" b="b"/>
            <a:pathLst>
              <a:path w="7" h="7">
                <a:moveTo>
                  <a:pt x="0" y="7"/>
                </a:moveTo>
                <a:lnTo>
                  <a:pt x="5" y="0"/>
                </a:lnTo>
                <a:lnTo>
                  <a:pt x="7" y="7"/>
                </a:lnTo>
                <a:lnTo>
                  <a:pt x="0" y="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6" name="Freeform 722"/>
          <p:cNvSpPr>
            <a:spLocks/>
          </p:cNvSpPr>
          <p:nvPr/>
        </p:nvSpPr>
        <p:spPr bwMode="auto">
          <a:xfrm>
            <a:off x="5324475" y="3386259"/>
            <a:ext cx="1023938" cy="541338"/>
          </a:xfrm>
          <a:custGeom>
            <a:avLst/>
            <a:gdLst>
              <a:gd name="T0" fmla="*/ 11 w 645"/>
              <a:gd name="T1" fmla="*/ 328 h 341"/>
              <a:gd name="T2" fmla="*/ 17 w 645"/>
              <a:gd name="T3" fmla="*/ 313 h 341"/>
              <a:gd name="T4" fmla="*/ 24 w 645"/>
              <a:gd name="T5" fmla="*/ 289 h 341"/>
              <a:gd name="T6" fmla="*/ 17 w 645"/>
              <a:gd name="T7" fmla="*/ 272 h 341"/>
              <a:gd name="T8" fmla="*/ 43 w 645"/>
              <a:gd name="T9" fmla="*/ 255 h 341"/>
              <a:gd name="T10" fmla="*/ 70 w 645"/>
              <a:gd name="T11" fmla="*/ 268 h 341"/>
              <a:gd name="T12" fmla="*/ 81 w 645"/>
              <a:gd name="T13" fmla="*/ 253 h 341"/>
              <a:gd name="T14" fmla="*/ 77 w 645"/>
              <a:gd name="T15" fmla="*/ 232 h 341"/>
              <a:gd name="T16" fmla="*/ 104 w 645"/>
              <a:gd name="T17" fmla="*/ 221 h 341"/>
              <a:gd name="T18" fmla="*/ 102 w 645"/>
              <a:gd name="T19" fmla="*/ 198 h 341"/>
              <a:gd name="T20" fmla="*/ 109 w 645"/>
              <a:gd name="T21" fmla="*/ 183 h 341"/>
              <a:gd name="T22" fmla="*/ 119 w 645"/>
              <a:gd name="T23" fmla="*/ 170 h 341"/>
              <a:gd name="T24" fmla="*/ 141 w 645"/>
              <a:gd name="T25" fmla="*/ 174 h 341"/>
              <a:gd name="T26" fmla="*/ 156 w 645"/>
              <a:gd name="T27" fmla="*/ 164 h 341"/>
              <a:gd name="T28" fmla="*/ 192 w 645"/>
              <a:gd name="T29" fmla="*/ 174 h 341"/>
              <a:gd name="T30" fmla="*/ 200 w 645"/>
              <a:gd name="T31" fmla="*/ 160 h 341"/>
              <a:gd name="T32" fmla="*/ 219 w 645"/>
              <a:gd name="T33" fmla="*/ 157 h 341"/>
              <a:gd name="T34" fmla="*/ 236 w 645"/>
              <a:gd name="T35" fmla="*/ 157 h 341"/>
              <a:gd name="T36" fmla="*/ 247 w 645"/>
              <a:gd name="T37" fmla="*/ 134 h 341"/>
              <a:gd name="T38" fmla="*/ 258 w 645"/>
              <a:gd name="T39" fmla="*/ 128 h 341"/>
              <a:gd name="T40" fmla="*/ 285 w 645"/>
              <a:gd name="T41" fmla="*/ 142 h 341"/>
              <a:gd name="T42" fmla="*/ 292 w 645"/>
              <a:gd name="T43" fmla="*/ 123 h 341"/>
              <a:gd name="T44" fmla="*/ 313 w 645"/>
              <a:gd name="T45" fmla="*/ 102 h 341"/>
              <a:gd name="T46" fmla="*/ 328 w 645"/>
              <a:gd name="T47" fmla="*/ 76 h 341"/>
              <a:gd name="T48" fmla="*/ 326 w 645"/>
              <a:gd name="T49" fmla="*/ 53 h 341"/>
              <a:gd name="T50" fmla="*/ 347 w 645"/>
              <a:gd name="T51" fmla="*/ 55 h 341"/>
              <a:gd name="T52" fmla="*/ 379 w 645"/>
              <a:gd name="T53" fmla="*/ 34 h 341"/>
              <a:gd name="T54" fmla="*/ 371 w 645"/>
              <a:gd name="T55" fmla="*/ 10 h 341"/>
              <a:gd name="T56" fmla="*/ 390 w 645"/>
              <a:gd name="T57" fmla="*/ 6 h 341"/>
              <a:gd name="T58" fmla="*/ 424 w 645"/>
              <a:gd name="T59" fmla="*/ 17 h 341"/>
              <a:gd name="T60" fmla="*/ 456 w 645"/>
              <a:gd name="T61" fmla="*/ 32 h 341"/>
              <a:gd name="T62" fmla="*/ 483 w 645"/>
              <a:gd name="T63" fmla="*/ 42 h 341"/>
              <a:gd name="T64" fmla="*/ 503 w 645"/>
              <a:gd name="T65" fmla="*/ 38 h 341"/>
              <a:gd name="T66" fmla="*/ 524 w 645"/>
              <a:gd name="T67" fmla="*/ 40 h 341"/>
              <a:gd name="T68" fmla="*/ 545 w 645"/>
              <a:gd name="T69" fmla="*/ 21 h 341"/>
              <a:gd name="T70" fmla="*/ 564 w 645"/>
              <a:gd name="T71" fmla="*/ 42 h 341"/>
              <a:gd name="T72" fmla="*/ 577 w 645"/>
              <a:gd name="T73" fmla="*/ 59 h 341"/>
              <a:gd name="T74" fmla="*/ 577 w 645"/>
              <a:gd name="T75" fmla="*/ 85 h 341"/>
              <a:gd name="T76" fmla="*/ 601 w 645"/>
              <a:gd name="T77" fmla="*/ 115 h 341"/>
              <a:gd name="T78" fmla="*/ 645 w 645"/>
              <a:gd name="T79" fmla="*/ 145 h 341"/>
              <a:gd name="T80" fmla="*/ 588 w 645"/>
              <a:gd name="T81" fmla="*/ 204 h 341"/>
              <a:gd name="T82" fmla="*/ 579 w 645"/>
              <a:gd name="T83" fmla="*/ 226 h 341"/>
              <a:gd name="T84" fmla="*/ 558 w 645"/>
              <a:gd name="T85" fmla="*/ 240 h 341"/>
              <a:gd name="T86" fmla="*/ 532 w 645"/>
              <a:gd name="T87" fmla="*/ 262 h 341"/>
              <a:gd name="T88" fmla="*/ 503 w 645"/>
              <a:gd name="T89" fmla="*/ 277 h 341"/>
              <a:gd name="T90" fmla="*/ 413 w 645"/>
              <a:gd name="T91" fmla="*/ 285 h 341"/>
              <a:gd name="T92" fmla="*/ 305 w 645"/>
              <a:gd name="T93" fmla="*/ 296 h 341"/>
              <a:gd name="T94" fmla="*/ 179 w 645"/>
              <a:gd name="T95" fmla="*/ 306 h 341"/>
              <a:gd name="T96" fmla="*/ 119 w 645"/>
              <a:gd name="T97" fmla="*/ 309 h 341"/>
              <a:gd name="T98" fmla="*/ 0 w 645"/>
              <a:gd name="T99"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5" h="341">
                <a:moveTo>
                  <a:pt x="0" y="341"/>
                </a:moveTo>
                <a:lnTo>
                  <a:pt x="2" y="332"/>
                </a:lnTo>
                <a:lnTo>
                  <a:pt x="11" y="328"/>
                </a:lnTo>
                <a:lnTo>
                  <a:pt x="17" y="330"/>
                </a:lnTo>
                <a:lnTo>
                  <a:pt x="21" y="319"/>
                </a:lnTo>
                <a:lnTo>
                  <a:pt x="17" y="313"/>
                </a:lnTo>
                <a:lnTo>
                  <a:pt x="24" y="309"/>
                </a:lnTo>
                <a:lnTo>
                  <a:pt x="21" y="298"/>
                </a:lnTo>
                <a:lnTo>
                  <a:pt x="24" y="289"/>
                </a:lnTo>
                <a:lnTo>
                  <a:pt x="21" y="283"/>
                </a:lnTo>
                <a:lnTo>
                  <a:pt x="17" y="279"/>
                </a:lnTo>
                <a:lnTo>
                  <a:pt x="17" y="272"/>
                </a:lnTo>
                <a:lnTo>
                  <a:pt x="28" y="257"/>
                </a:lnTo>
                <a:lnTo>
                  <a:pt x="36" y="255"/>
                </a:lnTo>
                <a:lnTo>
                  <a:pt x="43" y="255"/>
                </a:lnTo>
                <a:lnTo>
                  <a:pt x="49" y="260"/>
                </a:lnTo>
                <a:lnTo>
                  <a:pt x="64" y="264"/>
                </a:lnTo>
                <a:lnTo>
                  <a:pt x="70" y="268"/>
                </a:lnTo>
                <a:lnTo>
                  <a:pt x="77" y="270"/>
                </a:lnTo>
                <a:lnTo>
                  <a:pt x="83" y="260"/>
                </a:lnTo>
                <a:lnTo>
                  <a:pt x="81" y="253"/>
                </a:lnTo>
                <a:lnTo>
                  <a:pt x="75" y="247"/>
                </a:lnTo>
                <a:lnTo>
                  <a:pt x="75" y="238"/>
                </a:lnTo>
                <a:lnTo>
                  <a:pt x="77" y="232"/>
                </a:lnTo>
                <a:lnTo>
                  <a:pt x="83" y="230"/>
                </a:lnTo>
                <a:lnTo>
                  <a:pt x="90" y="223"/>
                </a:lnTo>
                <a:lnTo>
                  <a:pt x="104" y="221"/>
                </a:lnTo>
                <a:lnTo>
                  <a:pt x="109" y="215"/>
                </a:lnTo>
                <a:lnTo>
                  <a:pt x="104" y="206"/>
                </a:lnTo>
                <a:lnTo>
                  <a:pt x="102" y="198"/>
                </a:lnTo>
                <a:lnTo>
                  <a:pt x="107" y="191"/>
                </a:lnTo>
                <a:lnTo>
                  <a:pt x="109" y="185"/>
                </a:lnTo>
                <a:lnTo>
                  <a:pt x="109" y="183"/>
                </a:lnTo>
                <a:lnTo>
                  <a:pt x="117" y="183"/>
                </a:lnTo>
                <a:lnTo>
                  <a:pt x="121" y="177"/>
                </a:lnTo>
                <a:lnTo>
                  <a:pt x="119" y="170"/>
                </a:lnTo>
                <a:lnTo>
                  <a:pt x="134" y="172"/>
                </a:lnTo>
                <a:lnTo>
                  <a:pt x="141" y="168"/>
                </a:lnTo>
                <a:lnTo>
                  <a:pt x="141" y="174"/>
                </a:lnTo>
                <a:lnTo>
                  <a:pt x="149" y="172"/>
                </a:lnTo>
                <a:lnTo>
                  <a:pt x="147" y="166"/>
                </a:lnTo>
                <a:lnTo>
                  <a:pt x="156" y="164"/>
                </a:lnTo>
                <a:lnTo>
                  <a:pt x="164" y="162"/>
                </a:lnTo>
                <a:lnTo>
                  <a:pt x="185" y="170"/>
                </a:lnTo>
                <a:lnTo>
                  <a:pt x="192" y="174"/>
                </a:lnTo>
                <a:lnTo>
                  <a:pt x="196" y="168"/>
                </a:lnTo>
                <a:lnTo>
                  <a:pt x="196" y="166"/>
                </a:lnTo>
                <a:lnTo>
                  <a:pt x="200" y="160"/>
                </a:lnTo>
                <a:lnTo>
                  <a:pt x="209" y="155"/>
                </a:lnTo>
                <a:lnTo>
                  <a:pt x="215" y="151"/>
                </a:lnTo>
                <a:lnTo>
                  <a:pt x="219" y="157"/>
                </a:lnTo>
                <a:lnTo>
                  <a:pt x="226" y="160"/>
                </a:lnTo>
                <a:lnTo>
                  <a:pt x="234" y="164"/>
                </a:lnTo>
                <a:lnTo>
                  <a:pt x="236" y="157"/>
                </a:lnTo>
                <a:lnTo>
                  <a:pt x="241" y="149"/>
                </a:lnTo>
                <a:lnTo>
                  <a:pt x="241" y="142"/>
                </a:lnTo>
                <a:lnTo>
                  <a:pt x="247" y="134"/>
                </a:lnTo>
                <a:lnTo>
                  <a:pt x="253" y="130"/>
                </a:lnTo>
                <a:lnTo>
                  <a:pt x="251" y="123"/>
                </a:lnTo>
                <a:lnTo>
                  <a:pt x="258" y="128"/>
                </a:lnTo>
                <a:lnTo>
                  <a:pt x="264" y="138"/>
                </a:lnTo>
                <a:lnTo>
                  <a:pt x="271" y="140"/>
                </a:lnTo>
                <a:lnTo>
                  <a:pt x="285" y="142"/>
                </a:lnTo>
                <a:lnTo>
                  <a:pt x="292" y="138"/>
                </a:lnTo>
                <a:lnTo>
                  <a:pt x="294" y="130"/>
                </a:lnTo>
                <a:lnTo>
                  <a:pt x="292" y="123"/>
                </a:lnTo>
                <a:lnTo>
                  <a:pt x="298" y="108"/>
                </a:lnTo>
                <a:lnTo>
                  <a:pt x="305" y="108"/>
                </a:lnTo>
                <a:lnTo>
                  <a:pt x="313" y="102"/>
                </a:lnTo>
                <a:lnTo>
                  <a:pt x="315" y="87"/>
                </a:lnTo>
                <a:lnTo>
                  <a:pt x="322" y="83"/>
                </a:lnTo>
                <a:lnTo>
                  <a:pt x="328" y="76"/>
                </a:lnTo>
                <a:lnTo>
                  <a:pt x="330" y="70"/>
                </a:lnTo>
                <a:lnTo>
                  <a:pt x="326" y="62"/>
                </a:lnTo>
                <a:lnTo>
                  <a:pt x="326" y="53"/>
                </a:lnTo>
                <a:lnTo>
                  <a:pt x="332" y="53"/>
                </a:lnTo>
                <a:lnTo>
                  <a:pt x="341" y="49"/>
                </a:lnTo>
                <a:lnTo>
                  <a:pt x="347" y="55"/>
                </a:lnTo>
                <a:lnTo>
                  <a:pt x="362" y="44"/>
                </a:lnTo>
                <a:lnTo>
                  <a:pt x="377" y="40"/>
                </a:lnTo>
                <a:lnTo>
                  <a:pt x="379" y="34"/>
                </a:lnTo>
                <a:lnTo>
                  <a:pt x="373" y="25"/>
                </a:lnTo>
                <a:lnTo>
                  <a:pt x="375" y="19"/>
                </a:lnTo>
                <a:lnTo>
                  <a:pt x="371" y="10"/>
                </a:lnTo>
                <a:lnTo>
                  <a:pt x="373" y="6"/>
                </a:lnTo>
                <a:lnTo>
                  <a:pt x="383" y="0"/>
                </a:lnTo>
                <a:lnTo>
                  <a:pt x="390" y="6"/>
                </a:lnTo>
                <a:lnTo>
                  <a:pt x="403" y="2"/>
                </a:lnTo>
                <a:lnTo>
                  <a:pt x="420" y="8"/>
                </a:lnTo>
                <a:lnTo>
                  <a:pt x="424" y="17"/>
                </a:lnTo>
                <a:lnTo>
                  <a:pt x="434" y="32"/>
                </a:lnTo>
                <a:lnTo>
                  <a:pt x="441" y="34"/>
                </a:lnTo>
                <a:lnTo>
                  <a:pt x="456" y="32"/>
                </a:lnTo>
                <a:lnTo>
                  <a:pt x="460" y="32"/>
                </a:lnTo>
                <a:lnTo>
                  <a:pt x="475" y="44"/>
                </a:lnTo>
                <a:lnTo>
                  <a:pt x="483" y="42"/>
                </a:lnTo>
                <a:lnTo>
                  <a:pt x="488" y="36"/>
                </a:lnTo>
                <a:lnTo>
                  <a:pt x="494" y="36"/>
                </a:lnTo>
                <a:lnTo>
                  <a:pt x="503" y="38"/>
                </a:lnTo>
                <a:lnTo>
                  <a:pt x="511" y="42"/>
                </a:lnTo>
                <a:lnTo>
                  <a:pt x="518" y="40"/>
                </a:lnTo>
                <a:lnTo>
                  <a:pt x="524" y="40"/>
                </a:lnTo>
                <a:lnTo>
                  <a:pt x="528" y="34"/>
                </a:lnTo>
                <a:lnTo>
                  <a:pt x="537" y="25"/>
                </a:lnTo>
                <a:lnTo>
                  <a:pt x="545" y="21"/>
                </a:lnTo>
                <a:lnTo>
                  <a:pt x="549" y="34"/>
                </a:lnTo>
                <a:lnTo>
                  <a:pt x="556" y="40"/>
                </a:lnTo>
                <a:lnTo>
                  <a:pt x="564" y="42"/>
                </a:lnTo>
                <a:lnTo>
                  <a:pt x="571" y="49"/>
                </a:lnTo>
                <a:lnTo>
                  <a:pt x="577" y="55"/>
                </a:lnTo>
                <a:lnTo>
                  <a:pt x="577" y="59"/>
                </a:lnTo>
                <a:lnTo>
                  <a:pt x="579" y="64"/>
                </a:lnTo>
                <a:lnTo>
                  <a:pt x="581" y="72"/>
                </a:lnTo>
                <a:lnTo>
                  <a:pt x="577" y="85"/>
                </a:lnTo>
                <a:lnTo>
                  <a:pt x="592" y="102"/>
                </a:lnTo>
                <a:lnTo>
                  <a:pt x="594" y="108"/>
                </a:lnTo>
                <a:lnTo>
                  <a:pt x="601" y="115"/>
                </a:lnTo>
                <a:lnTo>
                  <a:pt x="615" y="134"/>
                </a:lnTo>
                <a:lnTo>
                  <a:pt x="630" y="145"/>
                </a:lnTo>
                <a:lnTo>
                  <a:pt x="645" y="145"/>
                </a:lnTo>
                <a:lnTo>
                  <a:pt x="618" y="179"/>
                </a:lnTo>
                <a:lnTo>
                  <a:pt x="592" y="196"/>
                </a:lnTo>
                <a:lnTo>
                  <a:pt x="588" y="204"/>
                </a:lnTo>
                <a:lnTo>
                  <a:pt x="588" y="213"/>
                </a:lnTo>
                <a:lnTo>
                  <a:pt x="579" y="219"/>
                </a:lnTo>
                <a:lnTo>
                  <a:pt x="579" y="226"/>
                </a:lnTo>
                <a:lnTo>
                  <a:pt x="573" y="232"/>
                </a:lnTo>
                <a:lnTo>
                  <a:pt x="567" y="236"/>
                </a:lnTo>
                <a:lnTo>
                  <a:pt x="558" y="240"/>
                </a:lnTo>
                <a:lnTo>
                  <a:pt x="558" y="249"/>
                </a:lnTo>
                <a:lnTo>
                  <a:pt x="541" y="255"/>
                </a:lnTo>
                <a:lnTo>
                  <a:pt x="532" y="262"/>
                </a:lnTo>
                <a:lnTo>
                  <a:pt x="526" y="262"/>
                </a:lnTo>
                <a:lnTo>
                  <a:pt x="511" y="272"/>
                </a:lnTo>
                <a:lnTo>
                  <a:pt x="503" y="277"/>
                </a:lnTo>
                <a:lnTo>
                  <a:pt x="471" y="279"/>
                </a:lnTo>
                <a:lnTo>
                  <a:pt x="441" y="281"/>
                </a:lnTo>
                <a:lnTo>
                  <a:pt x="413" y="285"/>
                </a:lnTo>
                <a:lnTo>
                  <a:pt x="373" y="287"/>
                </a:lnTo>
                <a:lnTo>
                  <a:pt x="349" y="292"/>
                </a:lnTo>
                <a:lnTo>
                  <a:pt x="305" y="296"/>
                </a:lnTo>
                <a:lnTo>
                  <a:pt x="260" y="298"/>
                </a:lnTo>
                <a:lnTo>
                  <a:pt x="215" y="304"/>
                </a:lnTo>
                <a:lnTo>
                  <a:pt x="179" y="306"/>
                </a:lnTo>
                <a:lnTo>
                  <a:pt x="143" y="311"/>
                </a:lnTo>
                <a:lnTo>
                  <a:pt x="134" y="309"/>
                </a:lnTo>
                <a:lnTo>
                  <a:pt x="119" y="309"/>
                </a:lnTo>
                <a:lnTo>
                  <a:pt x="124" y="321"/>
                </a:lnTo>
                <a:lnTo>
                  <a:pt x="124" y="330"/>
                </a:lnTo>
                <a:lnTo>
                  <a:pt x="0" y="341"/>
                </a:lnTo>
                <a:close/>
              </a:path>
            </a:pathLst>
          </a:custGeom>
          <a:solidFill>
            <a:srgbClr val="FF6969"/>
          </a:solidFill>
          <a:ln>
            <a:noFill/>
          </a:ln>
        </p:spPr>
        <p:txBody>
          <a:bodyPr vert="horz" wrap="square" lIns="91440" tIns="45720" rIns="91440" bIns="45720" numCol="1" anchor="t" anchorCtr="0" compatLnSpc="1">
            <a:prstTxWarp prst="textNoShape">
              <a:avLst/>
            </a:prstTxWarp>
          </a:bodyPr>
          <a:lstStyle/>
          <a:p>
            <a:endParaRPr lang="en-US"/>
          </a:p>
        </p:txBody>
      </p:sp>
      <p:sp>
        <p:nvSpPr>
          <p:cNvPr id="1317" name="Freeform 723"/>
          <p:cNvSpPr>
            <a:spLocks/>
          </p:cNvSpPr>
          <p:nvPr/>
        </p:nvSpPr>
        <p:spPr bwMode="auto">
          <a:xfrm>
            <a:off x="5324475" y="3386259"/>
            <a:ext cx="1023938" cy="541338"/>
          </a:xfrm>
          <a:custGeom>
            <a:avLst/>
            <a:gdLst>
              <a:gd name="T0" fmla="*/ 11 w 645"/>
              <a:gd name="T1" fmla="*/ 328 h 341"/>
              <a:gd name="T2" fmla="*/ 17 w 645"/>
              <a:gd name="T3" fmla="*/ 313 h 341"/>
              <a:gd name="T4" fmla="*/ 24 w 645"/>
              <a:gd name="T5" fmla="*/ 289 h 341"/>
              <a:gd name="T6" fmla="*/ 17 w 645"/>
              <a:gd name="T7" fmla="*/ 272 h 341"/>
              <a:gd name="T8" fmla="*/ 43 w 645"/>
              <a:gd name="T9" fmla="*/ 255 h 341"/>
              <a:gd name="T10" fmla="*/ 70 w 645"/>
              <a:gd name="T11" fmla="*/ 268 h 341"/>
              <a:gd name="T12" fmla="*/ 81 w 645"/>
              <a:gd name="T13" fmla="*/ 253 h 341"/>
              <a:gd name="T14" fmla="*/ 77 w 645"/>
              <a:gd name="T15" fmla="*/ 232 h 341"/>
              <a:gd name="T16" fmla="*/ 104 w 645"/>
              <a:gd name="T17" fmla="*/ 221 h 341"/>
              <a:gd name="T18" fmla="*/ 102 w 645"/>
              <a:gd name="T19" fmla="*/ 198 h 341"/>
              <a:gd name="T20" fmla="*/ 109 w 645"/>
              <a:gd name="T21" fmla="*/ 183 h 341"/>
              <a:gd name="T22" fmla="*/ 119 w 645"/>
              <a:gd name="T23" fmla="*/ 170 h 341"/>
              <a:gd name="T24" fmla="*/ 141 w 645"/>
              <a:gd name="T25" fmla="*/ 174 h 341"/>
              <a:gd name="T26" fmla="*/ 156 w 645"/>
              <a:gd name="T27" fmla="*/ 164 h 341"/>
              <a:gd name="T28" fmla="*/ 192 w 645"/>
              <a:gd name="T29" fmla="*/ 174 h 341"/>
              <a:gd name="T30" fmla="*/ 200 w 645"/>
              <a:gd name="T31" fmla="*/ 160 h 341"/>
              <a:gd name="T32" fmla="*/ 219 w 645"/>
              <a:gd name="T33" fmla="*/ 157 h 341"/>
              <a:gd name="T34" fmla="*/ 236 w 645"/>
              <a:gd name="T35" fmla="*/ 157 h 341"/>
              <a:gd name="T36" fmla="*/ 247 w 645"/>
              <a:gd name="T37" fmla="*/ 134 h 341"/>
              <a:gd name="T38" fmla="*/ 258 w 645"/>
              <a:gd name="T39" fmla="*/ 128 h 341"/>
              <a:gd name="T40" fmla="*/ 285 w 645"/>
              <a:gd name="T41" fmla="*/ 142 h 341"/>
              <a:gd name="T42" fmla="*/ 292 w 645"/>
              <a:gd name="T43" fmla="*/ 123 h 341"/>
              <a:gd name="T44" fmla="*/ 313 w 645"/>
              <a:gd name="T45" fmla="*/ 102 h 341"/>
              <a:gd name="T46" fmla="*/ 328 w 645"/>
              <a:gd name="T47" fmla="*/ 76 h 341"/>
              <a:gd name="T48" fmla="*/ 326 w 645"/>
              <a:gd name="T49" fmla="*/ 53 h 341"/>
              <a:gd name="T50" fmla="*/ 347 w 645"/>
              <a:gd name="T51" fmla="*/ 55 h 341"/>
              <a:gd name="T52" fmla="*/ 379 w 645"/>
              <a:gd name="T53" fmla="*/ 34 h 341"/>
              <a:gd name="T54" fmla="*/ 371 w 645"/>
              <a:gd name="T55" fmla="*/ 10 h 341"/>
              <a:gd name="T56" fmla="*/ 390 w 645"/>
              <a:gd name="T57" fmla="*/ 6 h 341"/>
              <a:gd name="T58" fmla="*/ 424 w 645"/>
              <a:gd name="T59" fmla="*/ 17 h 341"/>
              <a:gd name="T60" fmla="*/ 456 w 645"/>
              <a:gd name="T61" fmla="*/ 32 h 341"/>
              <a:gd name="T62" fmla="*/ 483 w 645"/>
              <a:gd name="T63" fmla="*/ 42 h 341"/>
              <a:gd name="T64" fmla="*/ 503 w 645"/>
              <a:gd name="T65" fmla="*/ 38 h 341"/>
              <a:gd name="T66" fmla="*/ 524 w 645"/>
              <a:gd name="T67" fmla="*/ 40 h 341"/>
              <a:gd name="T68" fmla="*/ 545 w 645"/>
              <a:gd name="T69" fmla="*/ 21 h 341"/>
              <a:gd name="T70" fmla="*/ 564 w 645"/>
              <a:gd name="T71" fmla="*/ 42 h 341"/>
              <a:gd name="T72" fmla="*/ 577 w 645"/>
              <a:gd name="T73" fmla="*/ 59 h 341"/>
              <a:gd name="T74" fmla="*/ 577 w 645"/>
              <a:gd name="T75" fmla="*/ 85 h 341"/>
              <a:gd name="T76" fmla="*/ 601 w 645"/>
              <a:gd name="T77" fmla="*/ 115 h 341"/>
              <a:gd name="T78" fmla="*/ 645 w 645"/>
              <a:gd name="T79" fmla="*/ 145 h 341"/>
              <a:gd name="T80" fmla="*/ 588 w 645"/>
              <a:gd name="T81" fmla="*/ 204 h 341"/>
              <a:gd name="T82" fmla="*/ 579 w 645"/>
              <a:gd name="T83" fmla="*/ 226 h 341"/>
              <a:gd name="T84" fmla="*/ 558 w 645"/>
              <a:gd name="T85" fmla="*/ 240 h 341"/>
              <a:gd name="T86" fmla="*/ 532 w 645"/>
              <a:gd name="T87" fmla="*/ 262 h 341"/>
              <a:gd name="T88" fmla="*/ 503 w 645"/>
              <a:gd name="T89" fmla="*/ 277 h 341"/>
              <a:gd name="T90" fmla="*/ 413 w 645"/>
              <a:gd name="T91" fmla="*/ 285 h 341"/>
              <a:gd name="T92" fmla="*/ 305 w 645"/>
              <a:gd name="T93" fmla="*/ 296 h 341"/>
              <a:gd name="T94" fmla="*/ 179 w 645"/>
              <a:gd name="T95" fmla="*/ 306 h 341"/>
              <a:gd name="T96" fmla="*/ 119 w 645"/>
              <a:gd name="T97" fmla="*/ 309 h 341"/>
              <a:gd name="T98" fmla="*/ 0 w 645"/>
              <a:gd name="T99"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5" h="341">
                <a:moveTo>
                  <a:pt x="0" y="341"/>
                </a:moveTo>
                <a:lnTo>
                  <a:pt x="2" y="332"/>
                </a:lnTo>
                <a:lnTo>
                  <a:pt x="11" y="328"/>
                </a:lnTo>
                <a:lnTo>
                  <a:pt x="17" y="330"/>
                </a:lnTo>
                <a:lnTo>
                  <a:pt x="21" y="319"/>
                </a:lnTo>
                <a:lnTo>
                  <a:pt x="17" y="313"/>
                </a:lnTo>
                <a:lnTo>
                  <a:pt x="24" y="309"/>
                </a:lnTo>
                <a:lnTo>
                  <a:pt x="21" y="298"/>
                </a:lnTo>
                <a:lnTo>
                  <a:pt x="24" y="289"/>
                </a:lnTo>
                <a:lnTo>
                  <a:pt x="21" y="283"/>
                </a:lnTo>
                <a:lnTo>
                  <a:pt x="17" y="279"/>
                </a:lnTo>
                <a:lnTo>
                  <a:pt x="17" y="272"/>
                </a:lnTo>
                <a:lnTo>
                  <a:pt x="28" y="257"/>
                </a:lnTo>
                <a:lnTo>
                  <a:pt x="36" y="255"/>
                </a:lnTo>
                <a:lnTo>
                  <a:pt x="43" y="255"/>
                </a:lnTo>
                <a:lnTo>
                  <a:pt x="49" y="260"/>
                </a:lnTo>
                <a:lnTo>
                  <a:pt x="64" y="264"/>
                </a:lnTo>
                <a:lnTo>
                  <a:pt x="70" y="268"/>
                </a:lnTo>
                <a:lnTo>
                  <a:pt x="77" y="270"/>
                </a:lnTo>
                <a:lnTo>
                  <a:pt x="83" y="260"/>
                </a:lnTo>
                <a:lnTo>
                  <a:pt x="81" y="253"/>
                </a:lnTo>
                <a:lnTo>
                  <a:pt x="75" y="247"/>
                </a:lnTo>
                <a:lnTo>
                  <a:pt x="75" y="238"/>
                </a:lnTo>
                <a:lnTo>
                  <a:pt x="77" y="232"/>
                </a:lnTo>
                <a:lnTo>
                  <a:pt x="83" y="230"/>
                </a:lnTo>
                <a:lnTo>
                  <a:pt x="90" y="223"/>
                </a:lnTo>
                <a:lnTo>
                  <a:pt x="104" y="221"/>
                </a:lnTo>
                <a:lnTo>
                  <a:pt x="109" y="215"/>
                </a:lnTo>
                <a:lnTo>
                  <a:pt x="104" y="206"/>
                </a:lnTo>
                <a:lnTo>
                  <a:pt x="102" y="198"/>
                </a:lnTo>
                <a:lnTo>
                  <a:pt x="107" y="191"/>
                </a:lnTo>
                <a:lnTo>
                  <a:pt x="109" y="185"/>
                </a:lnTo>
                <a:lnTo>
                  <a:pt x="109" y="183"/>
                </a:lnTo>
                <a:lnTo>
                  <a:pt x="117" y="183"/>
                </a:lnTo>
                <a:lnTo>
                  <a:pt x="121" y="177"/>
                </a:lnTo>
                <a:lnTo>
                  <a:pt x="119" y="170"/>
                </a:lnTo>
                <a:lnTo>
                  <a:pt x="134" y="172"/>
                </a:lnTo>
                <a:lnTo>
                  <a:pt x="141" y="168"/>
                </a:lnTo>
                <a:lnTo>
                  <a:pt x="141" y="174"/>
                </a:lnTo>
                <a:lnTo>
                  <a:pt x="149" y="172"/>
                </a:lnTo>
                <a:lnTo>
                  <a:pt x="147" y="166"/>
                </a:lnTo>
                <a:lnTo>
                  <a:pt x="156" y="164"/>
                </a:lnTo>
                <a:lnTo>
                  <a:pt x="164" y="162"/>
                </a:lnTo>
                <a:lnTo>
                  <a:pt x="185" y="170"/>
                </a:lnTo>
                <a:lnTo>
                  <a:pt x="192" y="174"/>
                </a:lnTo>
                <a:lnTo>
                  <a:pt x="196" y="168"/>
                </a:lnTo>
                <a:lnTo>
                  <a:pt x="196" y="166"/>
                </a:lnTo>
                <a:lnTo>
                  <a:pt x="200" y="160"/>
                </a:lnTo>
                <a:lnTo>
                  <a:pt x="209" y="155"/>
                </a:lnTo>
                <a:lnTo>
                  <a:pt x="215" y="151"/>
                </a:lnTo>
                <a:lnTo>
                  <a:pt x="219" y="157"/>
                </a:lnTo>
                <a:lnTo>
                  <a:pt x="226" y="160"/>
                </a:lnTo>
                <a:lnTo>
                  <a:pt x="234" y="164"/>
                </a:lnTo>
                <a:lnTo>
                  <a:pt x="236" y="157"/>
                </a:lnTo>
                <a:lnTo>
                  <a:pt x="241" y="149"/>
                </a:lnTo>
                <a:lnTo>
                  <a:pt x="241" y="142"/>
                </a:lnTo>
                <a:lnTo>
                  <a:pt x="247" y="134"/>
                </a:lnTo>
                <a:lnTo>
                  <a:pt x="253" y="130"/>
                </a:lnTo>
                <a:lnTo>
                  <a:pt x="251" y="123"/>
                </a:lnTo>
                <a:lnTo>
                  <a:pt x="258" y="128"/>
                </a:lnTo>
                <a:lnTo>
                  <a:pt x="264" y="138"/>
                </a:lnTo>
                <a:lnTo>
                  <a:pt x="271" y="140"/>
                </a:lnTo>
                <a:lnTo>
                  <a:pt x="285" y="142"/>
                </a:lnTo>
                <a:lnTo>
                  <a:pt x="292" y="138"/>
                </a:lnTo>
                <a:lnTo>
                  <a:pt x="294" y="130"/>
                </a:lnTo>
                <a:lnTo>
                  <a:pt x="292" y="123"/>
                </a:lnTo>
                <a:lnTo>
                  <a:pt x="298" y="108"/>
                </a:lnTo>
                <a:lnTo>
                  <a:pt x="305" y="108"/>
                </a:lnTo>
                <a:lnTo>
                  <a:pt x="313" y="102"/>
                </a:lnTo>
                <a:lnTo>
                  <a:pt x="315" y="87"/>
                </a:lnTo>
                <a:lnTo>
                  <a:pt x="322" y="83"/>
                </a:lnTo>
                <a:lnTo>
                  <a:pt x="328" y="76"/>
                </a:lnTo>
                <a:lnTo>
                  <a:pt x="330" y="70"/>
                </a:lnTo>
                <a:lnTo>
                  <a:pt x="326" y="62"/>
                </a:lnTo>
                <a:lnTo>
                  <a:pt x="326" y="53"/>
                </a:lnTo>
                <a:lnTo>
                  <a:pt x="332" y="53"/>
                </a:lnTo>
                <a:lnTo>
                  <a:pt x="341" y="49"/>
                </a:lnTo>
                <a:lnTo>
                  <a:pt x="347" y="55"/>
                </a:lnTo>
                <a:lnTo>
                  <a:pt x="362" y="44"/>
                </a:lnTo>
                <a:lnTo>
                  <a:pt x="377" y="40"/>
                </a:lnTo>
                <a:lnTo>
                  <a:pt x="379" y="34"/>
                </a:lnTo>
                <a:lnTo>
                  <a:pt x="373" y="25"/>
                </a:lnTo>
                <a:lnTo>
                  <a:pt x="375" y="19"/>
                </a:lnTo>
                <a:lnTo>
                  <a:pt x="371" y="10"/>
                </a:lnTo>
                <a:lnTo>
                  <a:pt x="373" y="6"/>
                </a:lnTo>
                <a:lnTo>
                  <a:pt x="383" y="0"/>
                </a:lnTo>
                <a:lnTo>
                  <a:pt x="390" y="6"/>
                </a:lnTo>
                <a:lnTo>
                  <a:pt x="403" y="2"/>
                </a:lnTo>
                <a:lnTo>
                  <a:pt x="420" y="8"/>
                </a:lnTo>
                <a:lnTo>
                  <a:pt x="424" y="17"/>
                </a:lnTo>
                <a:lnTo>
                  <a:pt x="434" y="32"/>
                </a:lnTo>
                <a:lnTo>
                  <a:pt x="441" y="34"/>
                </a:lnTo>
                <a:lnTo>
                  <a:pt x="456" y="32"/>
                </a:lnTo>
                <a:lnTo>
                  <a:pt x="460" y="32"/>
                </a:lnTo>
                <a:lnTo>
                  <a:pt x="475" y="44"/>
                </a:lnTo>
                <a:lnTo>
                  <a:pt x="483" y="42"/>
                </a:lnTo>
                <a:lnTo>
                  <a:pt x="488" y="36"/>
                </a:lnTo>
                <a:lnTo>
                  <a:pt x="494" y="36"/>
                </a:lnTo>
                <a:lnTo>
                  <a:pt x="503" y="38"/>
                </a:lnTo>
                <a:lnTo>
                  <a:pt x="511" y="42"/>
                </a:lnTo>
                <a:lnTo>
                  <a:pt x="518" y="40"/>
                </a:lnTo>
                <a:lnTo>
                  <a:pt x="524" y="40"/>
                </a:lnTo>
                <a:lnTo>
                  <a:pt x="528" y="34"/>
                </a:lnTo>
                <a:lnTo>
                  <a:pt x="537" y="25"/>
                </a:lnTo>
                <a:lnTo>
                  <a:pt x="545" y="21"/>
                </a:lnTo>
                <a:lnTo>
                  <a:pt x="549" y="34"/>
                </a:lnTo>
                <a:lnTo>
                  <a:pt x="556" y="40"/>
                </a:lnTo>
                <a:lnTo>
                  <a:pt x="564" y="42"/>
                </a:lnTo>
                <a:lnTo>
                  <a:pt x="571" y="49"/>
                </a:lnTo>
                <a:lnTo>
                  <a:pt x="577" y="55"/>
                </a:lnTo>
                <a:lnTo>
                  <a:pt x="577" y="59"/>
                </a:lnTo>
                <a:lnTo>
                  <a:pt x="579" y="64"/>
                </a:lnTo>
                <a:lnTo>
                  <a:pt x="581" y="72"/>
                </a:lnTo>
                <a:lnTo>
                  <a:pt x="577" y="85"/>
                </a:lnTo>
                <a:lnTo>
                  <a:pt x="592" y="102"/>
                </a:lnTo>
                <a:lnTo>
                  <a:pt x="594" y="108"/>
                </a:lnTo>
                <a:lnTo>
                  <a:pt x="601" y="115"/>
                </a:lnTo>
                <a:lnTo>
                  <a:pt x="615" y="134"/>
                </a:lnTo>
                <a:lnTo>
                  <a:pt x="630" y="145"/>
                </a:lnTo>
                <a:lnTo>
                  <a:pt x="645" y="145"/>
                </a:lnTo>
                <a:lnTo>
                  <a:pt x="618" y="179"/>
                </a:lnTo>
                <a:lnTo>
                  <a:pt x="592" y="196"/>
                </a:lnTo>
                <a:lnTo>
                  <a:pt x="588" y="204"/>
                </a:lnTo>
                <a:lnTo>
                  <a:pt x="588" y="213"/>
                </a:lnTo>
                <a:lnTo>
                  <a:pt x="579" y="219"/>
                </a:lnTo>
                <a:lnTo>
                  <a:pt x="579" y="226"/>
                </a:lnTo>
                <a:lnTo>
                  <a:pt x="573" y="232"/>
                </a:lnTo>
                <a:lnTo>
                  <a:pt x="567" y="236"/>
                </a:lnTo>
                <a:lnTo>
                  <a:pt x="558" y="240"/>
                </a:lnTo>
                <a:lnTo>
                  <a:pt x="558" y="249"/>
                </a:lnTo>
                <a:lnTo>
                  <a:pt x="541" y="255"/>
                </a:lnTo>
                <a:lnTo>
                  <a:pt x="532" y="262"/>
                </a:lnTo>
                <a:lnTo>
                  <a:pt x="526" y="262"/>
                </a:lnTo>
                <a:lnTo>
                  <a:pt x="511" y="272"/>
                </a:lnTo>
                <a:lnTo>
                  <a:pt x="503" y="277"/>
                </a:lnTo>
                <a:lnTo>
                  <a:pt x="471" y="279"/>
                </a:lnTo>
                <a:lnTo>
                  <a:pt x="441" y="281"/>
                </a:lnTo>
                <a:lnTo>
                  <a:pt x="413" y="285"/>
                </a:lnTo>
                <a:lnTo>
                  <a:pt x="373" y="287"/>
                </a:lnTo>
                <a:lnTo>
                  <a:pt x="349" y="292"/>
                </a:lnTo>
                <a:lnTo>
                  <a:pt x="305" y="296"/>
                </a:lnTo>
                <a:lnTo>
                  <a:pt x="260" y="298"/>
                </a:lnTo>
                <a:lnTo>
                  <a:pt x="215" y="304"/>
                </a:lnTo>
                <a:lnTo>
                  <a:pt x="179" y="306"/>
                </a:lnTo>
                <a:lnTo>
                  <a:pt x="143" y="311"/>
                </a:lnTo>
                <a:lnTo>
                  <a:pt x="134" y="309"/>
                </a:lnTo>
                <a:lnTo>
                  <a:pt x="119" y="309"/>
                </a:lnTo>
                <a:lnTo>
                  <a:pt x="124" y="321"/>
                </a:lnTo>
                <a:lnTo>
                  <a:pt x="124" y="330"/>
                </a:lnTo>
                <a:lnTo>
                  <a:pt x="0" y="34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Freeform 724"/>
          <p:cNvSpPr>
            <a:spLocks/>
          </p:cNvSpPr>
          <p:nvPr/>
        </p:nvSpPr>
        <p:spPr bwMode="auto">
          <a:xfrm>
            <a:off x="5489575" y="2919534"/>
            <a:ext cx="436563" cy="757238"/>
          </a:xfrm>
          <a:custGeom>
            <a:avLst/>
            <a:gdLst>
              <a:gd name="T0" fmla="*/ 0 w 275"/>
              <a:gd name="T1" fmla="*/ 468 h 477"/>
              <a:gd name="T2" fmla="*/ 5 w 275"/>
              <a:gd name="T3" fmla="*/ 447 h 477"/>
              <a:gd name="T4" fmla="*/ 9 w 275"/>
              <a:gd name="T5" fmla="*/ 432 h 477"/>
              <a:gd name="T6" fmla="*/ 9 w 275"/>
              <a:gd name="T7" fmla="*/ 424 h 477"/>
              <a:gd name="T8" fmla="*/ 22 w 275"/>
              <a:gd name="T9" fmla="*/ 411 h 477"/>
              <a:gd name="T10" fmla="*/ 30 w 275"/>
              <a:gd name="T11" fmla="*/ 387 h 477"/>
              <a:gd name="T12" fmla="*/ 41 w 275"/>
              <a:gd name="T13" fmla="*/ 373 h 477"/>
              <a:gd name="T14" fmla="*/ 37 w 275"/>
              <a:gd name="T15" fmla="*/ 349 h 477"/>
              <a:gd name="T16" fmla="*/ 32 w 275"/>
              <a:gd name="T17" fmla="*/ 334 h 477"/>
              <a:gd name="T18" fmla="*/ 26 w 275"/>
              <a:gd name="T19" fmla="*/ 319 h 477"/>
              <a:gd name="T20" fmla="*/ 26 w 275"/>
              <a:gd name="T21" fmla="*/ 304 h 477"/>
              <a:gd name="T22" fmla="*/ 9 w 275"/>
              <a:gd name="T23" fmla="*/ 34 h 477"/>
              <a:gd name="T24" fmla="*/ 17 w 275"/>
              <a:gd name="T25" fmla="*/ 38 h 477"/>
              <a:gd name="T26" fmla="*/ 35 w 275"/>
              <a:gd name="T27" fmla="*/ 38 h 477"/>
              <a:gd name="T28" fmla="*/ 64 w 275"/>
              <a:gd name="T29" fmla="*/ 19 h 477"/>
              <a:gd name="T30" fmla="*/ 109 w 275"/>
              <a:gd name="T31" fmla="*/ 15 h 477"/>
              <a:gd name="T32" fmla="*/ 235 w 275"/>
              <a:gd name="T33" fmla="*/ 6 h 477"/>
              <a:gd name="T34" fmla="*/ 269 w 275"/>
              <a:gd name="T35" fmla="*/ 300 h 477"/>
              <a:gd name="T36" fmla="*/ 271 w 275"/>
              <a:gd name="T37" fmla="*/ 313 h 477"/>
              <a:gd name="T38" fmla="*/ 275 w 275"/>
              <a:gd name="T39" fmla="*/ 328 h 477"/>
              <a:gd name="T40" fmla="*/ 258 w 275"/>
              <a:gd name="T41" fmla="*/ 338 h 477"/>
              <a:gd name="T42" fmla="*/ 237 w 275"/>
              <a:gd name="T43" fmla="*/ 343 h 477"/>
              <a:gd name="T44" fmla="*/ 222 w 275"/>
              <a:gd name="T45" fmla="*/ 347 h 477"/>
              <a:gd name="T46" fmla="*/ 226 w 275"/>
              <a:gd name="T47" fmla="*/ 364 h 477"/>
              <a:gd name="T48" fmla="*/ 218 w 275"/>
              <a:gd name="T49" fmla="*/ 377 h 477"/>
              <a:gd name="T50" fmla="*/ 209 w 275"/>
              <a:gd name="T51" fmla="*/ 396 h 477"/>
              <a:gd name="T52" fmla="*/ 194 w 275"/>
              <a:gd name="T53" fmla="*/ 402 h 477"/>
              <a:gd name="T54" fmla="*/ 190 w 275"/>
              <a:gd name="T55" fmla="*/ 424 h 477"/>
              <a:gd name="T56" fmla="*/ 181 w 275"/>
              <a:gd name="T57" fmla="*/ 436 h 477"/>
              <a:gd name="T58" fmla="*/ 160 w 275"/>
              <a:gd name="T59" fmla="*/ 432 h 477"/>
              <a:gd name="T60" fmla="*/ 147 w 275"/>
              <a:gd name="T61" fmla="*/ 417 h 477"/>
              <a:gd name="T62" fmla="*/ 143 w 275"/>
              <a:gd name="T63" fmla="*/ 428 h 477"/>
              <a:gd name="T64" fmla="*/ 137 w 275"/>
              <a:gd name="T65" fmla="*/ 443 h 477"/>
              <a:gd name="T66" fmla="*/ 130 w 275"/>
              <a:gd name="T67" fmla="*/ 458 h 477"/>
              <a:gd name="T68" fmla="*/ 115 w 275"/>
              <a:gd name="T69" fmla="*/ 451 h 477"/>
              <a:gd name="T70" fmla="*/ 105 w 275"/>
              <a:gd name="T71" fmla="*/ 449 h 477"/>
              <a:gd name="T72" fmla="*/ 92 w 275"/>
              <a:gd name="T73" fmla="*/ 460 h 477"/>
              <a:gd name="T74" fmla="*/ 88 w 275"/>
              <a:gd name="T75" fmla="*/ 468 h 477"/>
              <a:gd name="T76" fmla="*/ 60 w 275"/>
              <a:gd name="T77" fmla="*/ 456 h 477"/>
              <a:gd name="T78" fmla="*/ 43 w 275"/>
              <a:gd name="T79" fmla="*/ 460 h 477"/>
              <a:gd name="T80" fmla="*/ 37 w 275"/>
              <a:gd name="T81" fmla="*/ 468 h 477"/>
              <a:gd name="T82" fmla="*/ 30 w 275"/>
              <a:gd name="T83" fmla="*/ 466 h 477"/>
              <a:gd name="T84" fmla="*/ 17 w 275"/>
              <a:gd name="T85" fmla="*/ 471 h 477"/>
              <a:gd name="T86" fmla="*/ 5 w 275"/>
              <a:gd name="T87"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 h="477">
                <a:moveTo>
                  <a:pt x="5" y="477"/>
                </a:moveTo>
                <a:lnTo>
                  <a:pt x="0" y="468"/>
                </a:lnTo>
                <a:lnTo>
                  <a:pt x="5" y="462"/>
                </a:lnTo>
                <a:lnTo>
                  <a:pt x="5" y="447"/>
                </a:lnTo>
                <a:lnTo>
                  <a:pt x="7" y="447"/>
                </a:lnTo>
                <a:lnTo>
                  <a:pt x="9" y="432"/>
                </a:lnTo>
                <a:lnTo>
                  <a:pt x="7" y="430"/>
                </a:lnTo>
                <a:lnTo>
                  <a:pt x="9" y="424"/>
                </a:lnTo>
                <a:lnTo>
                  <a:pt x="15" y="417"/>
                </a:lnTo>
                <a:lnTo>
                  <a:pt x="22" y="411"/>
                </a:lnTo>
                <a:lnTo>
                  <a:pt x="30" y="396"/>
                </a:lnTo>
                <a:lnTo>
                  <a:pt x="30" y="387"/>
                </a:lnTo>
                <a:lnTo>
                  <a:pt x="39" y="373"/>
                </a:lnTo>
                <a:lnTo>
                  <a:pt x="41" y="373"/>
                </a:lnTo>
                <a:lnTo>
                  <a:pt x="41" y="364"/>
                </a:lnTo>
                <a:lnTo>
                  <a:pt x="37" y="349"/>
                </a:lnTo>
                <a:lnTo>
                  <a:pt x="39" y="343"/>
                </a:lnTo>
                <a:lnTo>
                  <a:pt x="32" y="334"/>
                </a:lnTo>
                <a:lnTo>
                  <a:pt x="26" y="326"/>
                </a:lnTo>
                <a:lnTo>
                  <a:pt x="26" y="319"/>
                </a:lnTo>
                <a:lnTo>
                  <a:pt x="30" y="311"/>
                </a:lnTo>
                <a:lnTo>
                  <a:pt x="26" y="304"/>
                </a:lnTo>
                <a:lnTo>
                  <a:pt x="32" y="296"/>
                </a:lnTo>
                <a:lnTo>
                  <a:pt x="9" y="34"/>
                </a:lnTo>
                <a:lnTo>
                  <a:pt x="9" y="30"/>
                </a:lnTo>
                <a:lnTo>
                  <a:pt x="17" y="38"/>
                </a:lnTo>
                <a:lnTo>
                  <a:pt x="28" y="38"/>
                </a:lnTo>
                <a:lnTo>
                  <a:pt x="35" y="38"/>
                </a:lnTo>
                <a:lnTo>
                  <a:pt x="49" y="30"/>
                </a:lnTo>
                <a:lnTo>
                  <a:pt x="64" y="19"/>
                </a:lnTo>
                <a:lnTo>
                  <a:pt x="69" y="19"/>
                </a:lnTo>
                <a:lnTo>
                  <a:pt x="109" y="15"/>
                </a:lnTo>
                <a:lnTo>
                  <a:pt x="226" y="0"/>
                </a:lnTo>
                <a:lnTo>
                  <a:pt x="235" y="6"/>
                </a:lnTo>
                <a:lnTo>
                  <a:pt x="247" y="111"/>
                </a:lnTo>
                <a:lnTo>
                  <a:pt x="269" y="300"/>
                </a:lnTo>
                <a:lnTo>
                  <a:pt x="267" y="304"/>
                </a:lnTo>
                <a:lnTo>
                  <a:pt x="271" y="313"/>
                </a:lnTo>
                <a:lnTo>
                  <a:pt x="269" y="319"/>
                </a:lnTo>
                <a:lnTo>
                  <a:pt x="275" y="328"/>
                </a:lnTo>
                <a:lnTo>
                  <a:pt x="273" y="334"/>
                </a:lnTo>
                <a:lnTo>
                  <a:pt x="258" y="338"/>
                </a:lnTo>
                <a:lnTo>
                  <a:pt x="243" y="349"/>
                </a:lnTo>
                <a:lnTo>
                  <a:pt x="237" y="343"/>
                </a:lnTo>
                <a:lnTo>
                  <a:pt x="228" y="347"/>
                </a:lnTo>
                <a:lnTo>
                  <a:pt x="222" y="347"/>
                </a:lnTo>
                <a:lnTo>
                  <a:pt x="222" y="356"/>
                </a:lnTo>
                <a:lnTo>
                  <a:pt x="226" y="364"/>
                </a:lnTo>
                <a:lnTo>
                  <a:pt x="224" y="370"/>
                </a:lnTo>
                <a:lnTo>
                  <a:pt x="218" y="377"/>
                </a:lnTo>
                <a:lnTo>
                  <a:pt x="211" y="381"/>
                </a:lnTo>
                <a:lnTo>
                  <a:pt x="209" y="396"/>
                </a:lnTo>
                <a:lnTo>
                  <a:pt x="201" y="402"/>
                </a:lnTo>
                <a:lnTo>
                  <a:pt x="194" y="402"/>
                </a:lnTo>
                <a:lnTo>
                  <a:pt x="188" y="417"/>
                </a:lnTo>
                <a:lnTo>
                  <a:pt x="190" y="424"/>
                </a:lnTo>
                <a:lnTo>
                  <a:pt x="188" y="432"/>
                </a:lnTo>
                <a:lnTo>
                  <a:pt x="181" y="436"/>
                </a:lnTo>
                <a:lnTo>
                  <a:pt x="167" y="434"/>
                </a:lnTo>
                <a:lnTo>
                  <a:pt x="160" y="432"/>
                </a:lnTo>
                <a:lnTo>
                  <a:pt x="154" y="422"/>
                </a:lnTo>
                <a:lnTo>
                  <a:pt x="147" y="417"/>
                </a:lnTo>
                <a:lnTo>
                  <a:pt x="149" y="424"/>
                </a:lnTo>
                <a:lnTo>
                  <a:pt x="143" y="428"/>
                </a:lnTo>
                <a:lnTo>
                  <a:pt x="137" y="436"/>
                </a:lnTo>
                <a:lnTo>
                  <a:pt x="137" y="443"/>
                </a:lnTo>
                <a:lnTo>
                  <a:pt x="132" y="451"/>
                </a:lnTo>
                <a:lnTo>
                  <a:pt x="130" y="458"/>
                </a:lnTo>
                <a:lnTo>
                  <a:pt x="122" y="454"/>
                </a:lnTo>
                <a:lnTo>
                  <a:pt x="115" y="451"/>
                </a:lnTo>
                <a:lnTo>
                  <a:pt x="111" y="445"/>
                </a:lnTo>
                <a:lnTo>
                  <a:pt x="105" y="449"/>
                </a:lnTo>
                <a:lnTo>
                  <a:pt x="96" y="454"/>
                </a:lnTo>
                <a:lnTo>
                  <a:pt x="92" y="460"/>
                </a:lnTo>
                <a:lnTo>
                  <a:pt x="92" y="462"/>
                </a:lnTo>
                <a:lnTo>
                  <a:pt x="88" y="468"/>
                </a:lnTo>
                <a:lnTo>
                  <a:pt x="81" y="464"/>
                </a:lnTo>
                <a:lnTo>
                  <a:pt x="60" y="456"/>
                </a:lnTo>
                <a:lnTo>
                  <a:pt x="52" y="458"/>
                </a:lnTo>
                <a:lnTo>
                  <a:pt x="43" y="460"/>
                </a:lnTo>
                <a:lnTo>
                  <a:pt x="45" y="466"/>
                </a:lnTo>
                <a:lnTo>
                  <a:pt x="37" y="468"/>
                </a:lnTo>
                <a:lnTo>
                  <a:pt x="37" y="462"/>
                </a:lnTo>
                <a:lnTo>
                  <a:pt x="30" y="466"/>
                </a:lnTo>
                <a:lnTo>
                  <a:pt x="15" y="464"/>
                </a:lnTo>
                <a:lnTo>
                  <a:pt x="17" y="471"/>
                </a:lnTo>
                <a:lnTo>
                  <a:pt x="13" y="477"/>
                </a:lnTo>
                <a:lnTo>
                  <a:pt x="5" y="47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9" name="Freeform 725"/>
          <p:cNvSpPr>
            <a:spLocks/>
          </p:cNvSpPr>
          <p:nvPr/>
        </p:nvSpPr>
        <p:spPr bwMode="auto">
          <a:xfrm>
            <a:off x="5489575" y="2919534"/>
            <a:ext cx="436563" cy="757238"/>
          </a:xfrm>
          <a:custGeom>
            <a:avLst/>
            <a:gdLst>
              <a:gd name="T0" fmla="*/ 0 w 275"/>
              <a:gd name="T1" fmla="*/ 468 h 477"/>
              <a:gd name="T2" fmla="*/ 5 w 275"/>
              <a:gd name="T3" fmla="*/ 447 h 477"/>
              <a:gd name="T4" fmla="*/ 9 w 275"/>
              <a:gd name="T5" fmla="*/ 432 h 477"/>
              <a:gd name="T6" fmla="*/ 9 w 275"/>
              <a:gd name="T7" fmla="*/ 424 h 477"/>
              <a:gd name="T8" fmla="*/ 22 w 275"/>
              <a:gd name="T9" fmla="*/ 411 h 477"/>
              <a:gd name="T10" fmla="*/ 30 w 275"/>
              <a:gd name="T11" fmla="*/ 387 h 477"/>
              <a:gd name="T12" fmla="*/ 41 w 275"/>
              <a:gd name="T13" fmla="*/ 373 h 477"/>
              <a:gd name="T14" fmla="*/ 37 w 275"/>
              <a:gd name="T15" fmla="*/ 349 h 477"/>
              <a:gd name="T16" fmla="*/ 32 w 275"/>
              <a:gd name="T17" fmla="*/ 334 h 477"/>
              <a:gd name="T18" fmla="*/ 26 w 275"/>
              <a:gd name="T19" fmla="*/ 319 h 477"/>
              <a:gd name="T20" fmla="*/ 26 w 275"/>
              <a:gd name="T21" fmla="*/ 304 h 477"/>
              <a:gd name="T22" fmla="*/ 9 w 275"/>
              <a:gd name="T23" fmla="*/ 34 h 477"/>
              <a:gd name="T24" fmla="*/ 17 w 275"/>
              <a:gd name="T25" fmla="*/ 38 h 477"/>
              <a:gd name="T26" fmla="*/ 35 w 275"/>
              <a:gd name="T27" fmla="*/ 38 h 477"/>
              <a:gd name="T28" fmla="*/ 64 w 275"/>
              <a:gd name="T29" fmla="*/ 19 h 477"/>
              <a:gd name="T30" fmla="*/ 109 w 275"/>
              <a:gd name="T31" fmla="*/ 15 h 477"/>
              <a:gd name="T32" fmla="*/ 235 w 275"/>
              <a:gd name="T33" fmla="*/ 6 h 477"/>
              <a:gd name="T34" fmla="*/ 269 w 275"/>
              <a:gd name="T35" fmla="*/ 300 h 477"/>
              <a:gd name="T36" fmla="*/ 271 w 275"/>
              <a:gd name="T37" fmla="*/ 313 h 477"/>
              <a:gd name="T38" fmla="*/ 275 w 275"/>
              <a:gd name="T39" fmla="*/ 328 h 477"/>
              <a:gd name="T40" fmla="*/ 258 w 275"/>
              <a:gd name="T41" fmla="*/ 338 h 477"/>
              <a:gd name="T42" fmla="*/ 237 w 275"/>
              <a:gd name="T43" fmla="*/ 343 h 477"/>
              <a:gd name="T44" fmla="*/ 222 w 275"/>
              <a:gd name="T45" fmla="*/ 347 h 477"/>
              <a:gd name="T46" fmla="*/ 226 w 275"/>
              <a:gd name="T47" fmla="*/ 364 h 477"/>
              <a:gd name="T48" fmla="*/ 218 w 275"/>
              <a:gd name="T49" fmla="*/ 377 h 477"/>
              <a:gd name="T50" fmla="*/ 209 w 275"/>
              <a:gd name="T51" fmla="*/ 396 h 477"/>
              <a:gd name="T52" fmla="*/ 194 w 275"/>
              <a:gd name="T53" fmla="*/ 402 h 477"/>
              <a:gd name="T54" fmla="*/ 190 w 275"/>
              <a:gd name="T55" fmla="*/ 424 h 477"/>
              <a:gd name="T56" fmla="*/ 181 w 275"/>
              <a:gd name="T57" fmla="*/ 436 h 477"/>
              <a:gd name="T58" fmla="*/ 160 w 275"/>
              <a:gd name="T59" fmla="*/ 432 h 477"/>
              <a:gd name="T60" fmla="*/ 147 w 275"/>
              <a:gd name="T61" fmla="*/ 417 h 477"/>
              <a:gd name="T62" fmla="*/ 143 w 275"/>
              <a:gd name="T63" fmla="*/ 428 h 477"/>
              <a:gd name="T64" fmla="*/ 137 w 275"/>
              <a:gd name="T65" fmla="*/ 443 h 477"/>
              <a:gd name="T66" fmla="*/ 130 w 275"/>
              <a:gd name="T67" fmla="*/ 458 h 477"/>
              <a:gd name="T68" fmla="*/ 115 w 275"/>
              <a:gd name="T69" fmla="*/ 451 h 477"/>
              <a:gd name="T70" fmla="*/ 105 w 275"/>
              <a:gd name="T71" fmla="*/ 449 h 477"/>
              <a:gd name="T72" fmla="*/ 92 w 275"/>
              <a:gd name="T73" fmla="*/ 460 h 477"/>
              <a:gd name="T74" fmla="*/ 88 w 275"/>
              <a:gd name="T75" fmla="*/ 468 h 477"/>
              <a:gd name="T76" fmla="*/ 60 w 275"/>
              <a:gd name="T77" fmla="*/ 456 h 477"/>
              <a:gd name="T78" fmla="*/ 43 w 275"/>
              <a:gd name="T79" fmla="*/ 460 h 477"/>
              <a:gd name="T80" fmla="*/ 37 w 275"/>
              <a:gd name="T81" fmla="*/ 468 h 477"/>
              <a:gd name="T82" fmla="*/ 30 w 275"/>
              <a:gd name="T83" fmla="*/ 466 h 477"/>
              <a:gd name="T84" fmla="*/ 17 w 275"/>
              <a:gd name="T85" fmla="*/ 471 h 477"/>
              <a:gd name="T86" fmla="*/ 5 w 275"/>
              <a:gd name="T87"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 h="477">
                <a:moveTo>
                  <a:pt x="5" y="477"/>
                </a:moveTo>
                <a:lnTo>
                  <a:pt x="0" y="468"/>
                </a:lnTo>
                <a:lnTo>
                  <a:pt x="5" y="462"/>
                </a:lnTo>
                <a:lnTo>
                  <a:pt x="5" y="447"/>
                </a:lnTo>
                <a:lnTo>
                  <a:pt x="7" y="447"/>
                </a:lnTo>
                <a:lnTo>
                  <a:pt x="9" y="432"/>
                </a:lnTo>
                <a:lnTo>
                  <a:pt x="7" y="430"/>
                </a:lnTo>
                <a:lnTo>
                  <a:pt x="9" y="424"/>
                </a:lnTo>
                <a:lnTo>
                  <a:pt x="15" y="417"/>
                </a:lnTo>
                <a:lnTo>
                  <a:pt x="22" y="411"/>
                </a:lnTo>
                <a:lnTo>
                  <a:pt x="30" y="396"/>
                </a:lnTo>
                <a:lnTo>
                  <a:pt x="30" y="387"/>
                </a:lnTo>
                <a:lnTo>
                  <a:pt x="39" y="373"/>
                </a:lnTo>
                <a:lnTo>
                  <a:pt x="41" y="373"/>
                </a:lnTo>
                <a:lnTo>
                  <a:pt x="41" y="364"/>
                </a:lnTo>
                <a:lnTo>
                  <a:pt x="37" y="349"/>
                </a:lnTo>
                <a:lnTo>
                  <a:pt x="39" y="343"/>
                </a:lnTo>
                <a:lnTo>
                  <a:pt x="32" y="334"/>
                </a:lnTo>
                <a:lnTo>
                  <a:pt x="26" y="326"/>
                </a:lnTo>
                <a:lnTo>
                  <a:pt x="26" y="319"/>
                </a:lnTo>
                <a:lnTo>
                  <a:pt x="30" y="311"/>
                </a:lnTo>
                <a:lnTo>
                  <a:pt x="26" y="304"/>
                </a:lnTo>
                <a:lnTo>
                  <a:pt x="32" y="296"/>
                </a:lnTo>
                <a:lnTo>
                  <a:pt x="9" y="34"/>
                </a:lnTo>
                <a:lnTo>
                  <a:pt x="9" y="30"/>
                </a:lnTo>
                <a:lnTo>
                  <a:pt x="17" y="38"/>
                </a:lnTo>
                <a:lnTo>
                  <a:pt x="28" y="38"/>
                </a:lnTo>
                <a:lnTo>
                  <a:pt x="35" y="38"/>
                </a:lnTo>
                <a:lnTo>
                  <a:pt x="49" y="30"/>
                </a:lnTo>
                <a:lnTo>
                  <a:pt x="64" y="19"/>
                </a:lnTo>
                <a:lnTo>
                  <a:pt x="69" y="19"/>
                </a:lnTo>
                <a:lnTo>
                  <a:pt x="109" y="15"/>
                </a:lnTo>
                <a:lnTo>
                  <a:pt x="226" y="0"/>
                </a:lnTo>
                <a:lnTo>
                  <a:pt x="235" y="6"/>
                </a:lnTo>
                <a:lnTo>
                  <a:pt x="247" y="111"/>
                </a:lnTo>
                <a:lnTo>
                  <a:pt x="269" y="300"/>
                </a:lnTo>
                <a:lnTo>
                  <a:pt x="267" y="304"/>
                </a:lnTo>
                <a:lnTo>
                  <a:pt x="271" y="313"/>
                </a:lnTo>
                <a:lnTo>
                  <a:pt x="269" y="319"/>
                </a:lnTo>
                <a:lnTo>
                  <a:pt x="275" y="328"/>
                </a:lnTo>
                <a:lnTo>
                  <a:pt x="273" y="334"/>
                </a:lnTo>
                <a:lnTo>
                  <a:pt x="258" y="338"/>
                </a:lnTo>
                <a:lnTo>
                  <a:pt x="243" y="349"/>
                </a:lnTo>
                <a:lnTo>
                  <a:pt x="237" y="343"/>
                </a:lnTo>
                <a:lnTo>
                  <a:pt x="228" y="347"/>
                </a:lnTo>
                <a:lnTo>
                  <a:pt x="222" y="347"/>
                </a:lnTo>
                <a:lnTo>
                  <a:pt x="222" y="356"/>
                </a:lnTo>
                <a:lnTo>
                  <a:pt x="226" y="364"/>
                </a:lnTo>
                <a:lnTo>
                  <a:pt x="224" y="370"/>
                </a:lnTo>
                <a:lnTo>
                  <a:pt x="218" y="377"/>
                </a:lnTo>
                <a:lnTo>
                  <a:pt x="211" y="381"/>
                </a:lnTo>
                <a:lnTo>
                  <a:pt x="209" y="396"/>
                </a:lnTo>
                <a:lnTo>
                  <a:pt x="201" y="402"/>
                </a:lnTo>
                <a:lnTo>
                  <a:pt x="194" y="402"/>
                </a:lnTo>
                <a:lnTo>
                  <a:pt x="188" y="417"/>
                </a:lnTo>
                <a:lnTo>
                  <a:pt x="190" y="424"/>
                </a:lnTo>
                <a:lnTo>
                  <a:pt x="188" y="432"/>
                </a:lnTo>
                <a:lnTo>
                  <a:pt x="181" y="436"/>
                </a:lnTo>
                <a:lnTo>
                  <a:pt x="167" y="434"/>
                </a:lnTo>
                <a:lnTo>
                  <a:pt x="160" y="432"/>
                </a:lnTo>
                <a:lnTo>
                  <a:pt x="154" y="422"/>
                </a:lnTo>
                <a:lnTo>
                  <a:pt x="147" y="417"/>
                </a:lnTo>
                <a:lnTo>
                  <a:pt x="149" y="424"/>
                </a:lnTo>
                <a:lnTo>
                  <a:pt x="143" y="428"/>
                </a:lnTo>
                <a:lnTo>
                  <a:pt x="137" y="436"/>
                </a:lnTo>
                <a:lnTo>
                  <a:pt x="137" y="443"/>
                </a:lnTo>
                <a:lnTo>
                  <a:pt x="132" y="451"/>
                </a:lnTo>
                <a:lnTo>
                  <a:pt x="130" y="458"/>
                </a:lnTo>
                <a:lnTo>
                  <a:pt x="122" y="454"/>
                </a:lnTo>
                <a:lnTo>
                  <a:pt x="115" y="451"/>
                </a:lnTo>
                <a:lnTo>
                  <a:pt x="111" y="445"/>
                </a:lnTo>
                <a:lnTo>
                  <a:pt x="105" y="449"/>
                </a:lnTo>
                <a:lnTo>
                  <a:pt x="96" y="454"/>
                </a:lnTo>
                <a:lnTo>
                  <a:pt x="92" y="460"/>
                </a:lnTo>
                <a:lnTo>
                  <a:pt x="92" y="462"/>
                </a:lnTo>
                <a:lnTo>
                  <a:pt x="88" y="468"/>
                </a:lnTo>
                <a:lnTo>
                  <a:pt x="81" y="464"/>
                </a:lnTo>
                <a:lnTo>
                  <a:pt x="60" y="456"/>
                </a:lnTo>
                <a:lnTo>
                  <a:pt x="52" y="458"/>
                </a:lnTo>
                <a:lnTo>
                  <a:pt x="43" y="460"/>
                </a:lnTo>
                <a:lnTo>
                  <a:pt x="45" y="466"/>
                </a:lnTo>
                <a:lnTo>
                  <a:pt x="37" y="468"/>
                </a:lnTo>
                <a:lnTo>
                  <a:pt x="37" y="462"/>
                </a:lnTo>
                <a:lnTo>
                  <a:pt x="30" y="466"/>
                </a:lnTo>
                <a:lnTo>
                  <a:pt x="15" y="464"/>
                </a:lnTo>
                <a:lnTo>
                  <a:pt x="17" y="471"/>
                </a:lnTo>
                <a:lnTo>
                  <a:pt x="13" y="477"/>
                </a:lnTo>
                <a:lnTo>
                  <a:pt x="5" y="47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Freeform 726"/>
          <p:cNvSpPr>
            <a:spLocks/>
          </p:cNvSpPr>
          <p:nvPr/>
        </p:nvSpPr>
        <p:spPr bwMode="auto">
          <a:xfrm>
            <a:off x="5524500" y="4140321"/>
            <a:ext cx="547688" cy="889000"/>
          </a:xfrm>
          <a:custGeom>
            <a:avLst/>
            <a:gdLst>
              <a:gd name="T0" fmla="*/ 0 w 345"/>
              <a:gd name="T1" fmla="*/ 23 h 560"/>
              <a:gd name="T2" fmla="*/ 234 w 345"/>
              <a:gd name="T3" fmla="*/ 0 h 560"/>
              <a:gd name="T4" fmla="*/ 302 w 345"/>
              <a:gd name="T5" fmla="*/ 230 h 560"/>
              <a:gd name="T6" fmla="*/ 306 w 345"/>
              <a:gd name="T7" fmla="*/ 240 h 560"/>
              <a:gd name="T8" fmla="*/ 315 w 345"/>
              <a:gd name="T9" fmla="*/ 262 h 560"/>
              <a:gd name="T10" fmla="*/ 326 w 345"/>
              <a:gd name="T11" fmla="*/ 274 h 560"/>
              <a:gd name="T12" fmla="*/ 328 w 345"/>
              <a:gd name="T13" fmla="*/ 294 h 560"/>
              <a:gd name="T14" fmla="*/ 336 w 345"/>
              <a:gd name="T15" fmla="*/ 304 h 560"/>
              <a:gd name="T16" fmla="*/ 326 w 345"/>
              <a:gd name="T17" fmla="*/ 315 h 560"/>
              <a:gd name="T18" fmla="*/ 323 w 345"/>
              <a:gd name="T19" fmla="*/ 338 h 560"/>
              <a:gd name="T20" fmla="*/ 326 w 345"/>
              <a:gd name="T21" fmla="*/ 366 h 560"/>
              <a:gd name="T22" fmla="*/ 336 w 345"/>
              <a:gd name="T23" fmla="*/ 383 h 560"/>
              <a:gd name="T24" fmla="*/ 334 w 345"/>
              <a:gd name="T25" fmla="*/ 398 h 560"/>
              <a:gd name="T26" fmla="*/ 334 w 345"/>
              <a:gd name="T27" fmla="*/ 421 h 560"/>
              <a:gd name="T28" fmla="*/ 345 w 345"/>
              <a:gd name="T29" fmla="*/ 438 h 560"/>
              <a:gd name="T30" fmla="*/ 196 w 345"/>
              <a:gd name="T31" fmla="*/ 460 h 560"/>
              <a:gd name="T32" fmla="*/ 100 w 345"/>
              <a:gd name="T33" fmla="*/ 475 h 560"/>
              <a:gd name="T34" fmla="*/ 108 w 345"/>
              <a:gd name="T35" fmla="*/ 498 h 560"/>
              <a:gd name="T36" fmla="*/ 121 w 345"/>
              <a:gd name="T37" fmla="*/ 509 h 560"/>
              <a:gd name="T38" fmla="*/ 121 w 345"/>
              <a:gd name="T39" fmla="*/ 526 h 560"/>
              <a:gd name="T40" fmla="*/ 113 w 345"/>
              <a:gd name="T41" fmla="*/ 545 h 560"/>
              <a:gd name="T42" fmla="*/ 106 w 345"/>
              <a:gd name="T43" fmla="*/ 547 h 560"/>
              <a:gd name="T44" fmla="*/ 96 w 345"/>
              <a:gd name="T45" fmla="*/ 556 h 560"/>
              <a:gd name="T46" fmla="*/ 72 w 345"/>
              <a:gd name="T47" fmla="*/ 558 h 560"/>
              <a:gd name="T48" fmla="*/ 87 w 345"/>
              <a:gd name="T49" fmla="*/ 556 h 560"/>
              <a:gd name="T50" fmla="*/ 83 w 345"/>
              <a:gd name="T51" fmla="*/ 541 h 560"/>
              <a:gd name="T52" fmla="*/ 74 w 345"/>
              <a:gd name="T53" fmla="*/ 539 h 560"/>
              <a:gd name="T54" fmla="*/ 72 w 345"/>
              <a:gd name="T55" fmla="*/ 524 h 560"/>
              <a:gd name="T56" fmla="*/ 68 w 345"/>
              <a:gd name="T57" fmla="*/ 511 h 560"/>
              <a:gd name="T58" fmla="*/ 59 w 345"/>
              <a:gd name="T59" fmla="*/ 505 h 560"/>
              <a:gd name="T60" fmla="*/ 57 w 345"/>
              <a:gd name="T61" fmla="*/ 513 h 560"/>
              <a:gd name="T62" fmla="*/ 55 w 345"/>
              <a:gd name="T63" fmla="*/ 547 h 560"/>
              <a:gd name="T64" fmla="*/ 34 w 345"/>
              <a:gd name="T65" fmla="*/ 545 h 560"/>
              <a:gd name="T66" fmla="*/ 27 w 345"/>
              <a:gd name="T67" fmla="*/ 543 h 560"/>
              <a:gd name="T68" fmla="*/ 10 w 345"/>
              <a:gd name="T69" fmla="*/ 34 h 560"/>
              <a:gd name="T70" fmla="*/ 0 w 345"/>
              <a:gd name="T71" fmla="*/ 2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5" h="560">
                <a:moveTo>
                  <a:pt x="0" y="25"/>
                </a:moveTo>
                <a:lnTo>
                  <a:pt x="0" y="23"/>
                </a:lnTo>
                <a:lnTo>
                  <a:pt x="132" y="13"/>
                </a:lnTo>
                <a:lnTo>
                  <a:pt x="234" y="0"/>
                </a:lnTo>
                <a:lnTo>
                  <a:pt x="268" y="106"/>
                </a:lnTo>
                <a:lnTo>
                  <a:pt x="302" y="230"/>
                </a:lnTo>
                <a:lnTo>
                  <a:pt x="304" y="234"/>
                </a:lnTo>
                <a:lnTo>
                  <a:pt x="306" y="240"/>
                </a:lnTo>
                <a:lnTo>
                  <a:pt x="311" y="249"/>
                </a:lnTo>
                <a:lnTo>
                  <a:pt x="315" y="262"/>
                </a:lnTo>
                <a:lnTo>
                  <a:pt x="326" y="270"/>
                </a:lnTo>
                <a:lnTo>
                  <a:pt x="326" y="274"/>
                </a:lnTo>
                <a:lnTo>
                  <a:pt x="330" y="283"/>
                </a:lnTo>
                <a:lnTo>
                  <a:pt x="328" y="294"/>
                </a:lnTo>
                <a:lnTo>
                  <a:pt x="336" y="296"/>
                </a:lnTo>
                <a:lnTo>
                  <a:pt x="336" y="304"/>
                </a:lnTo>
                <a:lnTo>
                  <a:pt x="330" y="309"/>
                </a:lnTo>
                <a:lnTo>
                  <a:pt x="326" y="315"/>
                </a:lnTo>
                <a:lnTo>
                  <a:pt x="326" y="330"/>
                </a:lnTo>
                <a:lnTo>
                  <a:pt x="323" y="338"/>
                </a:lnTo>
                <a:lnTo>
                  <a:pt x="321" y="351"/>
                </a:lnTo>
                <a:lnTo>
                  <a:pt x="326" y="366"/>
                </a:lnTo>
                <a:lnTo>
                  <a:pt x="332" y="372"/>
                </a:lnTo>
                <a:lnTo>
                  <a:pt x="336" y="383"/>
                </a:lnTo>
                <a:lnTo>
                  <a:pt x="334" y="389"/>
                </a:lnTo>
                <a:lnTo>
                  <a:pt x="334" y="398"/>
                </a:lnTo>
                <a:lnTo>
                  <a:pt x="332" y="413"/>
                </a:lnTo>
                <a:lnTo>
                  <a:pt x="334" y="421"/>
                </a:lnTo>
                <a:lnTo>
                  <a:pt x="338" y="428"/>
                </a:lnTo>
                <a:lnTo>
                  <a:pt x="345" y="438"/>
                </a:lnTo>
                <a:lnTo>
                  <a:pt x="345" y="443"/>
                </a:lnTo>
                <a:lnTo>
                  <a:pt x="196" y="460"/>
                </a:lnTo>
                <a:lnTo>
                  <a:pt x="106" y="468"/>
                </a:lnTo>
                <a:lnTo>
                  <a:pt x="100" y="475"/>
                </a:lnTo>
                <a:lnTo>
                  <a:pt x="98" y="483"/>
                </a:lnTo>
                <a:lnTo>
                  <a:pt x="108" y="498"/>
                </a:lnTo>
                <a:lnTo>
                  <a:pt x="115" y="502"/>
                </a:lnTo>
                <a:lnTo>
                  <a:pt x="121" y="509"/>
                </a:lnTo>
                <a:lnTo>
                  <a:pt x="119" y="519"/>
                </a:lnTo>
                <a:lnTo>
                  <a:pt x="121" y="526"/>
                </a:lnTo>
                <a:lnTo>
                  <a:pt x="119" y="539"/>
                </a:lnTo>
                <a:lnTo>
                  <a:pt x="113" y="545"/>
                </a:lnTo>
                <a:lnTo>
                  <a:pt x="104" y="545"/>
                </a:lnTo>
                <a:lnTo>
                  <a:pt x="106" y="547"/>
                </a:lnTo>
                <a:lnTo>
                  <a:pt x="104" y="553"/>
                </a:lnTo>
                <a:lnTo>
                  <a:pt x="96" y="556"/>
                </a:lnTo>
                <a:lnTo>
                  <a:pt x="68" y="560"/>
                </a:lnTo>
                <a:lnTo>
                  <a:pt x="72" y="558"/>
                </a:lnTo>
                <a:lnTo>
                  <a:pt x="79" y="558"/>
                </a:lnTo>
                <a:lnTo>
                  <a:pt x="87" y="556"/>
                </a:lnTo>
                <a:lnTo>
                  <a:pt x="89" y="549"/>
                </a:lnTo>
                <a:lnTo>
                  <a:pt x="83" y="541"/>
                </a:lnTo>
                <a:lnTo>
                  <a:pt x="81" y="543"/>
                </a:lnTo>
                <a:lnTo>
                  <a:pt x="74" y="539"/>
                </a:lnTo>
                <a:lnTo>
                  <a:pt x="70" y="530"/>
                </a:lnTo>
                <a:lnTo>
                  <a:pt x="72" y="524"/>
                </a:lnTo>
                <a:lnTo>
                  <a:pt x="72" y="517"/>
                </a:lnTo>
                <a:lnTo>
                  <a:pt x="68" y="511"/>
                </a:lnTo>
                <a:lnTo>
                  <a:pt x="64" y="509"/>
                </a:lnTo>
                <a:lnTo>
                  <a:pt x="59" y="505"/>
                </a:lnTo>
                <a:lnTo>
                  <a:pt x="61" y="507"/>
                </a:lnTo>
                <a:lnTo>
                  <a:pt x="57" y="513"/>
                </a:lnTo>
                <a:lnTo>
                  <a:pt x="57" y="522"/>
                </a:lnTo>
                <a:lnTo>
                  <a:pt x="55" y="547"/>
                </a:lnTo>
                <a:lnTo>
                  <a:pt x="49" y="547"/>
                </a:lnTo>
                <a:lnTo>
                  <a:pt x="34" y="545"/>
                </a:lnTo>
                <a:lnTo>
                  <a:pt x="27" y="545"/>
                </a:lnTo>
                <a:lnTo>
                  <a:pt x="27" y="543"/>
                </a:lnTo>
                <a:lnTo>
                  <a:pt x="4" y="375"/>
                </a:lnTo>
                <a:lnTo>
                  <a:pt x="10" y="34"/>
                </a:lnTo>
                <a:lnTo>
                  <a:pt x="4" y="30"/>
                </a:lnTo>
                <a:lnTo>
                  <a:pt x="0" y="2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1" name="Freeform 727"/>
          <p:cNvSpPr>
            <a:spLocks/>
          </p:cNvSpPr>
          <p:nvPr/>
        </p:nvSpPr>
        <p:spPr bwMode="auto">
          <a:xfrm>
            <a:off x="5524500" y="4140321"/>
            <a:ext cx="547688" cy="889000"/>
          </a:xfrm>
          <a:custGeom>
            <a:avLst/>
            <a:gdLst>
              <a:gd name="T0" fmla="*/ 0 w 345"/>
              <a:gd name="T1" fmla="*/ 23 h 560"/>
              <a:gd name="T2" fmla="*/ 234 w 345"/>
              <a:gd name="T3" fmla="*/ 0 h 560"/>
              <a:gd name="T4" fmla="*/ 302 w 345"/>
              <a:gd name="T5" fmla="*/ 230 h 560"/>
              <a:gd name="T6" fmla="*/ 306 w 345"/>
              <a:gd name="T7" fmla="*/ 240 h 560"/>
              <a:gd name="T8" fmla="*/ 315 w 345"/>
              <a:gd name="T9" fmla="*/ 262 h 560"/>
              <a:gd name="T10" fmla="*/ 326 w 345"/>
              <a:gd name="T11" fmla="*/ 274 h 560"/>
              <a:gd name="T12" fmla="*/ 328 w 345"/>
              <a:gd name="T13" fmla="*/ 294 h 560"/>
              <a:gd name="T14" fmla="*/ 336 w 345"/>
              <a:gd name="T15" fmla="*/ 304 h 560"/>
              <a:gd name="T16" fmla="*/ 326 w 345"/>
              <a:gd name="T17" fmla="*/ 315 h 560"/>
              <a:gd name="T18" fmla="*/ 323 w 345"/>
              <a:gd name="T19" fmla="*/ 338 h 560"/>
              <a:gd name="T20" fmla="*/ 326 w 345"/>
              <a:gd name="T21" fmla="*/ 366 h 560"/>
              <a:gd name="T22" fmla="*/ 336 w 345"/>
              <a:gd name="T23" fmla="*/ 383 h 560"/>
              <a:gd name="T24" fmla="*/ 334 w 345"/>
              <a:gd name="T25" fmla="*/ 398 h 560"/>
              <a:gd name="T26" fmla="*/ 334 w 345"/>
              <a:gd name="T27" fmla="*/ 421 h 560"/>
              <a:gd name="T28" fmla="*/ 345 w 345"/>
              <a:gd name="T29" fmla="*/ 438 h 560"/>
              <a:gd name="T30" fmla="*/ 196 w 345"/>
              <a:gd name="T31" fmla="*/ 460 h 560"/>
              <a:gd name="T32" fmla="*/ 100 w 345"/>
              <a:gd name="T33" fmla="*/ 475 h 560"/>
              <a:gd name="T34" fmla="*/ 108 w 345"/>
              <a:gd name="T35" fmla="*/ 498 h 560"/>
              <a:gd name="T36" fmla="*/ 121 w 345"/>
              <a:gd name="T37" fmla="*/ 509 h 560"/>
              <a:gd name="T38" fmla="*/ 121 w 345"/>
              <a:gd name="T39" fmla="*/ 526 h 560"/>
              <a:gd name="T40" fmla="*/ 113 w 345"/>
              <a:gd name="T41" fmla="*/ 545 h 560"/>
              <a:gd name="T42" fmla="*/ 106 w 345"/>
              <a:gd name="T43" fmla="*/ 547 h 560"/>
              <a:gd name="T44" fmla="*/ 96 w 345"/>
              <a:gd name="T45" fmla="*/ 556 h 560"/>
              <a:gd name="T46" fmla="*/ 72 w 345"/>
              <a:gd name="T47" fmla="*/ 558 h 560"/>
              <a:gd name="T48" fmla="*/ 87 w 345"/>
              <a:gd name="T49" fmla="*/ 556 h 560"/>
              <a:gd name="T50" fmla="*/ 83 w 345"/>
              <a:gd name="T51" fmla="*/ 541 h 560"/>
              <a:gd name="T52" fmla="*/ 74 w 345"/>
              <a:gd name="T53" fmla="*/ 539 h 560"/>
              <a:gd name="T54" fmla="*/ 72 w 345"/>
              <a:gd name="T55" fmla="*/ 524 h 560"/>
              <a:gd name="T56" fmla="*/ 68 w 345"/>
              <a:gd name="T57" fmla="*/ 511 h 560"/>
              <a:gd name="T58" fmla="*/ 59 w 345"/>
              <a:gd name="T59" fmla="*/ 505 h 560"/>
              <a:gd name="T60" fmla="*/ 57 w 345"/>
              <a:gd name="T61" fmla="*/ 513 h 560"/>
              <a:gd name="T62" fmla="*/ 55 w 345"/>
              <a:gd name="T63" fmla="*/ 547 h 560"/>
              <a:gd name="T64" fmla="*/ 34 w 345"/>
              <a:gd name="T65" fmla="*/ 545 h 560"/>
              <a:gd name="T66" fmla="*/ 27 w 345"/>
              <a:gd name="T67" fmla="*/ 543 h 560"/>
              <a:gd name="T68" fmla="*/ 10 w 345"/>
              <a:gd name="T69" fmla="*/ 34 h 560"/>
              <a:gd name="T70" fmla="*/ 0 w 345"/>
              <a:gd name="T71" fmla="*/ 2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5" h="560">
                <a:moveTo>
                  <a:pt x="0" y="25"/>
                </a:moveTo>
                <a:lnTo>
                  <a:pt x="0" y="23"/>
                </a:lnTo>
                <a:lnTo>
                  <a:pt x="132" y="13"/>
                </a:lnTo>
                <a:lnTo>
                  <a:pt x="234" y="0"/>
                </a:lnTo>
                <a:lnTo>
                  <a:pt x="268" y="106"/>
                </a:lnTo>
                <a:lnTo>
                  <a:pt x="302" y="230"/>
                </a:lnTo>
                <a:lnTo>
                  <a:pt x="304" y="234"/>
                </a:lnTo>
                <a:lnTo>
                  <a:pt x="306" y="240"/>
                </a:lnTo>
                <a:lnTo>
                  <a:pt x="311" y="249"/>
                </a:lnTo>
                <a:lnTo>
                  <a:pt x="315" y="262"/>
                </a:lnTo>
                <a:lnTo>
                  <a:pt x="326" y="270"/>
                </a:lnTo>
                <a:lnTo>
                  <a:pt x="326" y="274"/>
                </a:lnTo>
                <a:lnTo>
                  <a:pt x="330" y="283"/>
                </a:lnTo>
                <a:lnTo>
                  <a:pt x="328" y="294"/>
                </a:lnTo>
                <a:lnTo>
                  <a:pt x="336" y="296"/>
                </a:lnTo>
                <a:lnTo>
                  <a:pt x="336" y="304"/>
                </a:lnTo>
                <a:lnTo>
                  <a:pt x="330" y="309"/>
                </a:lnTo>
                <a:lnTo>
                  <a:pt x="326" y="315"/>
                </a:lnTo>
                <a:lnTo>
                  <a:pt x="326" y="330"/>
                </a:lnTo>
                <a:lnTo>
                  <a:pt x="323" y="338"/>
                </a:lnTo>
                <a:lnTo>
                  <a:pt x="321" y="351"/>
                </a:lnTo>
                <a:lnTo>
                  <a:pt x="326" y="366"/>
                </a:lnTo>
                <a:lnTo>
                  <a:pt x="332" y="372"/>
                </a:lnTo>
                <a:lnTo>
                  <a:pt x="336" y="383"/>
                </a:lnTo>
                <a:lnTo>
                  <a:pt x="334" y="389"/>
                </a:lnTo>
                <a:lnTo>
                  <a:pt x="334" y="398"/>
                </a:lnTo>
                <a:lnTo>
                  <a:pt x="332" y="413"/>
                </a:lnTo>
                <a:lnTo>
                  <a:pt x="334" y="421"/>
                </a:lnTo>
                <a:lnTo>
                  <a:pt x="338" y="428"/>
                </a:lnTo>
                <a:lnTo>
                  <a:pt x="345" y="438"/>
                </a:lnTo>
                <a:lnTo>
                  <a:pt x="345" y="443"/>
                </a:lnTo>
                <a:lnTo>
                  <a:pt x="196" y="460"/>
                </a:lnTo>
                <a:lnTo>
                  <a:pt x="106" y="468"/>
                </a:lnTo>
                <a:lnTo>
                  <a:pt x="100" y="475"/>
                </a:lnTo>
                <a:lnTo>
                  <a:pt x="98" y="483"/>
                </a:lnTo>
                <a:lnTo>
                  <a:pt x="108" y="498"/>
                </a:lnTo>
                <a:lnTo>
                  <a:pt x="115" y="502"/>
                </a:lnTo>
                <a:lnTo>
                  <a:pt x="121" y="509"/>
                </a:lnTo>
                <a:lnTo>
                  <a:pt x="119" y="519"/>
                </a:lnTo>
                <a:lnTo>
                  <a:pt x="121" y="526"/>
                </a:lnTo>
                <a:lnTo>
                  <a:pt x="119" y="539"/>
                </a:lnTo>
                <a:lnTo>
                  <a:pt x="113" y="545"/>
                </a:lnTo>
                <a:lnTo>
                  <a:pt x="104" y="545"/>
                </a:lnTo>
                <a:lnTo>
                  <a:pt x="106" y="547"/>
                </a:lnTo>
                <a:lnTo>
                  <a:pt x="104" y="553"/>
                </a:lnTo>
                <a:lnTo>
                  <a:pt x="96" y="556"/>
                </a:lnTo>
                <a:lnTo>
                  <a:pt x="68" y="560"/>
                </a:lnTo>
                <a:lnTo>
                  <a:pt x="72" y="558"/>
                </a:lnTo>
                <a:lnTo>
                  <a:pt x="79" y="558"/>
                </a:lnTo>
                <a:lnTo>
                  <a:pt x="87" y="556"/>
                </a:lnTo>
                <a:lnTo>
                  <a:pt x="89" y="549"/>
                </a:lnTo>
                <a:lnTo>
                  <a:pt x="83" y="541"/>
                </a:lnTo>
                <a:lnTo>
                  <a:pt x="81" y="543"/>
                </a:lnTo>
                <a:lnTo>
                  <a:pt x="74" y="539"/>
                </a:lnTo>
                <a:lnTo>
                  <a:pt x="70" y="530"/>
                </a:lnTo>
                <a:lnTo>
                  <a:pt x="72" y="524"/>
                </a:lnTo>
                <a:lnTo>
                  <a:pt x="72" y="517"/>
                </a:lnTo>
                <a:lnTo>
                  <a:pt x="68" y="511"/>
                </a:lnTo>
                <a:lnTo>
                  <a:pt x="64" y="509"/>
                </a:lnTo>
                <a:lnTo>
                  <a:pt x="59" y="505"/>
                </a:lnTo>
                <a:lnTo>
                  <a:pt x="61" y="507"/>
                </a:lnTo>
                <a:lnTo>
                  <a:pt x="57" y="513"/>
                </a:lnTo>
                <a:lnTo>
                  <a:pt x="57" y="522"/>
                </a:lnTo>
                <a:lnTo>
                  <a:pt x="55" y="547"/>
                </a:lnTo>
                <a:lnTo>
                  <a:pt x="49" y="547"/>
                </a:lnTo>
                <a:lnTo>
                  <a:pt x="34" y="545"/>
                </a:lnTo>
                <a:lnTo>
                  <a:pt x="27" y="545"/>
                </a:lnTo>
                <a:lnTo>
                  <a:pt x="27" y="543"/>
                </a:lnTo>
                <a:lnTo>
                  <a:pt x="4" y="375"/>
                </a:lnTo>
                <a:lnTo>
                  <a:pt x="10" y="34"/>
                </a:lnTo>
                <a:lnTo>
                  <a:pt x="4" y="30"/>
                </a:lnTo>
                <a:lnTo>
                  <a:pt x="0" y="2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Freeform 728"/>
          <p:cNvSpPr>
            <a:spLocks/>
          </p:cNvSpPr>
          <p:nvPr/>
        </p:nvSpPr>
        <p:spPr bwMode="auto">
          <a:xfrm>
            <a:off x="6619875" y="5570659"/>
            <a:ext cx="23813" cy="12700"/>
          </a:xfrm>
          <a:custGeom>
            <a:avLst/>
            <a:gdLst>
              <a:gd name="T0" fmla="*/ 2 w 15"/>
              <a:gd name="T1" fmla="*/ 0 h 8"/>
              <a:gd name="T2" fmla="*/ 0 w 15"/>
              <a:gd name="T3" fmla="*/ 0 h 8"/>
              <a:gd name="T4" fmla="*/ 6 w 15"/>
              <a:gd name="T5" fmla="*/ 8 h 8"/>
              <a:gd name="T6" fmla="*/ 8 w 15"/>
              <a:gd name="T7" fmla="*/ 8 h 8"/>
              <a:gd name="T8" fmla="*/ 15 w 15"/>
              <a:gd name="T9" fmla="*/ 4 h 8"/>
              <a:gd name="T10" fmla="*/ 8 w 15"/>
              <a:gd name="T11" fmla="*/ 6 h 8"/>
              <a:gd name="T12" fmla="*/ 2 w 1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2" y="0"/>
                </a:moveTo>
                <a:lnTo>
                  <a:pt x="0" y="0"/>
                </a:lnTo>
                <a:lnTo>
                  <a:pt x="6" y="8"/>
                </a:lnTo>
                <a:lnTo>
                  <a:pt x="8" y="8"/>
                </a:lnTo>
                <a:lnTo>
                  <a:pt x="15" y="4"/>
                </a:lnTo>
                <a:lnTo>
                  <a:pt x="8" y="6"/>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3" name="Freeform 729"/>
          <p:cNvSpPr>
            <a:spLocks/>
          </p:cNvSpPr>
          <p:nvPr/>
        </p:nvSpPr>
        <p:spPr bwMode="auto">
          <a:xfrm>
            <a:off x="6619875" y="5570659"/>
            <a:ext cx="23813" cy="12700"/>
          </a:xfrm>
          <a:custGeom>
            <a:avLst/>
            <a:gdLst>
              <a:gd name="T0" fmla="*/ 2 w 15"/>
              <a:gd name="T1" fmla="*/ 0 h 8"/>
              <a:gd name="T2" fmla="*/ 0 w 15"/>
              <a:gd name="T3" fmla="*/ 0 h 8"/>
              <a:gd name="T4" fmla="*/ 6 w 15"/>
              <a:gd name="T5" fmla="*/ 8 h 8"/>
              <a:gd name="T6" fmla="*/ 8 w 15"/>
              <a:gd name="T7" fmla="*/ 8 h 8"/>
              <a:gd name="T8" fmla="*/ 15 w 15"/>
              <a:gd name="T9" fmla="*/ 4 h 8"/>
              <a:gd name="T10" fmla="*/ 8 w 15"/>
              <a:gd name="T11" fmla="*/ 6 h 8"/>
              <a:gd name="T12" fmla="*/ 2 w 1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2" y="0"/>
                </a:moveTo>
                <a:lnTo>
                  <a:pt x="0" y="0"/>
                </a:lnTo>
                <a:lnTo>
                  <a:pt x="6" y="8"/>
                </a:lnTo>
                <a:lnTo>
                  <a:pt x="8" y="8"/>
                </a:lnTo>
                <a:lnTo>
                  <a:pt x="15" y="4"/>
                </a:lnTo>
                <a:lnTo>
                  <a:pt x="8" y="6"/>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Freeform 730"/>
          <p:cNvSpPr>
            <a:spLocks/>
          </p:cNvSpPr>
          <p:nvPr/>
        </p:nvSpPr>
        <p:spPr bwMode="auto">
          <a:xfrm>
            <a:off x="6734175" y="5900859"/>
            <a:ext cx="14288" cy="7938"/>
          </a:xfrm>
          <a:custGeom>
            <a:avLst/>
            <a:gdLst>
              <a:gd name="T0" fmla="*/ 2 w 9"/>
              <a:gd name="T1" fmla="*/ 0 h 5"/>
              <a:gd name="T2" fmla="*/ 0 w 9"/>
              <a:gd name="T3" fmla="*/ 5 h 5"/>
              <a:gd name="T4" fmla="*/ 9 w 9"/>
              <a:gd name="T5" fmla="*/ 0 h 5"/>
              <a:gd name="T6" fmla="*/ 2 w 9"/>
              <a:gd name="T7" fmla="*/ 0 h 5"/>
            </a:gdLst>
            <a:ahLst/>
            <a:cxnLst>
              <a:cxn ang="0">
                <a:pos x="T0" y="T1"/>
              </a:cxn>
              <a:cxn ang="0">
                <a:pos x="T2" y="T3"/>
              </a:cxn>
              <a:cxn ang="0">
                <a:pos x="T4" y="T5"/>
              </a:cxn>
              <a:cxn ang="0">
                <a:pos x="T6" y="T7"/>
              </a:cxn>
            </a:cxnLst>
            <a:rect l="0" t="0" r="r" b="b"/>
            <a:pathLst>
              <a:path w="9" h="5">
                <a:moveTo>
                  <a:pt x="2" y="0"/>
                </a:moveTo>
                <a:lnTo>
                  <a:pt x="0" y="5"/>
                </a:lnTo>
                <a:lnTo>
                  <a:pt x="9" y="0"/>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5" name="Freeform 731"/>
          <p:cNvSpPr>
            <a:spLocks/>
          </p:cNvSpPr>
          <p:nvPr/>
        </p:nvSpPr>
        <p:spPr bwMode="auto">
          <a:xfrm>
            <a:off x="6734175" y="5900859"/>
            <a:ext cx="14288" cy="7938"/>
          </a:xfrm>
          <a:custGeom>
            <a:avLst/>
            <a:gdLst>
              <a:gd name="T0" fmla="*/ 2 w 9"/>
              <a:gd name="T1" fmla="*/ 0 h 5"/>
              <a:gd name="T2" fmla="*/ 0 w 9"/>
              <a:gd name="T3" fmla="*/ 5 h 5"/>
              <a:gd name="T4" fmla="*/ 9 w 9"/>
              <a:gd name="T5" fmla="*/ 0 h 5"/>
              <a:gd name="T6" fmla="*/ 2 w 9"/>
              <a:gd name="T7" fmla="*/ 0 h 5"/>
            </a:gdLst>
            <a:ahLst/>
            <a:cxnLst>
              <a:cxn ang="0">
                <a:pos x="T0" y="T1"/>
              </a:cxn>
              <a:cxn ang="0">
                <a:pos x="T2" y="T3"/>
              </a:cxn>
              <a:cxn ang="0">
                <a:pos x="T4" y="T5"/>
              </a:cxn>
              <a:cxn ang="0">
                <a:pos x="T6" y="T7"/>
              </a:cxn>
            </a:cxnLst>
            <a:rect l="0" t="0" r="r" b="b"/>
            <a:pathLst>
              <a:path w="9" h="5">
                <a:moveTo>
                  <a:pt x="2" y="0"/>
                </a:moveTo>
                <a:lnTo>
                  <a:pt x="0" y="5"/>
                </a:lnTo>
                <a:lnTo>
                  <a:pt x="9" y="0"/>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Freeform 732"/>
          <p:cNvSpPr>
            <a:spLocks/>
          </p:cNvSpPr>
          <p:nvPr/>
        </p:nvSpPr>
        <p:spPr bwMode="auto">
          <a:xfrm>
            <a:off x="6751637" y="5894509"/>
            <a:ext cx="9525" cy="3175"/>
          </a:xfrm>
          <a:custGeom>
            <a:avLst/>
            <a:gdLst>
              <a:gd name="T0" fmla="*/ 2 w 6"/>
              <a:gd name="T1" fmla="*/ 0 h 2"/>
              <a:gd name="T2" fmla="*/ 0 w 6"/>
              <a:gd name="T3" fmla="*/ 2 h 2"/>
              <a:gd name="T4" fmla="*/ 6 w 6"/>
              <a:gd name="T5" fmla="*/ 0 h 2"/>
              <a:gd name="T6" fmla="*/ 2 w 6"/>
              <a:gd name="T7" fmla="*/ 0 h 2"/>
            </a:gdLst>
            <a:ahLst/>
            <a:cxnLst>
              <a:cxn ang="0">
                <a:pos x="T0" y="T1"/>
              </a:cxn>
              <a:cxn ang="0">
                <a:pos x="T2" y="T3"/>
              </a:cxn>
              <a:cxn ang="0">
                <a:pos x="T4" y="T5"/>
              </a:cxn>
              <a:cxn ang="0">
                <a:pos x="T6" y="T7"/>
              </a:cxn>
            </a:cxnLst>
            <a:rect l="0" t="0" r="r" b="b"/>
            <a:pathLst>
              <a:path w="6" h="2">
                <a:moveTo>
                  <a:pt x="2" y="0"/>
                </a:moveTo>
                <a:lnTo>
                  <a:pt x="0" y="2"/>
                </a:lnTo>
                <a:lnTo>
                  <a:pt x="6" y="0"/>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7" name="Freeform 733"/>
          <p:cNvSpPr>
            <a:spLocks/>
          </p:cNvSpPr>
          <p:nvPr/>
        </p:nvSpPr>
        <p:spPr bwMode="auto">
          <a:xfrm>
            <a:off x="6751637" y="5894509"/>
            <a:ext cx="9525" cy="3175"/>
          </a:xfrm>
          <a:custGeom>
            <a:avLst/>
            <a:gdLst>
              <a:gd name="T0" fmla="*/ 2 w 6"/>
              <a:gd name="T1" fmla="*/ 0 h 2"/>
              <a:gd name="T2" fmla="*/ 0 w 6"/>
              <a:gd name="T3" fmla="*/ 2 h 2"/>
              <a:gd name="T4" fmla="*/ 6 w 6"/>
              <a:gd name="T5" fmla="*/ 0 h 2"/>
              <a:gd name="T6" fmla="*/ 2 w 6"/>
              <a:gd name="T7" fmla="*/ 0 h 2"/>
            </a:gdLst>
            <a:ahLst/>
            <a:cxnLst>
              <a:cxn ang="0">
                <a:pos x="T0" y="T1"/>
              </a:cxn>
              <a:cxn ang="0">
                <a:pos x="T2" y="T3"/>
              </a:cxn>
              <a:cxn ang="0">
                <a:pos x="T4" y="T5"/>
              </a:cxn>
              <a:cxn ang="0">
                <a:pos x="T6" y="T7"/>
              </a:cxn>
            </a:cxnLst>
            <a:rect l="0" t="0" r="r" b="b"/>
            <a:pathLst>
              <a:path w="6" h="2">
                <a:moveTo>
                  <a:pt x="2" y="0"/>
                </a:moveTo>
                <a:lnTo>
                  <a:pt x="0" y="2"/>
                </a:lnTo>
                <a:lnTo>
                  <a:pt x="6" y="0"/>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Freeform 734"/>
          <p:cNvSpPr>
            <a:spLocks/>
          </p:cNvSpPr>
          <p:nvPr/>
        </p:nvSpPr>
        <p:spPr bwMode="auto">
          <a:xfrm>
            <a:off x="6764337" y="5881809"/>
            <a:ext cx="17463" cy="12700"/>
          </a:xfrm>
          <a:custGeom>
            <a:avLst/>
            <a:gdLst>
              <a:gd name="T0" fmla="*/ 4 w 11"/>
              <a:gd name="T1" fmla="*/ 4 h 8"/>
              <a:gd name="T2" fmla="*/ 0 w 11"/>
              <a:gd name="T3" fmla="*/ 8 h 8"/>
              <a:gd name="T4" fmla="*/ 4 w 11"/>
              <a:gd name="T5" fmla="*/ 6 h 8"/>
              <a:gd name="T6" fmla="*/ 11 w 11"/>
              <a:gd name="T7" fmla="*/ 0 h 8"/>
              <a:gd name="T8" fmla="*/ 4 w 11"/>
              <a:gd name="T9" fmla="*/ 4 h 8"/>
            </a:gdLst>
            <a:ahLst/>
            <a:cxnLst>
              <a:cxn ang="0">
                <a:pos x="T0" y="T1"/>
              </a:cxn>
              <a:cxn ang="0">
                <a:pos x="T2" y="T3"/>
              </a:cxn>
              <a:cxn ang="0">
                <a:pos x="T4" y="T5"/>
              </a:cxn>
              <a:cxn ang="0">
                <a:pos x="T6" y="T7"/>
              </a:cxn>
              <a:cxn ang="0">
                <a:pos x="T8" y="T9"/>
              </a:cxn>
            </a:cxnLst>
            <a:rect l="0" t="0" r="r" b="b"/>
            <a:pathLst>
              <a:path w="11" h="8">
                <a:moveTo>
                  <a:pt x="4" y="4"/>
                </a:moveTo>
                <a:lnTo>
                  <a:pt x="0" y="8"/>
                </a:lnTo>
                <a:lnTo>
                  <a:pt x="4" y="6"/>
                </a:lnTo>
                <a:lnTo>
                  <a:pt x="11" y="0"/>
                </a:lnTo>
                <a:lnTo>
                  <a:pt x="4" y="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9" name="Freeform 735"/>
          <p:cNvSpPr>
            <a:spLocks/>
          </p:cNvSpPr>
          <p:nvPr/>
        </p:nvSpPr>
        <p:spPr bwMode="auto">
          <a:xfrm>
            <a:off x="6764337" y="5881809"/>
            <a:ext cx="17463" cy="12700"/>
          </a:xfrm>
          <a:custGeom>
            <a:avLst/>
            <a:gdLst>
              <a:gd name="T0" fmla="*/ 4 w 11"/>
              <a:gd name="T1" fmla="*/ 4 h 8"/>
              <a:gd name="T2" fmla="*/ 0 w 11"/>
              <a:gd name="T3" fmla="*/ 8 h 8"/>
              <a:gd name="T4" fmla="*/ 4 w 11"/>
              <a:gd name="T5" fmla="*/ 6 h 8"/>
              <a:gd name="T6" fmla="*/ 11 w 11"/>
              <a:gd name="T7" fmla="*/ 0 h 8"/>
              <a:gd name="T8" fmla="*/ 4 w 11"/>
              <a:gd name="T9" fmla="*/ 4 h 8"/>
            </a:gdLst>
            <a:ahLst/>
            <a:cxnLst>
              <a:cxn ang="0">
                <a:pos x="T0" y="T1"/>
              </a:cxn>
              <a:cxn ang="0">
                <a:pos x="T2" y="T3"/>
              </a:cxn>
              <a:cxn ang="0">
                <a:pos x="T4" y="T5"/>
              </a:cxn>
              <a:cxn ang="0">
                <a:pos x="T6" y="T7"/>
              </a:cxn>
              <a:cxn ang="0">
                <a:pos x="T8" y="T9"/>
              </a:cxn>
            </a:cxnLst>
            <a:rect l="0" t="0" r="r" b="b"/>
            <a:pathLst>
              <a:path w="11" h="8">
                <a:moveTo>
                  <a:pt x="4" y="4"/>
                </a:moveTo>
                <a:lnTo>
                  <a:pt x="0" y="8"/>
                </a:lnTo>
                <a:lnTo>
                  <a:pt x="4" y="6"/>
                </a:lnTo>
                <a:lnTo>
                  <a:pt x="11" y="0"/>
                </a:lnTo>
                <a:lnTo>
                  <a:pt x="4" y="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Freeform 736"/>
          <p:cNvSpPr>
            <a:spLocks/>
          </p:cNvSpPr>
          <p:nvPr/>
        </p:nvSpPr>
        <p:spPr bwMode="auto">
          <a:xfrm>
            <a:off x="6778625" y="5873871"/>
            <a:ext cx="9525" cy="3175"/>
          </a:xfrm>
          <a:custGeom>
            <a:avLst/>
            <a:gdLst>
              <a:gd name="T0" fmla="*/ 0 w 6"/>
              <a:gd name="T1" fmla="*/ 0 h 2"/>
              <a:gd name="T2" fmla="*/ 4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lnTo>
                  <a:pt x="4" y="2"/>
                </a:lnTo>
                <a:lnTo>
                  <a:pt x="6" y="2"/>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1" name="Freeform 737"/>
          <p:cNvSpPr>
            <a:spLocks/>
          </p:cNvSpPr>
          <p:nvPr/>
        </p:nvSpPr>
        <p:spPr bwMode="auto">
          <a:xfrm>
            <a:off x="6778625" y="5873871"/>
            <a:ext cx="9525" cy="3175"/>
          </a:xfrm>
          <a:custGeom>
            <a:avLst/>
            <a:gdLst>
              <a:gd name="T0" fmla="*/ 0 w 6"/>
              <a:gd name="T1" fmla="*/ 0 h 2"/>
              <a:gd name="T2" fmla="*/ 4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lnTo>
                  <a:pt x="4" y="2"/>
                </a:lnTo>
                <a:lnTo>
                  <a:pt x="6" y="2"/>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Freeform 738"/>
          <p:cNvSpPr>
            <a:spLocks/>
          </p:cNvSpPr>
          <p:nvPr/>
        </p:nvSpPr>
        <p:spPr bwMode="auto">
          <a:xfrm>
            <a:off x="6794500" y="5861171"/>
            <a:ext cx="14288" cy="12700"/>
          </a:xfrm>
          <a:custGeom>
            <a:avLst/>
            <a:gdLst>
              <a:gd name="T0" fmla="*/ 0 w 9"/>
              <a:gd name="T1" fmla="*/ 0 h 8"/>
              <a:gd name="T2" fmla="*/ 7 w 9"/>
              <a:gd name="T3" fmla="*/ 8 h 8"/>
              <a:gd name="T4" fmla="*/ 9 w 9"/>
              <a:gd name="T5" fmla="*/ 8 h 8"/>
              <a:gd name="T6" fmla="*/ 7 w 9"/>
              <a:gd name="T7" fmla="*/ 4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lnTo>
                  <a:pt x="7" y="8"/>
                </a:lnTo>
                <a:lnTo>
                  <a:pt x="9" y="8"/>
                </a:lnTo>
                <a:lnTo>
                  <a:pt x="7" y="4"/>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3" name="Freeform 739"/>
          <p:cNvSpPr>
            <a:spLocks/>
          </p:cNvSpPr>
          <p:nvPr/>
        </p:nvSpPr>
        <p:spPr bwMode="auto">
          <a:xfrm>
            <a:off x="6794500" y="5861171"/>
            <a:ext cx="14288" cy="12700"/>
          </a:xfrm>
          <a:custGeom>
            <a:avLst/>
            <a:gdLst>
              <a:gd name="T0" fmla="*/ 0 w 9"/>
              <a:gd name="T1" fmla="*/ 0 h 8"/>
              <a:gd name="T2" fmla="*/ 7 w 9"/>
              <a:gd name="T3" fmla="*/ 8 h 8"/>
              <a:gd name="T4" fmla="*/ 9 w 9"/>
              <a:gd name="T5" fmla="*/ 8 h 8"/>
              <a:gd name="T6" fmla="*/ 7 w 9"/>
              <a:gd name="T7" fmla="*/ 4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lnTo>
                  <a:pt x="7" y="8"/>
                </a:lnTo>
                <a:lnTo>
                  <a:pt x="9" y="8"/>
                </a:lnTo>
                <a:lnTo>
                  <a:pt x="7" y="4"/>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Freeform 740"/>
          <p:cNvSpPr>
            <a:spLocks/>
          </p:cNvSpPr>
          <p:nvPr/>
        </p:nvSpPr>
        <p:spPr bwMode="auto">
          <a:xfrm>
            <a:off x="6859587" y="5843709"/>
            <a:ext cx="12700" cy="11113"/>
          </a:xfrm>
          <a:custGeom>
            <a:avLst/>
            <a:gdLst>
              <a:gd name="T0" fmla="*/ 6 w 8"/>
              <a:gd name="T1" fmla="*/ 0 h 7"/>
              <a:gd name="T2" fmla="*/ 8 w 8"/>
              <a:gd name="T3" fmla="*/ 0 h 7"/>
              <a:gd name="T4" fmla="*/ 6 w 8"/>
              <a:gd name="T5" fmla="*/ 0 h 7"/>
              <a:gd name="T6" fmla="*/ 0 w 8"/>
              <a:gd name="T7" fmla="*/ 7 h 7"/>
              <a:gd name="T8" fmla="*/ 6 w 8"/>
              <a:gd name="T9" fmla="*/ 0 h 7"/>
            </a:gdLst>
            <a:ahLst/>
            <a:cxnLst>
              <a:cxn ang="0">
                <a:pos x="T0" y="T1"/>
              </a:cxn>
              <a:cxn ang="0">
                <a:pos x="T2" y="T3"/>
              </a:cxn>
              <a:cxn ang="0">
                <a:pos x="T4" y="T5"/>
              </a:cxn>
              <a:cxn ang="0">
                <a:pos x="T6" y="T7"/>
              </a:cxn>
              <a:cxn ang="0">
                <a:pos x="T8" y="T9"/>
              </a:cxn>
            </a:cxnLst>
            <a:rect l="0" t="0" r="r" b="b"/>
            <a:pathLst>
              <a:path w="8" h="7">
                <a:moveTo>
                  <a:pt x="6" y="0"/>
                </a:moveTo>
                <a:lnTo>
                  <a:pt x="8" y="0"/>
                </a:lnTo>
                <a:lnTo>
                  <a:pt x="6" y="0"/>
                </a:lnTo>
                <a:lnTo>
                  <a:pt x="0" y="7"/>
                </a:lnTo>
                <a:lnTo>
                  <a:pt x="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 name="Freeform 741"/>
          <p:cNvSpPr>
            <a:spLocks/>
          </p:cNvSpPr>
          <p:nvPr/>
        </p:nvSpPr>
        <p:spPr bwMode="auto">
          <a:xfrm>
            <a:off x="6859587" y="5843709"/>
            <a:ext cx="12700" cy="11113"/>
          </a:xfrm>
          <a:custGeom>
            <a:avLst/>
            <a:gdLst>
              <a:gd name="T0" fmla="*/ 6 w 8"/>
              <a:gd name="T1" fmla="*/ 0 h 7"/>
              <a:gd name="T2" fmla="*/ 8 w 8"/>
              <a:gd name="T3" fmla="*/ 0 h 7"/>
              <a:gd name="T4" fmla="*/ 6 w 8"/>
              <a:gd name="T5" fmla="*/ 0 h 7"/>
              <a:gd name="T6" fmla="*/ 0 w 8"/>
              <a:gd name="T7" fmla="*/ 7 h 7"/>
              <a:gd name="T8" fmla="*/ 6 w 8"/>
              <a:gd name="T9" fmla="*/ 0 h 7"/>
            </a:gdLst>
            <a:ahLst/>
            <a:cxnLst>
              <a:cxn ang="0">
                <a:pos x="T0" y="T1"/>
              </a:cxn>
              <a:cxn ang="0">
                <a:pos x="T2" y="T3"/>
              </a:cxn>
              <a:cxn ang="0">
                <a:pos x="T4" y="T5"/>
              </a:cxn>
              <a:cxn ang="0">
                <a:pos x="T6" y="T7"/>
              </a:cxn>
              <a:cxn ang="0">
                <a:pos x="T8" y="T9"/>
              </a:cxn>
            </a:cxnLst>
            <a:rect l="0" t="0" r="r" b="b"/>
            <a:pathLst>
              <a:path w="8" h="7">
                <a:moveTo>
                  <a:pt x="6" y="0"/>
                </a:moveTo>
                <a:lnTo>
                  <a:pt x="8" y="0"/>
                </a:lnTo>
                <a:lnTo>
                  <a:pt x="6" y="0"/>
                </a:lnTo>
                <a:lnTo>
                  <a:pt x="0" y="7"/>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Freeform 742"/>
          <p:cNvSpPr>
            <a:spLocks/>
          </p:cNvSpPr>
          <p:nvPr/>
        </p:nvSpPr>
        <p:spPr bwMode="auto">
          <a:xfrm>
            <a:off x="6883400" y="5831009"/>
            <a:ext cx="9525" cy="3175"/>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7" name="Freeform 743"/>
          <p:cNvSpPr>
            <a:spLocks/>
          </p:cNvSpPr>
          <p:nvPr/>
        </p:nvSpPr>
        <p:spPr bwMode="auto">
          <a:xfrm>
            <a:off x="6883400" y="5831009"/>
            <a:ext cx="9525" cy="3175"/>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Freeform 744"/>
          <p:cNvSpPr>
            <a:spLocks/>
          </p:cNvSpPr>
          <p:nvPr/>
        </p:nvSpPr>
        <p:spPr bwMode="auto">
          <a:xfrm>
            <a:off x="6899275" y="5816721"/>
            <a:ext cx="7938" cy="6350"/>
          </a:xfrm>
          <a:custGeom>
            <a:avLst/>
            <a:gdLst>
              <a:gd name="T0" fmla="*/ 5 w 5"/>
              <a:gd name="T1" fmla="*/ 2 h 4"/>
              <a:gd name="T2" fmla="*/ 5 w 5"/>
              <a:gd name="T3" fmla="*/ 0 h 4"/>
              <a:gd name="T4" fmla="*/ 0 w 5"/>
              <a:gd name="T5" fmla="*/ 4 h 4"/>
              <a:gd name="T6" fmla="*/ 5 w 5"/>
              <a:gd name="T7" fmla="*/ 2 h 4"/>
            </a:gdLst>
            <a:ahLst/>
            <a:cxnLst>
              <a:cxn ang="0">
                <a:pos x="T0" y="T1"/>
              </a:cxn>
              <a:cxn ang="0">
                <a:pos x="T2" y="T3"/>
              </a:cxn>
              <a:cxn ang="0">
                <a:pos x="T4" y="T5"/>
              </a:cxn>
              <a:cxn ang="0">
                <a:pos x="T6" y="T7"/>
              </a:cxn>
            </a:cxnLst>
            <a:rect l="0" t="0" r="r" b="b"/>
            <a:pathLst>
              <a:path w="5" h="4">
                <a:moveTo>
                  <a:pt x="5" y="2"/>
                </a:moveTo>
                <a:lnTo>
                  <a:pt x="5" y="0"/>
                </a:lnTo>
                <a:lnTo>
                  <a:pt x="0" y="4"/>
                </a:lnTo>
                <a:lnTo>
                  <a:pt x="5"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9" name="Freeform 745"/>
          <p:cNvSpPr>
            <a:spLocks/>
          </p:cNvSpPr>
          <p:nvPr/>
        </p:nvSpPr>
        <p:spPr bwMode="auto">
          <a:xfrm>
            <a:off x="6899275" y="5816721"/>
            <a:ext cx="7938" cy="6350"/>
          </a:xfrm>
          <a:custGeom>
            <a:avLst/>
            <a:gdLst>
              <a:gd name="T0" fmla="*/ 5 w 5"/>
              <a:gd name="T1" fmla="*/ 2 h 4"/>
              <a:gd name="T2" fmla="*/ 5 w 5"/>
              <a:gd name="T3" fmla="*/ 0 h 4"/>
              <a:gd name="T4" fmla="*/ 0 w 5"/>
              <a:gd name="T5" fmla="*/ 4 h 4"/>
              <a:gd name="T6" fmla="*/ 5 w 5"/>
              <a:gd name="T7" fmla="*/ 2 h 4"/>
            </a:gdLst>
            <a:ahLst/>
            <a:cxnLst>
              <a:cxn ang="0">
                <a:pos x="T0" y="T1"/>
              </a:cxn>
              <a:cxn ang="0">
                <a:pos x="T2" y="T3"/>
              </a:cxn>
              <a:cxn ang="0">
                <a:pos x="T4" y="T5"/>
              </a:cxn>
              <a:cxn ang="0">
                <a:pos x="T6" y="T7"/>
              </a:cxn>
            </a:cxnLst>
            <a:rect l="0" t="0" r="r" b="b"/>
            <a:pathLst>
              <a:path w="5" h="4">
                <a:moveTo>
                  <a:pt x="5" y="2"/>
                </a:moveTo>
                <a:lnTo>
                  <a:pt x="5" y="0"/>
                </a:lnTo>
                <a:lnTo>
                  <a:pt x="0" y="4"/>
                </a:lnTo>
                <a:lnTo>
                  <a:pt x="5"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Freeform 746"/>
          <p:cNvSpPr>
            <a:spLocks/>
          </p:cNvSpPr>
          <p:nvPr/>
        </p:nvSpPr>
        <p:spPr bwMode="auto">
          <a:xfrm>
            <a:off x="6919912" y="5726234"/>
            <a:ext cx="41275" cy="77788"/>
          </a:xfrm>
          <a:custGeom>
            <a:avLst/>
            <a:gdLst>
              <a:gd name="T0" fmla="*/ 26 w 26"/>
              <a:gd name="T1" fmla="*/ 0 h 49"/>
              <a:gd name="T2" fmla="*/ 19 w 26"/>
              <a:gd name="T3" fmla="*/ 6 h 49"/>
              <a:gd name="T4" fmla="*/ 19 w 26"/>
              <a:gd name="T5" fmla="*/ 15 h 49"/>
              <a:gd name="T6" fmla="*/ 15 w 26"/>
              <a:gd name="T7" fmla="*/ 27 h 49"/>
              <a:gd name="T8" fmla="*/ 4 w 26"/>
              <a:gd name="T9" fmla="*/ 40 h 49"/>
              <a:gd name="T10" fmla="*/ 4 w 26"/>
              <a:gd name="T11" fmla="*/ 42 h 49"/>
              <a:gd name="T12" fmla="*/ 0 w 26"/>
              <a:gd name="T13" fmla="*/ 49 h 49"/>
              <a:gd name="T14" fmla="*/ 17 w 26"/>
              <a:gd name="T15" fmla="*/ 27 h 49"/>
              <a:gd name="T16" fmla="*/ 26 w 2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9">
                <a:moveTo>
                  <a:pt x="26" y="0"/>
                </a:moveTo>
                <a:lnTo>
                  <a:pt x="19" y="6"/>
                </a:lnTo>
                <a:lnTo>
                  <a:pt x="19" y="15"/>
                </a:lnTo>
                <a:lnTo>
                  <a:pt x="15" y="27"/>
                </a:lnTo>
                <a:lnTo>
                  <a:pt x="4" y="40"/>
                </a:lnTo>
                <a:lnTo>
                  <a:pt x="4" y="42"/>
                </a:lnTo>
                <a:lnTo>
                  <a:pt x="0" y="49"/>
                </a:lnTo>
                <a:lnTo>
                  <a:pt x="17" y="27"/>
                </a:lnTo>
                <a:lnTo>
                  <a:pt x="2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1" name="Freeform 747"/>
          <p:cNvSpPr>
            <a:spLocks/>
          </p:cNvSpPr>
          <p:nvPr/>
        </p:nvSpPr>
        <p:spPr bwMode="auto">
          <a:xfrm>
            <a:off x="6919912" y="5726234"/>
            <a:ext cx="41275" cy="77788"/>
          </a:xfrm>
          <a:custGeom>
            <a:avLst/>
            <a:gdLst>
              <a:gd name="T0" fmla="*/ 26 w 26"/>
              <a:gd name="T1" fmla="*/ 0 h 49"/>
              <a:gd name="T2" fmla="*/ 19 w 26"/>
              <a:gd name="T3" fmla="*/ 6 h 49"/>
              <a:gd name="T4" fmla="*/ 19 w 26"/>
              <a:gd name="T5" fmla="*/ 15 h 49"/>
              <a:gd name="T6" fmla="*/ 15 w 26"/>
              <a:gd name="T7" fmla="*/ 27 h 49"/>
              <a:gd name="T8" fmla="*/ 4 w 26"/>
              <a:gd name="T9" fmla="*/ 40 h 49"/>
              <a:gd name="T10" fmla="*/ 4 w 26"/>
              <a:gd name="T11" fmla="*/ 42 h 49"/>
              <a:gd name="T12" fmla="*/ 0 w 26"/>
              <a:gd name="T13" fmla="*/ 49 h 49"/>
              <a:gd name="T14" fmla="*/ 17 w 26"/>
              <a:gd name="T15" fmla="*/ 27 h 49"/>
              <a:gd name="T16" fmla="*/ 26 w 2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9">
                <a:moveTo>
                  <a:pt x="26" y="0"/>
                </a:moveTo>
                <a:lnTo>
                  <a:pt x="19" y="6"/>
                </a:lnTo>
                <a:lnTo>
                  <a:pt x="19" y="15"/>
                </a:lnTo>
                <a:lnTo>
                  <a:pt x="15" y="27"/>
                </a:lnTo>
                <a:lnTo>
                  <a:pt x="4" y="40"/>
                </a:lnTo>
                <a:lnTo>
                  <a:pt x="4" y="42"/>
                </a:lnTo>
                <a:lnTo>
                  <a:pt x="0" y="49"/>
                </a:lnTo>
                <a:lnTo>
                  <a:pt x="17" y="27"/>
                </a:lnTo>
                <a:lnTo>
                  <a:pt x="2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Freeform 748"/>
          <p:cNvSpPr>
            <a:spLocks/>
          </p:cNvSpPr>
          <p:nvPr/>
        </p:nvSpPr>
        <p:spPr bwMode="auto">
          <a:xfrm>
            <a:off x="6967537" y="5699246"/>
            <a:ext cx="3175" cy="12700"/>
          </a:xfrm>
          <a:custGeom>
            <a:avLst/>
            <a:gdLst>
              <a:gd name="T0" fmla="*/ 2 w 2"/>
              <a:gd name="T1" fmla="*/ 0 h 8"/>
              <a:gd name="T2" fmla="*/ 0 w 2"/>
              <a:gd name="T3" fmla="*/ 0 h 8"/>
              <a:gd name="T4" fmla="*/ 0 w 2"/>
              <a:gd name="T5" fmla="*/ 8 h 8"/>
              <a:gd name="T6" fmla="*/ 2 w 2"/>
              <a:gd name="T7" fmla="*/ 0 h 8"/>
            </a:gdLst>
            <a:ahLst/>
            <a:cxnLst>
              <a:cxn ang="0">
                <a:pos x="T0" y="T1"/>
              </a:cxn>
              <a:cxn ang="0">
                <a:pos x="T2" y="T3"/>
              </a:cxn>
              <a:cxn ang="0">
                <a:pos x="T4" y="T5"/>
              </a:cxn>
              <a:cxn ang="0">
                <a:pos x="T6" y="T7"/>
              </a:cxn>
            </a:cxnLst>
            <a:rect l="0" t="0" r="r" b="b"/>
            <a:pathLst>
              <a:path w="2" h="8">
                <a:moveTo>
                  <a:pt x="2" y="0"/>
                </a:moveTo>
                <a:lnTo>
                  <a:pt x="0" y="0"/>
                </a:lnTo>
                <a:lnTo>
                  <a:pt x="0" y="8"/>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3" name="Freeform 749"/>
          <p:cNvSpPr>
            <a:spLocks/>
          </p:cNvSpPr>
          <p:nvPr/>
        </p:nvSpPr>
        <p:spPr bwMode="auto">
          <a:xfrm>
            <a:off x="6967537" y="5699246"/>
            <a:ext cx="3175" cy="12700"/>
          </a:xfrm>
          <a:custGeom>
            <a:avLst/>
            <a:gdLst>
              <a:gd name="T0" fmla="*/ 2 w 2"/>
              <a:gd name="T1" fmla="*/ 0 h 8"/>
              <a:gd name="T2" fmla="*/ 0 w 2"/>
              <a:gd name="T3" fmla="*/ 0 h 8"/>
              <a:gd name="T4" fmla="*/ 0 w 2"/>
              <a:gd name="T5" fmla="*/ 8 h 8"/>
              <a:gd name="T6" fmla="*/ 2 w 2"/>
              <a:gd name="T7" fmla="*/ 0 h 8"/>
            </a:gdLst>
            <a:ahLst/>
            <a:cxnLst>
              <a:cxn ang="0">
                <a:pos x="T0" y="T1"/>
              </a:cxn>
              <a:cxn ang="0">
                <a:pos x="T2" y="T3"/>
              </a:cxn>
              <a:cxn ang="0">
                <a:pos x="T4" y="T5"/>
              </a:cxn>
              <a:cxn ang="0">
                <a:pos x="T6" y="T7"/>
              </a:cxn>
            </a:cxnLst>
            <a:rect l="0" t="0" r="r" b="b"/>
            <a:pathLst>
              <a:path w="2" h="8">
                <a:moveTo>
                  <a:pt x="2" y="0"/>
                </a:moveTo>
                <a:lnTo>
                  <a:pt x="0" y="0"/>
                </a:lnTo>
                <a:lnTo>
                  <a:pt x="0" y="8"/>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Freeform 750"/>
          <p:cNvSpPr>
            <a:spLocks/>
          </p:cNvSpPr>
          <p:nvPr/>
        </p:nvSpPr>
        <p:spPr bwMode="auto">
          <a:xfrm>
            <a:off x="5680075" y="4805484"/>
            <a:ext cx="1287463" cy="981075"/>
          </a:xfrm>
          <a:custGeom>
            <a:avLst/>
            <a:gdLst>
              <a:gd name="T0" fmla="*/ 10 w 811"/>
              <a:gd name="T1" fmla="*/ 79 h 618"/>
              <a:gd name="T2" fmla="*/ 247 w 811"/>
              <a:gd name="T3" fmla="*/ 24 h 618"/>
              <a:gd name="T4" fmla="*/ 519 w 811"/>
              <a:gd name="T5" fmla="*/ 41 h 618"/>
              <a:gd name="T6" fmla="*/ 538 w 811"/>
              <a:gd name="T7" fmla="*/ 28 h 618"/>
              <a:gd name="T8" fmla="*/ 545 w 811"/>
              <a:gd name="T9" fmla="*/ 0 h 618"/>
              <a:gd name="T10" fmla="*/ 585 w 811"/>
              <a:gd name="T11" fmla="*/ 7 h 618"/>
              <a:gd name="T12" fmla="*/ 598 w 811"/>
              <a:gd name="T13" fmla="*/ 34 h 618"/>
              <a:gd name="T14" fmla="*/ 626 w 811"/>
              <a:gd name="T15" fmla="*/ 103 h 618"/>
              <a:gd name="T16" fmla="*/ 717 w 811"/>
              <a:gd name="T17" fmla="*/ 235 h 618"/>
              <a:gd name="T18" fmla="*/ 726 w 811"/>
              <a:gd name="T19" fmla="*/ 284 h 618"/>
              <a:gd name="T20" fmla="*/ 715 w 811"/>
              <a:gd name="T21" fmla="*/ 239 h 618"/>
              <a:gd name="T22" fmla="*/ 694 w 811"/>
              <a:gd name="T23" fmla="*/ 215 h 618"/>
              <a:gd name="T24" fmla="*/ 702 w 811"/>
              <a:gd name="T25" fmla="*/ 254 h 618"/>
              <a:gd name="T26" fmla="*/ 773 w 811"/>
              <a:gd name="T27" fmla="*/ 373 h 618"/>
              <a:gd name="T28" fmla="*/ 794 w 811"/>
              <a:gd name="T29" fmla="*/ 403 h 618"/>
              <a:gd name="T30" fmla="*/ 809 w 811"/>
              <a:gd name="T31" fmla="*/ 494 h 618"/>
              <a:gd name="T32" fmla="*/ 807 w 811"/>
              <a:gd name="T33" fmla="*/ 524 h 618"/>
              <a:gd name="T34" fmla="*/ 798 w 811"/>
              <a:gd name="T35" fmla="*/ 558 h 618"/>
              <a:gd name="T36" fmla="*/ 796 w 811"/>
              <a:gd name="T37" fmla="*/ 599 h 618"/>
              <a:gd name="T38" fmla="*/ 773 w 811"/>
              <a:gd name="T39" fmla="*/ 605 h 618"/>
              <a:gd name="T40" fmla="*/ 726 w 811"/>
              <a:gd name="T41" fmla="*/ 618 h 618"/>
              <a:gd name="T42" fmla="*/ 739 w 811"/>
              <a:gd name="T43" fmla="*/ 607 h 618"/>
              <a:gd name="T44" fmla="*/ 709 w 811"/>
              <a:gd name="T45" fmla="*/ 578 h 618"/>
              <a:gd name="T46" fmla="*/ 675 w 811"/>
              <a:gd name="T47" fmla="*/ 539 h 618"/>
              <a:gd name="T48" fmla="*/ 656 w 811"/>
              <a:gd name="T49" fmla="*/ 533 h 618"/>
              <a:gd name="T50" fmla="*/ 615 w 811"/>
              <a:gd name="T51" fmla="*/ 484 h 618"/>
              <a:gd name="T52" fmla="*/ 619 w 811"/>
              <a:gd name="T53" fmla="*/ 462 h 618"/>
              <a:gd name="T54" fmla="*/ 602 w 811"/>
              <a:gd name="T55" fmla="*/ 465 h 618"/>
              <a:gd name="T56" fmla="*/ 602 w 811"/>
              <a:gd name="T57" fmla="*/ 431 h 618"/>
              <a:gd name="T58" fmla="*/ 590 w 811"/>
              <a:gd name="T59" fmla="*/ 443 h 618"/>
              <a:gd name="T60" fmla="*/ 564 w 811"/>
              <a:gd name="T61" fmla="*/ 435 h 618"/>
              <a:gd name="T62" fmla="*/ 526 w 811"/>
              <a:gd name="T63" fmla="*/ 386 h 618"/>
              <a:gd name="T64" fmla="*/ 538 w 811"/>
              <a:gd name="T65" fmla="*/ 365 h 618"/>
              <a:gd name="T66" fmla="*/ 534 w 811"/>
              <a:gd name="T67" fmla="*/ 330 h 618"/>
              <a:gd name="T68" fmla="*/ 526 w 811"/>
              <a:gd name="T69" fmla="*/ 339 h 618"/>
              <a:gd name="T70" fmla="*/ 509 w 811"/>
              <a:gd name="T71" fmla="*/ 347 h 618"/>
              <a:gd name="T72" fmla="*/ 509 w 811"/>
              <a:gd name="T73" fmla="*/ 318 h 618"/>
              <a:gd name="T74" fmla="*/ 511 w 811"/>
              <a:gd name="T75" fmla="*/ 237 h 618"/>
              <a:gd name="T76" fmla="*/ 496 w 811"/>
              <a:gd name="T77" fmla="*/ 209 h 618"/>
              <a:gd name="T78" fmla="*/ 451 w 811"/>
              <a:gd name="T79" fmla="*/ 188 h 618"/>
              <a:gd name="T80" fmla="*/ 404 w 811"/>
              <a:gd name="T81" fmla="*/ 145 h 618"/>
              <a:gd name="T82" fmla="*/ 353 w 811"/>
              <a:gd name="T83" fmla="*/ 111 h 618"/>
              <a:gd name="T84" fmla="*/ 323 w 811"/>
              <a:gd name="T85" fmla="*/ 130 h 618"/>
              <a:gd name="T86" fmla="*/ 313 w 811"/>
              <a:gd name="T87" fmla="*/ 139 h 618"/>
              <a:gd name="T88" fmla="*/ 268 w 811"/>
              <a:gd name="T89" fmla="*/ 162 h 618"/>
              <a:gd name="T90" fmla="*/ 236 w 811"/>
              <a:gd name="T91" fmla="*/ 173 h 618"/>
              <a:gd name="T92" fmla="*/ 230 w 811"/>
              <a:gd name="T93" fmla="*/ 171 h 618"/>
              <a:gd name="T94" fmla="*/ 217 w 811"/>
              <a:gd name="T95" fmla="*/ 145 h 618"/>
              <a:gd name="T96" fmla="*/ 196 w 811"/>
              <a:gd name="T97" fmla="*/ 128 h 618"/>
              <a:gd name="T98" fmla="*/ 210 w 811"/>
              <a:gd name="T99" fmla="*/ 126 h 618"/>
              <a:gd name="T100" fmla="*/ 202 w 811"/>
              <a:gd name="T101" fmla="*/ 105 h 618"/>
              <a:gd name="T102" fmla="*/ 187 w 811"/>
              <a:gd name="T103" fmla="*/ 122 h 618"/>
              <a:gd name="T104" fmla="*/ 121 w 811"/>
              <a:gd name="T105" fmla="*/ 107 h 618"/>
              <a:gd name="T106" fmla="*/ 144 w 811"/>
              <a:gd name="T107" fmla="*/ 105 h 618"/>
              <a:gd name="T108" fmla="*/ 121 w 811"/>
              <a:gd name="T109" fmla="*/ 100 h 618"/>
              <a:gd name="T110" fmla="*/ 59 w 811"/>
              <a:gd name="T111" fmla="*/ 115 h 618"/>
              <a:gd name="T112" fmla="*/ 61 w 811"/>
              <a:gd name="T113" fmla="*/ 98 h 618"/>
              <a:gd name="T114" fmla="*/ 47 w 811"/>
              <a:gd name="T115" fmla="*/ 100 h 618"/>
              <a:gd name="T116" fmla="*/ 32 w 811"/>
              <a:gd name="T117" fmla="*/ 126 h 618"/>
              <a:gd name="T118" fmla="*/ 29 w 811"/>
              <a:gd name="T119" fmla="*/ 109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1" h="618">
                <a:moveTo>
                  <a:pt x="23" y="107"/>
                </a:moveTo>
                <a:lnTo>
                  <a:pt x="21" y="100"/>
                </a:lnTo>
                <a:lnTo>
                  <a:pt x="23" y="90"/>
                </a:lnTo>
                <a:lnTo>
                  <a:pt x="17" y="83"/>
                </a:lnTo>
                <a:lnTo>
                  <a:pt x="10" y="79"/>
                </a:lnTo>
                <a:lnTo>
                  <a:pt x="0" y="64"/>
                </a:lnTo>
                <a:lnTo>
                  <a:pt x="2" y="56"/>
                </a:lnTo>
                <a:lnTo>
                  <a:pt x="8" y="49"/>
                </a:lnTo>
                <a:lnTo>
                  <a:pt x="98" y="41"/>
                </a:lnTo>
                <a:lnTo>
                  <a:pt x="247" y="24"/>
                </a:lnTo>
                <a:lnTo>
                  <a:pt x="257" y="39"/>
                </a:lnTo>
                <a:lnTo>
                  <a:pt x="259" y="45"/>
                </a:lnTo>
                <a:lnTo>
                  <a:pt x="266" y="54"/>
                </a:lnTo>
                <a:lnTo>
                  <a:pt x="513" y="34"/>
                </a:lnTo>
                <a:lnTo>
                  <a:pt x="519" y="41"/>
                </a:lnTo>
                <a:lnTo>
                  <a:pt x="526" y="54"/>
                </a:lnTo>
                <a:lnTo>
                  <a:pt x="532" y="56"/>
                </a:lnTo>
                <a:lnTo>
                  <a:pt x="538" y="49"/>
                </a:lnTo>
                <a:lnTo>
                  <a:pt x="541" y="34"/>
                </a:lnTo>
                <a:lnTo>
                  <a:pt x="538" y="28"/>
                </a:lnTo>
                <a:lnTo>
                  <a:pt x="534" y="22"/>
                </a:lnTo>
                <a:lnTo>
                  <a:pt x="534" y="13"/>
                </a:lnTo>
                <a:lnTo>
                  <a:pt x="536" y="7"/>
                </a:lnTo>
                <a:lnTo>
                  <a:pt x="538" y="7"/>
                </a:lnTo>
                <a:lnTo>
                  <a:pt x="545" y="0"/>
                </a:lnTo>
                <a:lnTo>
                  <a:pt x="553" y="5"/>
                </a:lnTo>
                <a:lnTo>
                  <a:pt x="570" y="9"/>
                </a:lnTo>
                <a:lnTo>
                  <a:pt x="579" y="9"/>
                </a:lnTo>
                <a:lnTo>
                  <a:pt x="581" y="9"/>
                </a:lnTo>
                <a:lnTo>
                  <a:pt x="585" y="7"/>
                </a:lnTo>
                <a:lnTo>
                  <a:pt x="594" y="11"/>
                </a:lnTo>
                <a:lnTo>
                  <a:pt x="592" y="24"/>
                </a:lnTo>
                <a:lnTo>
                  <a:pt x="587" y="19"/>
                </a:lnTo>
                <a:lnTo>
                  <a:pt x="592" y="28"/>
                </a:lnTo>
                <a:lnTo>
                  <a:pt x="598" y="34"/>
                </a:lnTo>
                <a:lnTo>
                  <a:pt x="602" y="41"/>
                </a:lnTo>
                <a:lnTo>
                  <a:pt x="604" y="54"/>
                </a:lnTo>
                <a:lnTo>
                  <a:pt x="613" y="68"/>
                </a:lnTo>
                <a:lnTo>
                  <a:pt x="615" y="77"/>
                </a:lnTo>
                <a:lnTo>
                  <a:pt x="626" y="103"/>
                </a:lnTo>
                <a:lnTo>
                  <a:pt x="636" y="124"/>
                </a:lnTo>
                <a:lnTo>
                  <a:pt x="660" y="162"/>
                </a:lnTo>
                <a:lnTo>
                  <a:pt x="700" y="213"/>
                </a:lnTo>
                <a:lnTo>
                  <a:pt x="713" y="228"/>
                </a:lnTo>
                <a:lnTo>
                  <a:pt x="717" y="235"/>
                </a:lnTo>
                <a:lnTo>
                  <a:pt x="722" y="243"/>
                </a:lnTo>
                <a:lnTo>
                  <a:pt x="717" y="250"/>
                </a:lnTo>
                <a:lnTo>
                  <a:pt x="717" y="264"/>
                </a:lnTo>
                <a:lnTo>
                  <a:pt x="722" y="277"/>
                </a:lnTo>
                <a:lnTo>
                  <a:pt x="726" y="284"/>
                </a:lnTo>
                <a:lnTo>
                  <a:pt x="741" y="305"/>
                </a:lnTo>
                <a:lnTo>
                  <a:pt x="734" y="298"/>
                </a:lnTo>
                <a:lnTo>
                  <a:pt x="719" y="275"/>
                </a:lnTo>
                <a:lnTo>
                  <a:pt x="715" y="254"/>
                </a:lnTo>
                <a:lnTo>
                  <a:pt x="715" y="239"/>
                </a:lnTo>
                <a:lnTo>
                  <a:pt x="715" y="230"/>
                </a:lnTo>
                <a:lnTo>
                  <a:pt x="709" y="226"/>
                </a:lnTo>
                <a:lnTo>
                  <a:pt x="700" y="228"/>
                </a:lnTo>
                <a:lnTo>
                  <a:pt x="694" y="222"/>
                </a:lnTo>
                <a:lnTo>
                  <a:pt x="694" y="215"/>
                </a:lnTo>
                <a:lnTo>
                  <a:pt x="687" y="211"/>
                </a:lnTo>
                <a:lnTo>
                  <a:pt x="685" y="211"/>
                </a:lnTo>
                <a:lnTo>
                  <a:pt x="690" y="226"/>
                </a:lnTo>
                <a:lnTo>
                  <a:pt x="698" y="247"/>
                </a:lnTo>
                <a:lnTo>
                  <a:pt x="702" y="254"/>
                </a:lnTo>
                <a:lnTo>
                  <a:pt x="724" y="288"/>
                </a:lnTo>
                <a:lnTo>
                  <a:pt x="751" y="328"/>
                </a:lnTo>
                <a:lnTo>
                  <a:pt x="764" y="354"/>
                </a:lnTo>
                <a:lnTo>
                  <a:pt x="773" y="367"/>
                </a:lnTo>
                <a:lnTo>
                  <a:pt x="773" y="373"/>
                </a:lnTo>
                <a:lnTo>
                  <a:pt x="773" y="377"/>
                </a:lnTo>
                <a:lnTo>
                  <a:pt x="775" y="375"/>
                </a:lnTo>
                <a:lnTo>
                  <a:pt x="781" y="379"/>
                </a:lnTo>
                <a:lnTo>
                  <a:pt x="792" y="394"/>
                </a:lnTo>
                <a:lnTo>
                  <a:pt x="794" y="403"/>
                </a:lnTo>
                <a:lnTo>
                  <a:pt x="798" y="405"/>
                </a:lnTo>
                <a:lnTo>
                  <a:pt x="807" y="431"/>
                </a:lnTo>
                <a:lnTo>
                  <a:pt x="807" y="465"/>
                </a:lnTo>
                <a:lnTo>
                  <a:pt x="809" y="473"/>
                </a:lnTo>
                <a:lnTo>
                  <a:pt x="809" y="494"/>
                </a:lnTo>
                <a:lnTo>
                  <a:pt x="809" y="509"/>
                </a:lnTo>
                <a:lnTo>
                  <a:pt x="811" y="518"/>
                </a:lnTo>
                <a:lnTo>
                  <a:pt x="811" y="524"/>
                </a:lnTo>
                <a:lnTo>
                  <a:pt x="809" y="518"/>
                </a:lnTo>
                <a:lnTo>
                  <a:pt x="807" y="524"/>
                </a:lnTo>
                <a:lnTo>
                  <a:pt x="807" y="531"/>
                </a:lnTo>
                <a:lnTo>
                  <a:pt x="802" y="537"/>
                </a:lnTo>
                <a:lnTo>
                  <a:pt x="800" y="546"/>
                </a:lnTo>
                <a:lnTo>
                  <a:pt x="798" y="552"/>
                </a:lnTo>
                <a:lnTo>
                  <a:pt x="798" y="558"/>
                </a:lnTo>
                <a:lnTo>
                  <a:pt x="796" y="563"/>
                </a:lnTo>
                <a:lnTo>
                  <a:pt x="802" y="578"/>
                </a:lnTo>
                <a:lnTo>
                  <a:pt x="796" y="584"/>
                </a:lnTo>
                <a:lnTo>
                  <a:pt x="794" y="592"/>
                </a:lnTo>
                <a:lnTo>
                  <a:pt x="796" y="599"/>
                </a:lnTo>
                <a:lnTo>
                  <a:pt x="788" y="595"/>
                </a:lnTo>
                <a:lnTo>
                  <a:pt x="792" y="599"/>
                </a:lnTo>
                <a:lnTo>
                  <a:pt x="783" y="595"/>
                </a:lnTo>
                <a:lnTo>
                  <a:pt x="777" y="599"/>
                </a:lnTo>
                <a:lnTo>
                  <a:pt x="773" y="605"/>
                </a:lnTo>
                <a:lnTo>
                  <a:pt x="764" y="609"/>
                </a:lnTo>
                <a:lnTo>
                  <a:pt x="758" y="609"/>
                </a:lnTo>
                <a:lnTo>
                  <a:pt x="749" y="607"/>
                </a:lnTo>
                <a:lnTo>
                  <a:pt x="741" y="614"/>
                </a:lnTo>
                <a:lnTo>
                  <a:pt x="726" y="618"/>
                </a:lnTo>
                <a:lnTo>
                  <a:pt x="719" y="609"/>
                </a:lnTo>
                <a:lnTo>
                  <a:pt x="717" y="603"/>
                </a:lnTo>
                <a:lnTo>
                  <a:pt x="722" y="597"/>
                </a:lnTo>
                <a:lnTo>
                  <a:pt x="730" y="603"/>
                </a:lnTo>
                <a:lnTo>
                  <a:pt x="739" y="607"/>
                </a:lnTo>
                <a:lnTo>
                  <a:pt x="743" y="599"/>
                </a:lnTo>
                <a:lnTo>
                  <a:pt x="736" y="595"/>
                </a:lnTo>
                <a:lnTo>
                  <a:pt x="728" y="595"/>
                </a:lnTo>
                <a:lnTo>
                  <a:pt x="722" y="592"/>
                </a:lnTo>
                <a:lnTo>
                  <a:pt x="709" y="578"/>
                </a:lnTo>
                <a:lnTo>
                  <a:pt x="707" y="571"/>
                </a:lnTo>
                <a:lnTo>
                  <a:pt x="696" y="558"/>
                </a:lnTo>
                <a:lnTo>
                  <a:pt x="690" y="552"/>
                </a:lnTo>
                <a:lnTo>
                  <a:pt x="687" y="546"/>
                </a:lnTo>
                <a:lnTo>
                  <a:pt x="675" y="539"/>
                </a:lnTo>
                <a:lnTo>
                  <a:pt x="670" y="539"/>
                </a:lnTo>
                <a:lnTo>
                  <a:pt x="662" y="539"/>
                </a:lnTo>
                <a:lnTo>
                  <a:pt x="656" y="541"/>
                </a:lnTo>
                <a:lnTo>
                  <a:pt x="647" y="537"/>
                </a:lnTo>
                <a:lnTo>
                  <a:pt x="656" y="533"/>
                </a:lnTo>
                <a:lnTo>
                  <a:pt x="649" y="533"/>
                </a:lnTo>
                <a:lnTo>
                  <a:pt x="636" y="520"/>
                </a:lnTo>
                <a:lnTo>
                  <a:pt x="630" y="492"/>
                </a:lnTo>
                <a:lnTo>
                  <a:pt x="624" y="486"/>
                </a:lnTo>
                <a:lnTo>
                  <a:pt x="615" y="484"/>
                </a:lnTo>
                <a:lnTo>
                  <a:pt x="615" y="480"/>
                </a:lnTo>
                <a:lnTo>
                  <a:pt x="621" y="473"/>
                </a:lnTo>
                <a:lnTo>
                  <a:pt x="621" y="465"/>
                </a:lnTo>
                <a:lnTo>
                  <a:pt x="630" y="454"/>
                </a:lnTo>
                <a:lnTo>
                  <a:pt x="619" y="462"/>
                </a:lnTo>
                <a:lnTo>
                  <a:pt x="619" y="469"/>
                </a:lnTo>
                <a:lnTo>
                  <a:pt x="611" y="477"/>
                </a:lnTo>
                <a:lnTo>
                  <a:pt x="604" y="477"/>
                </a:lnTo>
                <a:lnTo>
                  <a:pt x="604" y="473"/>
                </a:lnTo>
                <a:lnTo>
                  <a:pt x="602" y="465"/>
                </a:lnTo>
                <a:lnTo>
                  <a:pt x="600" y="458"/>
                </a:lnTo>
                <a:lnTo>
                  <a:pt x="600" y="443"/>
                </a:lnTo>
                <a:lnTo>
                  <a:pt x="596" y="437"/>
                </a:lnTo>
                <a:lnTo>
                  <a:pt x="604" y="431"/>
                </a:lnTo>
                <a:lnTo>
                  <a:pt x="602" y="431"/>
                </a:lnTo>
                <a:lnTo>
                  <a:pt x="590" y="437"/>
                </a:lnTo>
                <a:lnTo>
                  <a:pt x="585" y="433"/>
                </a:lnTo>
                <a:lnTo>
                  <a:pt x="579" y="431"/>
                </a:lnTo>
                <a:lnTo>
                  <a:pt x="585" y="437"/>
                </a:lnTo>
                <a:lnTo>
                  <a:pt x="590" y="443"/>
                </a:lnTo>
                <a:lnTo>
                  <a:pt x="592" y="450"/>
                </a:lnTo>
                <a:lnTo>
                  <a:pt x="590" y="450"/>
                </a:lnTo>
                <a:lnTo>
                  <a:pt x="581" y="450"/>
                </a:lnTo>
                <a:lnTo>
                  <a:pt x="575" y="448"/>
                </a:lnTo>
                <a:lnTo>
                  <a:pt x="564" y="435"/>
                </a:lnTo>
                <a:lnTo>
                  <a:pt x="560" y="428"/>
                </a:lnTo>
                <a:lnTo>
                  <a:pt x="543" y="403"/>
                </a:lnTo>
                <a:lnTo>
                  <a:pt x="545" y="401"/>
                </a:lnTo>
                <a:lnTo>
                  <a:pt x="541" y="392"/>
                </a:lnTo>
                <a:lnTo>
                  <a:pt x="526" y="386"/>
                </a:lnTo>
                <a:lnTo>
                  <a:pt x="521" y="379"/>
                </a:lnTo>
                <a:lnTo>
                  <a:pt x="528" y="384"/>
                </a:lnTo>
                <a:lnTo>
                  <a:pt x="528" y="379"/>
                </a:lnTo>
                <a:lnTo>
                  <a:pt x="536" y="377"/>
                </a:lnTo>
                <a:lnTo>
                  <a:pt x="538" y="365"/>
                </a:lnTo>
                <a:lnTo>
                  <a:pt x="549" y="343"/>
                </a:lnTo>
                <a:lnTo>
                  <a:pt x="549" y="337"/>
                </a:lnTo>
                <a:lnTo>
                  <a:pt x="543" y="330"/>
                </a:lnTo>
                <a:lnTo>
                  <a:pt x="536" y="337"/>
                </a:lnTo>
                <a:lnTo>
                  <a:pt x="534" y="330"/>
                </a:lnTo>
                <a:lnTo>
                  <a:pt x="517" y="322"/>
                </a:lnTo>
                <a:lnTo>
                  <a:pt x="517" y="324"/>
                </a:lnTo>
                <a:lnTo>
                  <a:pt x="523" y="330"/>
                </a:lnTo>
                <a:lnTo>
                  <a:pt x="523" y="337"/>
                </a:lnTo>
                <a:lnTo>
                  <a:pt x="526" y="339"/>
                </a:lnTo>
                <a:lnTo>
                  <a:pt x="532" y="339"/>
                </a:lnTo>
                <a:lnTo>
                  <a:pt x="528" y="352"/>
                </a:lnTo>
                <a:lnTo>
                  <a:pt x="523" y="360"/>
                </a:lnTo>
                <a:lnTo>
                  <a:pt x="523" y="356"/>
                </a:lnTo>
                <a:lnTo>
                  <a:pt x="509" y="347"/>
                </a:lnTo>
                <a:lnTo>
                  <a:pt x="517" y="358"/>
                </a:lnTo>
                <a:lnTo>
                  <a:pt x="509" y="352"/>
                </a:lnTo>
                <a:lnTo>
                  <a:pt x="504" y="343"/>
                </a:lnTo>
                <a:lnTo>
                  <a:pt x="509" y="333"/>
                </a:lnTo>
                <a:lnTo>
                  <a:pt x="509" y="318"/>
                </a:lnTo>
                <a:lnTo>
                  <a:pt x="506" y="311"/>
                </a:lnTo>
                <a:lnTo>
                  <a:pt x="513" y="275"/>
                </a:lnTo>
                <a:lnTo>
                  <a:pt x="513" y="267"/>
                </a:lnTo>
                <a:lnTo>
                  <a:pt x="511" y="258"/>
                </a:lnTo>
                <a:lnTo>
                  <a:pt x="511" y="237"/>
                </a:lnTo>
                <a:lnTo>
                  <a:pt x="509" y="235"/>
                </a:lnTo>
                <a:lnTo>
                  <a:pt x="509" y="226"/>
                </a:lnTo>
                <a:lnTo>
                  <a:pt x="500" y="222"/>
                </a:lnTo>
                <a:lnTo>
                  <a:pt x="496" y="215"/>
                </a:lnTo>
                <a:lnTo>
                  <a:pt x="496" y="209"/>
                </a:lnTo>
                <a:lnTo>
                  <a:pt x="483" y="198"/>
                </a:lnTo>
                <a:lnTo>
                  <a:pt x="470" y="201"/>
                </a:lnTo>
                <a:lnTo>
                  <a:pt x="462" y="198"/>
                </a:lnTo>
                <a:lnTo>
                  <a:pt x="457" y="192"/>
                </a:lnTo>
                <a:lnTo>
                  <a:pt x="451" y="188"/>
                </a:lnTo>
                <a:lnTo>
                  <a:pt x="445" y="179"/>
                </a:lnTo>
                <a:lnTo>
                  <a:pt x="423" y="166"/>
                </a:lnTo>
                <a:lnTo>
                  <a:pt x="423" y="160"/>
                </a:lnTo>
                <a:lnTo>
                  <a:pt x="419" y="152"/>
                </a:lnTo>
                <a:lnTo>
                  <a:pt x="404" y="145"/>
                </a:lnTo>
                <a:lnTo>
                  <a:pt x="394" y="130"/>
                </a:lnTo>
                <a:lnTo>
                  <a:pt x="381" y="122"/>
                </a:lnTo>
                <a:lnTo>
                  <a:pt x="372" y="120"/>
                </a:lnTo>
                <a:lnTo>
                  <a:pt x="357" y="111"/>
                </a:lnTo>
                <a:lnTo>
                  <a:pt x="353" y="111"/>
                </a:lnTo>
                <a:lnTo>
                  <a:pt x="345" y="113"/>
                </a:lnTo>
                <a:lnTo>
                  <a:pt x="332" y="115"/>
                </a:lnTo>
                <a:lnTo>
                  <a:pt x="325" y="120"/>
                </a:lnTo>
                <a:lnTo>
                  <a:pt x="321" y="128"/>
                </a:lnTo>
                <a:lnTo>
                  <a:pt x="323" y="130"/>
                </a:lnTo>
                <a:lnTo>
                  <a:pt x="315" y="128"/>
                </a:lnTo>
                <a:lnTo>
                  <a:pt x="323" y="132"/>
                </a:lnTo>
                <a:lnTo>
                  <a:pt x="325" y="139"/>
                </a:lnTo>
                <a:lnTo>
                  <a:pt x="319" y="137"/>
                </a:lnTo>
                <a:lnTo>
                  <a:pt x="313" y="139"/>
                </a:lnTo>
                <a:lnTo>
                  <a:pt x="306" y="141"/>
                </a:lnTo>
                <a:lnTo>
                  <a:pt x="285" y="160"/>
                </a:lnTo>
                <a:lnTo>
                  <a:pt x="276" y="160"/>
                </a:lnTo>
                <a:lnTo>
                  <a:pt x="276" y="156"/>
                </a:lnTo>
                <a:lnTo>
                  <a:pt x="268" y="162"/>
                </a:lnTo>
                <a:lnTo>
                  <a:pt x="268" y="166"/>
                </a:lnTo>
                <a:lnTo>
                  <a:pt x="259" y="166"/>
                </a:lnTo>
                <a:lnTo>
                  <a:pt x="245" y="171"/>
                </a:lnTo>
                <a:lnTo>
                  <a:pt x="242" y="173"/>
                </a:lnTo>
                <a:lnTo>
                  <a:pt x="236" y="173"/>
                </a:lnTo>
                <a:lnTo>
                  <a:pt x="228" y="171"/>
                </a:lnTo>
                <a:lnTo>
                  <a:pt x="225" y="164"/>
                </a:lnTo>
                <a:lnTo>
                  <a:pt x="225" y="156"/>
                </a:lnTo>
                <a:lnTo>
                  <a:pt x="228" y="162"/>
                </a:lnTo>
                <a:lnTo>
                  <a:pt x="230" y="171"/>
                </a:lnTo>
                <a:lnTo>
                  <a:pt x="236" y="169"/>
                </a:lnTo>
                <a:lnTo>
                  <a:pt x="236" y="162"/>
                </a:lnTo>
                <a:lnTo>
                  <a:pt x="232" y="154"/>
                </a:lnTo>
                <a:lnTo>
                  <a:pt x="223" y="147"/>
                </a:lnTo>
                <a:lnTo>
                  <a:pt x="217" y="145"/>
                </a:lnTo>
                <a:lnTo>
                  <a:pt x="210" y="141"/>
                </a:lnTo>
                <a:lnTo>
                  <a:pt x="213" y="141"/>
                </a:lnTo>
                <a:lnTo>
                  <a:pt x="210" y="139"/>
                </a:lnTo>
                <a:lnTo>
                  <a:pt x="202" y="134"/>
                </a:lnTo>
                <a:lnTo>
                  <a:pt x="196" y="128"/>
                </a:lnTo>
                <a:lnTo>
                  <a:pt x="210" y="132"/>
                </a:lnTo>
                <a:lnTo>
                  <a:pt x="217" y="139"/>
                </a:lnTo>
                <a:lnTo>
                  <a:pt x="221" y="132"/>
                </a:lnTo>
                <a:lnTo>
                  <a:pt x="215" y="134"/>
                </a:lnTo>
                <a:lnTo>
                  <a:pt x="210" y="126"/>
                </a:lnTo>
                <a:lnTo>
                  <a:pt x="202" y="128"/>
                </a:lnTo>
                <a:lnTo>
                  <a:pt x="191" y="122"/>
                </a:lnTo>
                <a:lnTo>
                  <a:pt x="196" y="115"/>
                </a:lnTo>
                <a:lnTo>
                  <a:pt x="202" y="113"/>
                </a:lnTo>
                <a:lnTo>
                  <a:pt x="202" y="105"/>
                </a:lnTo>
                <a:lnTo>
                  <a:pt x="191" y="113"/>
                </a:lnTo>
                <a:lnTo>
                  <a:pt x="185" y="111"/>
                </a:lnTo>
                <a:lnTo>
                  <a:pt x="179" y="111"/>
                </a:lnTo>
                <a:lnTo>
                  <a:pt x="181" y="117"/>
                </a:lnTo>
                <a:lnTo>
                  <a:pt x="187" y="122"/>
                </a:lnTo>
                <a:lnTo>
                  <a:pt x="189" y="128"/>
                </a:lnTo>
                <a:lnTo>
                  <a:pt x="174" y="120"/>
                </a:lnTo>
                <a:lnTo>
                  <a:pt x="157" y="113"/>
                </a:lnTo>
                <a:lnTo>
                  <a:pt x="127" y="107"/>
                </a:lnTo>
                <a:lnTo>
                  <a:pt x="121" y="107"/>
                </a:lnTo>
                <a:lnTo>
                  <a:pt x="115" y="105"/>
                </a:lnTo>
                <a:lnTo>
                  <a:pt x="127" y="107"/>
                </a:lnTo>
                <a:lnTo>
                  <a:pt x="130" y="103"/>
                </a:lnTo>
                <a:lnTo>
                  <a:pt x="136" y="100"/>
                </a:lnTo>
                <a:lnTo>
                  <a:pt x="144" y="105"/>
                </a:lnTo>
                <a:lnTo>
                  <a:pt x="151" y="105"/>
                </a:lnTo>
                <a:lnTo>
                  <a:pt x="147" y="100"/>
                </a:lnTo>
                <a:lnTo>
                  <a:pt x="134" y="94"/>
                </a:lnTo>
                <a:lnTo>
                  <a:pt x="127" y="96"/>
                </a:lnTo>
                <a:lnTo>
                  <a:pt x="121" y="100"/>
                </a:lnTo>
                <a:lnTo>
                  <a:pt x="119" y="94"/>
                </a:lnTo>
                <a:lnTo>
                  <a:pt x="104" y="107"/>
                </a:lnTo>
                <a:lnTo>
                  <a:pt x="100" y="107"/>
                </a:lnTo>
                <a:lnTo>
                  <a:pt x="81" y="109"/>
                </a:lnTo>
                <a:lnTo>
                  <a:pt x="59" y="115"/>
                </a:lnTo>
                <a:lnTo>
                  <a:pt x="51" y="115"/>
                </a:lnTo>
                <a:lnTo>
                  <a:pt x="53" y="113"/>
                </a:lnTo>
                <a:lnTo>
                  <a:pt x="64" y="111"/>
                </a:lnTo>
                <a:lnTo>
                  <a:pt x="70" y="105"/>
                </a:lnTo>
                <a:lnTo>
                  <a:pt x="61" y="98"/>
                </a:lnTo>
                <a:lnTo>
                  <a:pt x="61" y="90"/>
                </a:lnTo>
                <a:lnTo>
                  <a:pt x="59" y="98"/>
                </a:lnTo>
                <a:lnTo>
                  <a:pt x="55" y="105"/>
                </a:lnTo>
                <a:lnTo>
                  <a:pt x="51" y="96"/>
                </a:lnTo>
                <a:lnTo>
                  <a:pt x="47" y="100"/>
                </a:lnTo>
                <a:lnTo>
                  <a:pt x="47" y="100"/>
                </a:lnTo>
                <a:lnTo>
                  <a:pt x="49" y="103"/>
                </a:lnTo>
                <a:lnTo>
                  <a:pt x="44" y="111"/>
                </a:lnTo>
                <a:lnTo>
                  <a:pt x="38" y="122"/>
                </a:lnTo>
                <a:lnTo>
                  <a:pt x="32" y="126"/>
                </a:lnTo>
                <a:lnTo>
                  <a:pt x="25" y="128"/>
                </a:lnTo>
                <a:lnTo>
                  <a:pt x="21" y="128"/>
                </a:lnTo>
                <a:lnTo>
                  <a:pt x="23" y="120"/>
                </a:lnTo>
                <a:lnTo>
                  <a:pt x="32" y="113"/>
                </a:lnTo>
                <a:lnTo>
                  <a:pt x="29" y="109"/>
                </a:lnTo>
                <a:lnTo>
                  <a:pt x="23" y="10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Freeform 751"/>
          <p:cNvSpPr>
            <a:spLocks/>
          </p:cNvSpPr>
          <p:nvPr/>
        </p:nvSpPr>
        <p:spPr bwMode="auto">
          <a:xfrm>
            <a:off x="5680075" y="4805484"/>
            <a:ext cx="1287463" cy="981075"/>
          </a:xfrm>
          <a:custGeom>
            <a:avLst/>
            <a:gdLst>
              <a:gd name="T0" fmla="*/ 10 w 811"/>
              <a:gd name="T1" fmla="*/ 79 h 618"/>
              <a:gd name="T2" fmla="*/ 247 w 811"/>
              <a:gd name="T3" fmla="*/ 24 h 618"/>
              <a:gd name="T4" fmla="*/ 519 w 811"/>
              <a:gd name="T5" fmla="*/ 41 h 618"/>
              <a:gd name="T6" fmla="*/ 538 w 811"/>
              <a:gd name="T7" fmla="*/ 28 h 618"/>
              <a:gd name="T8" fmla="*/ 545 w 811"/>
              <a:gd name="T9" fmla="*/ 0 h 618"/>
              <a:gd name="T10" fmla="*/ 585 w 811"/>
              <a:gd name="T11" fmla="*/ 7 h 618"/>
              <a:gd name="T12" fmla="*/ 598 w 811"/>
              <a:gd name="T13" fmla="*/ 34 h 618"/>
              <a:gd name="T14" fmla="*/ 626 w 811"/>
              <a:gd name="T15" fmla="*/ 103 h 618"/>
              <a:gd name="T16" fmla="*/ 717 w 811"/>
              <a:gd name="T17" fmla="*/ 235 h 618"/>
              <a:gd name="T18" fmla="*/ 726 w 811"/>
              <a:gd name="T19" fmla="*/ 284 h 618"/>
              <a:gd name="T20" fmla="*/ 715 w 811"/>
              <a:gd name="T21" fmla="*/ 239 h 618"/>
              <a:gd name="T22" fmla="*/ 694 w 811"/>
              <a:gd name="T23" fmla="*/ 215 h 618"/>
              <a:gd name="T24" fmla="*/ 702 w 811"/>
              <a:gd name="T25" fmla="*/ 254 h 618"/>
              <a:gd name="T26" fmla="*/ 773 w 811"/>
              <a:gd name="T27" fmla="*/ 373 h 618"/>
              <a:gd name="T28" fmla="*/ 794 w 811"/>
              <a:gd name="T29" fmla="*/ 403 h 618"/>
              <a:gd name="T30" fmla="*/ 809 w 811"/>
              <a:gd name="T31" fmla="*/ 494 h 618"/>
              <a:gd name="T32" fmla="*/ 807 w 811"/>
              <a:gd name="T33" fmla="*/ 524 h 618"/>
              <a:gd name="T34" fmla="*/ 798 w 811"/>
              <a:gd name="T35" fmla="*/ 558 h 618"/>
              <a:gd name="T36" fmla="*/ 796 w 811"/>
              <a:gd name="T37" fmla="*/ 599 h 618"/>
              <a:gd name="T38" fmla="*/ 773 w 811"/>
              <a:gd name="T39" fmla="*/ 605 h 618"/>
              <a:gd name="T40" fmla="*/ 726 w 811"/>
              <a:gd name="T41" fmla="*/ 618 h 618"/>
              <a:gd name="T42" fmla="*/ 739 w 811"/>
              <a:gd name="T43" fmla="*/ 607 h 618"/>
              <a:gd name="T44" fmla="*/ 709 w 811"/>
              <a:gd name="T45" fmla="*/ 578 h 618"/>
              <a:gd name="T46" fmla="*/ 675 w 811"/>
              <a:gd name="T47" fmla="*/ 539 h 618"/>
              <a:gd name="T48" fmla="*/ 656 w 811"/>
              <a:gd name="T49" fmla="*/ 533 h 618"/>
              <a:gd name="T50" fmla="*/ 615 w 811"/>
              <a:gd name="T51" fmla="*/ 484 h 618"/>
              <a:gd name="T52" fmla="*/ 619 w 811"/>
              <a:gd name="T53" fmla="*/ 462 h 618"/>
              <a:gd name="T54" fmla="*/ 602 w 811"/>
              <a:gd name="T55" fmla="*/ 465 h 618"/>
              <a:gd name="T56" fmla="*/ 602 w 811"/>
              <a:gd name="T57" fmla="*/ 431 h 618"/>
              <a:gd name="T58" fmla="*/ 590 w 811"/>
              <a:gd name="T59" fmla="*/ 443 h 618"/>
              <a:gd name="T60" fmla="*/ 564 w 811"/>
              <a:gd name="T61" fmla="*/ 435 h 618"/>
              <a:gd name="T62" fmla="*/ 526 w 811"/>
              <a:gd name="T63" fmla="*/ 386 h 618"/>
              <a:gd name="T64" fmla="*/ 538 w 811"/>
              <a:gd name="T65" fmla="*/ 365 h 618"/>
              <a:gd name="T66" fmla="*/ 534 w 811"/>
              <a:gd name="T67" fmla="*/ 330 h 618"/>
              <a:gd name="T68" fmla="*/ 526 w 811"/>
              <a:gd name="T69" fmla="*/ 339 h 618"/>
              <a:gd name="T70" fmla="*/ 509 w 811"/>
              <a:gd name="T71" fmla="*/ 347 h 618"/>
              <a:gd name="T72" fmla="*/ 509 w 811"/>
              <a:gd name="T73" fmla="*/ 318 h 618"/>
              <a:gd name="T74" fmla="*/ 511 w 811"/>
              <a:gd name="T75" fmla="*/ 237 h 618"/>
              <a:gd name="T76" fmla="*/ 496 w 811"/>
              <a:gd name="T77" fmla="*/ 209 h 618"/>
              <a:gd name="T78" fmla="*/ 451 w 811"/>
              <a:gd name="T79" fmla="*/ 188 h 618"/>
              <a:gd name="T80" fmla="*/ 404 w 811"/>
              <a:gd name="T81" fmla="*/ 145 h 618"/>
              <a:gd name="T82" fmla="*/ 353 w 811"/>
              <a:gd name="T83" fmla="*/ 111 h 618"/>
              <a:gd name="T84" fmla="*/ 323 w 811"/>
              <a:gd name="T85" fmla="*/ 130 h 618"/>
              <a:gd name="T86" fmla="*/ 313 w 811"/>
              <a:gd name="T87" fmla="*/ 139 h 618"/>
              <a:gd name="T88" fmla="*/ 268 w 811"/>
              <a:gd name="T89" fmla="*/ 162 h 618"/>
              <a:gd name="T90" fmla="*/ 236 w 811"/>
              <a:gd name="T91" fmla="*/ 173 h 618"/>
              <a:gd name="T92" fmla="*/ 230 w 811"/>
              <a:gd name="T93" fmla="*/ 171 h 618"/>
              <a:gd name="T94" fmla="*/ 217 w 811"/>
              <a:gd name="T95" fmla="*/ 145 h 618"/>
              <a:gd name="T96" fmla="*/ 196 w 811"/>
              <a:gd name="T97" fmla="*/ 128 h 618"/>
              <a:gd name="T98" fmla="*/ 210 w 811"/>
              <a:gd name="T99" fmla="*/ 126 h 618"/>
              <a:gd name="T100" fmla="*/ 202 w 811"/>
              <a:gd name="T101" fmla="*/ 105 h 618"/>
              <a:gd name="T102" fmla="*/ 187 w 811"/>
              <a:gd name="T103" fmla="*/ 122 h 618"/>
              <a:gd name="T104" fmla="*/ 121 w 811"/>
              <a:gd name="T105" fmla="*/ 107 h 618"/>
              <a:gd name="T106" fmla="*/ 144 w 811"/>
              <a:gd name="T107" fmla="*/ 105 h 618"/>
              <a:gd name="T108" fmla="*/ 121 w 811"/>
              <a:gd name="T109" fmla="*/ 100 h 618"/>
              <a:gd name="T110" fmla="*/ 59 w 811"/>
              <a:gd name="T111" fmla="*/ 115 h 618"/>
              <a:gd name="T112" fmla="*/ 61 w 811"/>
              <a:gd name="T113" fmla="*/ 98 h 618"/>
              <a:gd name="T114" fmla="*/ 47 w 811"/>
              <a:gd name="T115" fmla="*/ 100 h 618"/>
              <a:gd name="T116" fmla="*/ 32 w 811"/>
              <a:gd name="T117" fmla="*/ 126 h 618"/>
              <a:gd name="T118" fmla="*/ 29 w 811"/>
              <a:gd name="T119" fmla="*/ 109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1" h="618">
                <a:moveTo>
                  <a:pt x="23" y="107"/>
                </a:moveTo>
                <a:lnTo>
                  <a:pt x="21" y="100"/>
                </a:lnTo>
                <a:lnTo>
                  <a:pt x="23" y="90"/>
                </a:lnTo>
                <a:lnTo>
                  <a:pt x="17" y="83"/>
                </a:lnTo>
                <a:lnTo>
                  <a:pt x="10" y="79"/>
                </a:lnTo>
                <a:lnTo>
                  <a:pt x="0" y="64"/>
                </a:lnTo>
                <a:lnTo>
                  <a:pt x="2" y="56"/>
                </a:lnTo>
                <a:lnTo>
                  <a:pt x="8" y="49"/>
                </a:lnTo>
                <a:lnTo>
                  <a:pt x="98" y="41"/>
                </a:lnTo>
                <a:lnTo>
                  <a:pt x="247" y="24"/>
                </a:lnTo>
                <a:lnTo>
                  <a:pt x="257" y="39"/>
                </a:lnTo>
                <a:lnTo>
                  <a:pt x="259" y="45"/>
                </a:lnTo>
                <a:lnTo>
                  <a:pt x="266" y="54"/>
                </a:lnTo>
                <a:lnTo>
                  <a:pt x="513" y="34"/>
                </a:lnTo>
                <a:lnTo>
                  <a:pt x="519" y="41"/>
                </a:lnTo>
                <a:lnTo>
                  <a:pt x="526" y="54"/>
                </a:lnTo>
                <a:lnTo>
                  <a:pt x="532" y="56"/>
                </a:lnTo>
                <a:lnTo>
                  <a:pt x="538" y="49"/>
                </a:lnTo>
                <a:lnTo>
                  <a:pt x="541" y="34"/>
                </a:lnTo>
                <a:lnTo>
                  <a:pt x="538" y="28"/>
                </a:lnTo>
                <a:lnTo>
                  <a:pt x="534" y="22"/>
                </a:lnTo>
                <a:lnTo>
                  <a:pt x="534" y="13"/>
                </a:lnTo>
                <a:lnTo>
                  <a:pt x="536" y="7"/>
                </a:lnTo>
                <a:lnTo>
                  <a:pt x="538" y="7"/>
                </a:lnTo>
                <a:lnTo>
                  <a:pt x="545" y="0"/>
                </a:lnTo>
                <a:lnTo>
                  <a:pt x="553" y="5"/>
                </a:lnTo>
                <a:lnTo>
                  <a:pt x="570" y="9"/>
                </a:lnTo>
                <a:lnTo>
                  <a:pt x="579" y="9"/>
                </a:lnTo>
                <a:lnTo>
                  <a:pt x="581" y="9"/>
                </a:lnTo>
                <a:lnTo>
                  <a:pt x="585" y="7"/>
                </a:lnTo>
                <a:lnTo>
                  <a:pt x="594" y="11"/>
                </a:lnTo>
                <a:lnTo>
                  <a:pt x="592" y="24"/>
                </a:lnTo>
                <a:lnTo>
                  <a:pt x="587" y="19"/>
                </a:lnTo>
                <a:lnTo>
                  <a:pt x="592" y="28"/>
                </a:lnTo>
                <a:lnTo>
                  <a:pt x="598" y="34"/>
                </a:lnTo>
                <a:lnTo>
                  <a:pt x="602" y="41"/>
                </a:lnTo>
                <a:lnTo>
                  <a:pt x="604" y="54"/>
                </a:lnTo>
                <a:lnTo>
                  <a:pt x="613" y="68"/>
                </a:lnTo>
                <a:lnTo>
                  <a:pt x="615" y="77"/>
                </a:lnTo>
                <a:lnTo>
                  <a:pt x="626" y="103"/>
                </a:lnTo>
                <a:lnTo>
                  <a:pt x="636" y="124"/>
                </a:lnTo>
                <a:lnTo>
                  <a:pt x="660" y="162"/>
                </a:lnTo>
                <a:lnTo>
                  <a:pt x="700" y="213"/>
                </a:lnTo>
                <a:lnTo>
                  <a:pt x="713" y="228"/>
                </a:lnTo>
                <a:lnTo>
                  <a:pt x="717" y="235"/>
                </a:lnTo>
                <a:lnTo>
                  <a:pt x="722" y="243"/>
                </a:lnTo>
                <a:lnTo>
                  <a:pt x="717" y="250"/>
                </a:lnTo>
                <a:lnTo>
                  <a:pt x="717" y="264"/>
                </a:lnTo>
                <a:lnTo>
                  <a:pt x="722" y="277"/>
                </a:lnTo>
                <a:lnTo>
                  <a:pt x="726" y="284"/>
                </a:lnTo>
                <a:lnTo>
                  <a:pt x="741" y="305"/>
                </a:lnTo>
                <a:lnTo>
                  <a:pt x="734" y="298"/>
                </a:lnTo>
                <a:lnTo>
                  <a:pt x="719" y="275"/>
                </a:lnTo>
                <a:lnTo>
                  <a:pt x="715" y="254"/>
                </a:lnTo>
                <a:lnTo>
                  <a:pt x="715" y="239"/>
                </a:lnTo>
                <a:lnTo>
                  <a:pt x="715" y="230"/>
                </a:lnTo>
                <a:lnTo>
                  <a:pt x="709" y="226"/>
                </a:lnTo>
                <a:lnTo>
                  <a:pt x="700" y="228"/>
                </a:lnTo>
                <a:lnTo>
                  <a:pt x="694" y="222"/>
                </a:lnTo>
                <a:lnTo>
                  <a:pt x="694" y="215"/>
                </a:lnTo>
                <a:lnTo>
                  <a:pt x="687" y="211"/>
                </a:lnTo>
                <a:lnTo>
                  <a:pt x="685" y="211"/>
                </a:lnTo>
                <a:lnTo>
                  <a:pt x="690" y="226"/>
                </a:lnTo>
                <a:lnTo>
                  <a:pt x="698" y="247"/>
                </a:lnTo>
                <a:lnTo>
                  <a:pt x="702" y="254"/>
                </a:lnTo>
                <a:lnTo>
                  <a:pt x="724" y="288"/>
                </a:lnTo>
                <a:lnTo>
                  <a:pt x="751" y="328"/>
                </a:lnTo>
                <a:lnTo>
                  <a:pt x="764" y="354"/>
                </a:lnTo>
                <a:lnTo>
                  <a:pt x="773" y="367"/>
                </a:lnTo>
                <a:lnTo>
                  <a:pt x="773" y="373"/>
                </a:lnTo>
                <a:lnTo>
                  <a:pt x="773" y="377"/>
                </a:lnTo>
                <a:lnTo>
                  <a:pt x="775" y="375"/>
                </a:lnTo>
                <a:lnTo>
                  <a:pt x="781" y="379"/>
                </a:lnTo>
                <a:lnTo>
                  <a:pt x="792" y="394"/>
                </a:lnTo>
                <a:lnTo>
                  <a:pt x="794" y="403"/>
                </a:lnTo>
                <a:lnTo>
                  <a:pt x="798" y="405"/>
                </a:lnTo>
                <a:lnTo>
                  <a:pt x="807" y="431"/>
                </a:lnTo>
                <a:lnTo>
                  <a:pt x="807" y="465"/>
                </a:lnTo>
                <a:lnTo>
                  <a:pt x="809" y="473"/>
                </a:lnTo>
                <a:lnTo>
                  <a:pt x="809" y="494"/>
                </a:lnTo>
                <a:lnTo>
                  <a:pt x="809" y="509"/>
                </a:lnTo>
                <a:lnTo>
                  <a:pt x="811" y="518"/>
                </a:lnTo>
                <a:lnTo>
                  <a:pt x="811" y="524"/>
                </a:lnTo>
                <a:lnTo>
                  <a:pt x="809" y="518"/>
                </a:lnTo>
                <a:lnTo>
                  <a:pt x="807" y="524"/>
                </a:lnTo>
                <a:lnTo>
                  <a:pt x="807" y="531"/>
                </a:lnTo>
                <a:lnTo>
                  <a:pt x="802" y="537"/>
                </a:lnTo>
                <a:lnTo>
                  <a:pt x="800" y="546"/>
                </a:lnTo>
                <a:lnTo>
                  <a:pt x="798" y="552"/>
                </a:lnTo>
                <a:lnTo>
                  <a:pt x="798" y="558"/>
                </a:lnTo>
                <a:lnTo>
                  <a:pt x="796" y="563"/>
                </a:lnTo>
                <a:lnTo>
                  <a:pt x="802" y="578"/>
                </a:lnTo>
                <a:lnTo>
                  <a:pt x="796" y="584"/>
                </a:lnTo>
                <a:lnTo>
                  <a:pt x="794" y="592"/>
                </a:lnTo>
                <a:lnTo>
                  <a:pt x="796" y="599"/>
                </a:lnTo>
                <a:lnTo>
                  <a:pt x="788" y="595"/>
                </a:lnTo>
                <a:lnTo>
                  <a:pt x="792" y="599"/>
                </a:lnTo>
                <a:lnTo>
                  <a:pt x="783" y="595"/>
                </a:lnTo>
                <a:lnTo>
                  <a:pt x="777" y="599"/>
                </a:lnTo>
                <a:lnTo>
                  <a:pt x="773" y="605"/>
                </a:lnTo>
                <a:lnTo>
                  <a:pt x="764" y="609"/>
                </a:lnTo>
                <a:lnTo>
                  <a:pt x="758" y="609"/>
                </a:lnTo>
                <a:lnTo>
                  <a:pt x="749" y="607"/>
                </a:lnTo>
                <a:lnTo>
                  <a:pt x="741" y="614"/>
                </a:lnTo>
                <a:lnTo>
                  <a:pt x="726" y="618"/>
                </a:lnTo>
                <a:lnTo>
                  <a:pt x="719" y="609"/>
                </a:lnTo>
                <a:lnTo>
                  <a:pt x="717" y="603"/>
                </a:lnTo>
                <a:lnTo>
                  <a:pt x="722" y="597"/>
                </a:lnTo>
                <a:lnTo>
                  <a:pt x="730" y="603"/>
                </a:lnTo>
                <a:lnTo>
                  <a:pt x="739" y="607"/>
                </a:lnTo>
                <a:lnTo>
                  <a:pt x="743" y="599"/>
                </a:lnTo>
                <a:lnTo>
                  <a:pt x="736" y="595"/>
                </a:lnTo>
                <a:lnTo>
                  <a:pt x="728" y="595"/>
                </a:lnTo>
                <a:lnTo>
                  <a:pt x="722" y="592"/>
                </a:lnTo>
                <a:lnTo>
                  <a:pt x="709" y="578"/>
                </a:lnTo>
                <a:lnTo>
                  <a:pt x="707" y="571"/>
                </a:lnTo>
                <a:lnTo>
                  <a:pt x="696" y="558"/>
                </a:lnTo>
                <a:lnTo>
                  <a:pt x="690" y="552"/>
                </a:lnTo>
                <a:lnTo>
                  <a:pt x="687" y="546"/>
                </a:lnTo>
                <a:lnTo>
                  <a:pt x="675" y="539"/>
                </a:lnTo>
                <a:lnTo>
                  <a:pt x="670" y="539"/>
                </a:lnTo>
                <a:lnTo>
                  <a:pt x="662" y="539"/>
                </a:lnTo>
                <a:lnTo>
                  <a:pt x="656" y="541"/>
                </a:lnTo>
                <a:lnTo>
                  <a:pt x="647" y="537"/>
                </a:lnTo>
                <a:lnTo>
                  <a:pt x="656" y="533"/>
                </a:lnTo>
                <a:lnTo>
                  <a:pt x="649" y="533"/>
                </a:lnTo>
                <a:lnTo>
                  <a:pt x="636" y="520"/>
                </a:lnTo>
                <a:lnTo>
                  <a:pt x="630" y="492"/>
                </a:lnTo>
                <a:lnTo>
                  <a:pt x="624" y="486"/>
                </a:lnTo>
                <a:lnTo>
                  <a:pt x="615" y="484"/>
                </a:lnTo>
                <a:lnTo>
                  <a:pt x="615" y="480"/>
                </a:lnTo>
                <a:lnTo>
                  <a:pt x="621" y="473"/>
                </a:lnTo>
                <a:lnTo>
                  <a:pt x="621" y="465"/>
                </a:lnTo>
                <a:lnTo>
                  <a:pt x="630" y="454"/>
                </a:lnTo>
                <a:lnTo>
                  <a:pt x="619" y="462"/>
                </a:lnTo>
                <a:lnTo>
                  <a:pt x="619" y="469"/>
                </a:lnTo>
                <a:lnTo>
                  <a:pt x="611" y="477"/>
                </a:lnTo>
                <a:lnTo>
                  <a:pt x="604" y="477"/>
                </a:lnTo>
                <a:lnTo>
                  <a:pt x="604" y="473"/>
                </a:lnTo>
                <a:lnTo>
                  <a:pt x="602" y="465"/>
                </a:lnTo>
                <a:lnTo>
                  <a:pt x="600" y="458"/>
                </a:lnTo>
                <a:lnTo>
                  <a:pt x="600" y="443"/>
                </a:lnTo>
                <a:lnTo>
                  <a:pt x="596" y="437"/>
                </a:lnTo>
                <a:lnTo>
                  <a:pt x="604" y="431"/>
                </a:lnTo>
                <a:lnTo>
                  <a:pt x="602" y="431"/>
                </a:lnTo>
                <a:lnTo>
                  <a:pt x="590" y="437"/>
                </a:lnTo>
                <a:lnTo>
                  <a:pt x="585" y="433"/>
                </a:lnTo>
                <a:lnTo>
                  <a:pt x="579" y="431"/>
                </a:lnTo>
                <a:lnTo>
                  <a:pt x="585" y="437"/>
                </a:lnTo>
                <a:lnTo>
                  <a:pt x="590" y="443"/>
                </a:lnTo>
                <a:lnTo>
                  <a:pt x="592" y="450"/>
                </a:lnTo>
                <a:lnTo>
                  <a:pt x="590" y="450"/>
                </a:lnTo>
                <a:lnTo>
                  <a:pt x="581" y="450"/>
                </a:lnTo>
                <a:lnTo>
                  <a:pt x="575" y="448"/>
                </a:lnTo>
                <a:lnTo>
                  <a:pt x="564" y="435"/>
                </a:lnTo>
                <a:lnTo>
                  <a:pt x="560" y="428"/>
                </a:lnTo>
                <a:lnTo>
                  <a:pt x="543" y="403"/>
                </a:lnTo>
                <a:lnTo>
                  <a:pt x="545" y="401"/>
                </a:lnTo>
                <a:lnTo>
                  <a:pt x="541" y="392"/>
                </a:lnTo>
                <a:lnTo>
                  <a:pt x="526" y="386"/>
                </a:lnTo>
                <a:lnTo>
                  <a:pt x="521" y="379"/>
                </a:lnTo>
                <a:lnTo>
                  <a:pt x="528" y="384"/>
                </a:lnTo>
                <a:lnTo>
                  <a:pt x="528" y="379"/>
                </a:lnTo>
                <a:lnTo>
                  <a:pt x="536" y="377"/>
                </a:lnTo>
                <a:lnTo>
                  <a:pt x="538" y="365"/>
                </a:lnTo>
                <a:lnTo>
                  <a:pt x="549" y="343"/>
                </a:lnTo>
                <a:lnTo>
                  <a:pt x="549" y="337"/>
                </a:lnTo>
                <a:lnTo>
                  <a:pt x="543" y="330"/>
                </a:lnTo>
                <a:lnTo>
                  <a:pt x="536" y="337"/>
                </a:lnTo>
                <a:lnTo>
                  <a:pt x="534" y="330"/>
                </a:lnTo>
                <a:lnTo>
                  <a:pt x="517" y="322"/>
                </a:lnTo>
                <a:lnTo>
                  <a:pt x="517" y="324"/>
                </a:lnTo>
                <a:lnTo>
                  <a:pt x="523" y="330"/>
                </a:lnTo>
                <a:lnTo>
                  <a:pt x="523" y="337"/>
                </a:lnTo>
                <a:lnTo>
                  <a:pt x="526" y="339"/>
                </a:lnTo>
                <a:lnTo>
                  <a:pt x="532" y="339"/>
                </a:lnTo>
                <a:lnTo>
                  <a:pt x="528" y="352"/>
                </a:lnTo>
                <a:lnTo>
                  <a:pt x="523" y="360"/>
                </a:lnTo>
                <a:lnTo>
                  <a:pt x="523" y="356"/>
                </a:lnTo>
                <a:lnTo>
                  <a:pt x="509" y="347"/>
                </a:lnTo>
                <a:lnTo>
                  <a:pt x="517" y="358"/>
                </a:lnTo>
                <a:lnTo>
                  <a:pt x="509" y="352"/>
                </a:lnTo>
                <a:lnTo>
                  <a:pt x="504" y="343"/>
                </a:lnTo>
                <a:lnTo>
                  <a:pt x="509" y="333"/>
                </a:lnTo>
                <a:lnTo>
                  <a:pt x="509" y="318"/>
                </a:lnTo>
                <a:lnTo>
                  <a:pt x="506" y="311"/>
                </a:lnTo>
                <a:lnTo>
                  <a:pt x="513" y="275"/>
                </a:lnTo>
                <a:lnTo>
                  <a:pt x="513" y="267"/>
                </a:lnTo>
                <a:lnTo>
                  <a:pt x="511" y="258"/>
                </a:lnTo>
                <a:lnTo>
                  <a:pt x="511" y="237"/>
                </a:lnTo>
                <a:lnTo>
                  <a:pt x="509" y="235"/>
                </a:lnTo>
                <a:lnTo>
                  <a:pt x="509" y="226"/>
                </a:lnTo>
                <a:lnTo>
                  <a:pt x="500" y="222"/>
                </a:lnTo>
                <a:lnTo>
                  <a:pt x="496" y="215"/>
                </a:lnTo>
                <a:lnTo>
                  <a:pt x="496" y="209"/>
                </a:lnTo>
                <a:lnTo>
                  <a:pt x="483" y="198"/>
                </a:lnTo>
                <a:lnTo>
                  <a:pt x="470" y="201"/>
                </a:lnTo>
                <a:lnTo>
                  <a:pt x="462" y="198"/>
                </a:lnTo>
                <a:lnTo>
                  <a:pt x="457" y="192"/>
                </a:lnTo>
                <a:lnTo>
                  <a:pt x="451" y="188"/>
                </a:lnTo>
                <a:lnTo>
                  <a:pt x="445" y="179"/>
                </a:lnTo>
                <a:lnTo>
                  <a:pt x="423" y="166"/>
                </a:lnTo>
                <a:lnTo>
                  <a:pt x="423" y="160"/>
                </a:lnTo>
                <a:lnTo>
                  <a:pt x="419" y="152"/>
                </a:lnTo>
                <a:lnTo>
                  <a:pt x="404" y="145"/>
                </a:lnTo>
                <a:lnTo>
                  <a:pt x="394" y="130"/>
                </a:lnTo>
                <a:lnTo>
                  <a:pt x="381" y="122"/>
                </a:lnTo>
                <a:lnTo>
                  <a:pt x="372" y="120"/>
                </a:lnTo>
                <a:lnTo>
                  <a:pt x="357" y="111"/>
                </a:lnTo>
                <a:lnTo>
                  <a:pt x="353" y="111"/>
                </a:lnTo>
                <a:lnTo>
                  <a:pt x="345" y="113"/>
                </a:lnTo>
                <a:lnTo>
                  <a:pt x="332" y="115"/>
                </a:lnTo>
                <a:lnTo>
                  <a:pt x="325" y="120"/>
                </a:lnTo>
                <a:lnTo>
                  <a:pt x="321" y="128"/>
                </a:lnTo>
                <a:lnTo>
                  <a:pt x="323" y="130"/>
                </a:lnTo>
                <a:lnTo>
                  <a:pt x="315" y="128"/>
                </a:lnTo>
                <a:lnTo>
                  <a:pt x="323" y="132"/>
                </a:lnTo>
                <a:lnTo>
                  <a:pt x="325" y="139"/>
                </a:lnTo>
                <a:lnTo>
                  <a:pt x="319" y="137"/>
                </a:lnTo>
                <a:lnTo>
                  <a:pt x="313" y="139"/>
                </a:lnTo>
                <a:lnTo>
                  <a:pt x="306" y="141"/>
                </a:lnTo>
                <a:lnTo>
                  <a:pt x="285" y="160"/>
                </a:lnTo>
                <a:lnTo>
                  <a:pt x="276" y="160"/>
                </a:lnTo>
                <a:lnTo>
                  <a:pt x="276" y="156"/>
                </a:lnTo>
                <a:lnTo>
                  <a:pt x="268" y="162"/>
                </a:lnTo>
                <a:lnTo>
                  <a:pt x="268" y="166"/>
                </a:lnTo>
                <a:lnTo>
                  <a:pt x="259" y="166"/>
                </a:lnTo>
                <a:lnTo>
                  <a:pt x="245" y="171"/>
                </a:lnTo>
                <a:lnTo>
                  <a:pt x="242" y="173"/>
                </a:lnTo>
                <a:lnTo>
                  <a:pt x="236" y="173"/>
                </a:lnTo>
                <a:lnTo>
                  <a:pt x="228" y="171"/>
                </a:lnTo>
                <a:lnTo>
                  <a:pt x="225" y="164"/>
                </a:lnTo>
                <a:lnTo>
                  <a:pt x="225" y="156"/>
                </a:lnTo>
                <a:lnTo>
                  <a:pt x="228" y="162"/>
                </a:lnTo>
                <a:lnTo>
                  <a:pt x="230" y="171"/>
                </a:lnTo>
                <a:lnTo>
                  <a:pt x="236" y="169"/>
                </a:lnTo>
                <a:lnTo>
                  <a:pt x="236" y="162"/>
                </a:lnTo>
                <a:lnTo>
                  <a:pt x="232" y="154"/>
                </a:lnTo>
                <a:lnTo>
                  <a:pt x="223" y="147"/>
                </a:lnTo>
                <a:lnTo>
                  <a:pt x="217" y="145"/>
                </a:lnTo>
                <a:lnTo>
                  <a:pt x="210" y="141"/>
                </a:lnTo>
                <a:lnTo>
                  <a:pt x="213" y="141"/>
                </a:lnTo>
                <a:lnTo>
                  <a:pt x="210" y="139"/>
                </a:lnTo>
                <a:lnTo>
                  <a:pt x="202" y="134"/>
                </a:lnTo>
                <a:lnTo>
                  <a:pt x="196" y="128"/>
                </a:lnTo>
                <a:lnTo>
                  <a:pt x="210" y="132"/>
                </a:lnTo>
                <a:lnTo>
                  <a:pt x="217" y="139"/>
                </a:lnTo>
                <a:lnTo>
                  <a:pt x="221" y="132"/>
                </a:lnTo>
                <a:lnTo>
                  <a:pt x="215" y="134"/>
                </a:lnTo>
                <a:lnTo>
                  <a:pt x="210" y="126"/>
                </a:lnTo>
                <a:lnTo>
                  <a:pt x="202" y="128"/>
                </a:lnTo>
                <a:lnTo>
                  <a:pt x="191" y="122"/>
                </a:lnTo>
                <a:lnTo>
                  <a:pt x="196" y="115"/>
                </a:lnTo>
                <a:lnTo>
                  <a:pt x="202" y="113"/>
                </a:lnTo>
                <a:lnTo>
                  <a:pt x="202" y="105"/>
                </a:lnTo>
                <a:lnTo>
                  <a:pt x="191" y="113"/>
                </a:lnTo>
                <a:lnTo>
                  <a:pt x="185" y="111"/>
                </a:lnTo>
                <a:lnTo>
                  <a:pt x="179" y="111"/>
                </a:lnTo>
                <a:lnTo>
                  <a:pt x="181" y="117"/>
                </a:lnTo>
                <a:lnTo>
                  <a:pt x="187" y="122"/>
                </a:lnTo>
                <a:lnTo>
                  <a:pt x="189" y="128"/>
                </a:lnTo>
                <a:lnTo>
                  <a:pt x="174" y="120"/>
                </a:lnTo>
                <a:lnTo>
                  <a:pt x="157" y="113"/>
                </a:lnTo>
                <a:lnTo>
                  <a:pt x="127" y="107"/>
                </a:lnTo>
                <a:lnTo>
                  <a:pt x="121" y="107"/>
                </a:lnTo>
                <a:lnTo>
                  <a:pt x="115" y="105"/>
                </a:lnTo>
                <a:lnTo>
                  <a:pt x="127" y="107"/>
                </a:lnTo>
                <a:lnTo>
                  <a:pt x="130" y="103"/>
                </a:lnTo>
                <a:lnTo>
                  <a:pt x="136" y="100"/>
                </a:lnTo>
                <a:lnTo>
                  <a:pt x="144" y="105"/>
                </a:lnTo>
                <a:lnTo>
                  <a:pt x="151" y="105"/>
                </a:lnTo>
                <a:lnTo>
                  <a:pt x="147" y="100"/>
                </a:lnTo>
                <a:lnTo>
                  <a:pt x="134" y="94"/>
                </a:lnTo>
                <a:lnTo>
                  <a:pt x="127" y="96"/>
                </a:lnTo>
                <a:lnTo>
                  <a:pt x="121" y="100"/>
                </a:lnTo>
                <a:lnTo>
                  <a:pt x="119" y="94"/>
                </a:lnTo>
                <a:lnTo>
                  <a:pt x="104" y="107"/>
                </a:lnTo>
                <a:lnTo>
                  <a:pt x="100" y="107"/>
                </a:lnTo>
                <a:lnTo>
                  <a:pt x="81" y="109"/>
                </a:lnTo>
                <a:lnTo>
                  <a:pt x="59" y="115"/>
                </a:lnTo>
                <a:lnTo>
                  <a:pt x="51" y="115"/>
                </a:lnTo>
                <a:lnTo>
                  <a:pt x="53" y="113"/>
                </a:lnTo>
                <a:lnTo>
                  <a:pt x="64" y="111"/>
                </a:lnTo>
                <a:lnTo>
                  <a:pt x="70" y="105"/>
                </a:lnTo>
                <a:lnTo>
                  <a:pt x="61" y="98"/>
                </a:lnTo>
                <a:lnTo>
                  <a:pt x="61" y="90"/>
                </a:lnTo>
                <a:lnTo>
                  <a:pt x="59" y="98"/>
                </a:lnTo>
                <a:lnTo>
                  <a:pt x="55" y="105"/>
                </a:lnTo>
                <a:lnTo>
                  <a:pt x="51" y="96"/>
                </a:lnTo>
                <a:lnTo>
                  <a:pt x="47" y="100"/>
                </a:lnTo>
                <a:lnTo>
                  <a:pt x="47" y="100"/>
                </a:lnTo>
                <a:lnTo>
                  <a:pt x="49" y="103"/>
                </a:lnTo>
                <a:lnTo>
                  <a:pt x="44" y="111"/>
                </a:lnTo>
                <a:lnTo>
                  <a:pt x="38" y="122"/>
                </a:lnTo>
                <a:lnTo>
                  <a:pt x="32" y="126"/>
                </a:lnTo>
                <a:lnTo>
                  <a:pt x="25" y="128"/>
                </a:lnTo>
                <a:lnTo>
                  <a:pt x="21" y="128"/>
                </a:lnTo>
                <a:lnTo>
                  <a:pt x="23" y="120"/>
                </a:lnTo>
                <a:lnTo>
                  <a:pt x="32" y="113"/>
                </a:lnTo>
                <a:lnTo>
                  <a:pt x="29" y="109"/>
                </a:lnTo>
                <a:lnTo>
                  <a:pt x="23" y="10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Freeform 752"/>
          <p:cNvSpPr>
            <a:spLocks/>
          </p:cNvSpPr>
          <p:nvPr/>
        </p:nvSpPr>
        <p:spPr bwMode="auto">
          <a:xfrm>
            <a:off x="5740400" y="4975346"/>
            <a:ext cx="107950" cy="26988"/>
          </a:xfrm>
          <a:custGeom>
            <a:avLst/>
            <a:gdLst>
              <a:gd name="T0" fmla="*/ 62 w 68"/>
              <a:gd name="T1" fmla="*/ 0 h 17"/>
              <a:gd name="T2" fmla="*/ 68 w 68"/>
              <a:gd name="T3" fmla="*/ 0 h 17"/>
              <a:gd name="T4" fmla="*/ 53 w 68"/>
              <a:gd name="T5" fmla="*/ 2 h 17"/>
              <a:gd name="T6" fmla="*/ 6 w 68"/>
              <a:gd name="T7" fmla="*/ 17 h 17"/>
              <a:gd name="T8" fmla="*/ 0 w 68"/>
              <a:gd name="T9" fmla="*/ 17 h 17"/>
              <a:gd name="T10" fmla="*/ 17 w 68"/>
              <a:gd name="T11" fmla="*/ 13 h 17"/>
              <a:gd name="T12" fmla="*/ 23 w 68"/>
              <a:gd name="T13" fmla="*/ 8 h 17"/>
              <a:gd name="T14" fmla="*/ 30 w 68"/>
              <a:gd name="T15" fmla="*/ 8 h 17"/>
              <a:gd name="T16" fmla="*/ 47 w 68"/>
              <a:gd name="T17" fmla="*/ 2 h 17"/>
              <a:gd name="T18" fmla="*/ 62 w 6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7">
                <a:moveTo>
                  <a:pt x="62" y="0"/>
                </a:moveTo>
                <a:lnTo>
                  <a:pt x="68" y="0"/>
                </a:lnTo>
                <a:lnTo>
                  <a:pt x="53" y="2"/>
                </a:lnTo>
                <a:lnTo>
                  <a:pt x="6" y="17"/>
                </a:lnTo>
                <a:lnTo>
                  <a:pt x="0" y="17"/>
                </a:lnTo>
                <a:lnTo>
                  <a:pt x="17" y="13"/>
                </a:lnTo>
                <a:lnTo>
                  <a:pt x="23" y="8"/>
                </a:lnTo>
                <a:lnTo>
                  <a:pt x="30" y="8"/>
                </a:lnTo>
                <a:lnTo>
                  <a:pt x="47" y="2"/>
                </a:lnTo>
                <a:lnTo>
                  <a:pt x="6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Freeform 753"/>
          <p:cNvSpPr>
            <a:spLocks/>
          </p:cNvSpPr>
          <p:nvPr/>
        </p:nvSpPr>
        <p:spPr bwMode="auto">
          <a:xfrm>
            <a:off x="5740400" y="4975346"/>
            <a:ext cx="107950" cy="26988"/>
          </a:xfrm>
          <a:custGeom>
            <a:avLst/>
            <a:gdLst>
              <a:gd name="T0" fmla="*/ 62 w 68"/>
              <a:gd name="T1" fmla="*/ 0 h 17"/>
              <a:gd name="T2" fmla="*/ 68 w 68"/>
              <a:gd name="T3" fmla="*/ 0 h 17"/>
              <a:gd name="T4" fmla="*/ 53 w 68"/>
              <a:gd name="T5" fmla="*/ 2 h 17"/>
              <a:gd name="T6" fmla="*/ 6 w 68"/>
              <a:gd name="T7" fmla="*/ 17 h 17"/>
              <a:gd name="T8" fmla="*/ 0 w 68"/>
              <a:gd name="T9" fmla="*/ 17 h 17"/>
              <a:gd name="T10" fmla="*/ 17 w 68"/>
              <a:gd name="T11" fmla="*/ 13 h 17"/>
              <a:gd name="T12" fmla="*/ 23 w 68"/>
              <a:gd name="T13" fmla="*/ 8 h 17"/>
              <a:gd name="T14" fmla="*/ 30 w 68"/>
              <a:gd name="T15" fmla="*/ 8 h 17"/>
              <a:gd name="T16" fmla="*/ 47 w 68"/>
              <a:gd name="T17" fmla="*/ 2 h 17"/>
              <a:gd name="T18" fmla="*/ 62 w 6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7">
                <a:moveTo>
                  <a:pt x="62" y="0"/>
                </a:moveTo>
                <a:lnTo>
                  <a:pt x="68" y="0"/>
                </a:lnTo>
                <a:lnTo>
                  <a:pt x="53" y="2"/>
                </a:lnTo>
                <a:lnTo>
                  <a:pt x="6" y="17"/>
                </a:lnTo>
                <a:lnTo>
                  <a:pt x="0" y="17"/>
                </a:lnTo>
                <a:lnTo>
                  <a:pt x="17" y="13"/>
                </a:lnTo>
                <a:lnTo>
                  <a:pt x="23" y="8"/>
                </a:lnTo>
                <a:lnTo>
                  <a:pt x="30" y="8"/>
                </a:lnTo>
                <a:lnTo>
                  <a:pt x="47" y="2"/>
                </a:lnTo>
                <a:lnTo>
                  <a:pt x="6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Freeform 754"/>
          <p:cNvSpPr>
            <a:spLocks/>
          </p:cNvSpPr>
          <p:nvPr/>
        </p:nvSpPr>
        <p:spPr bwMode="auto">
          <a:xfrm>
            <a:off x="5862637" y="2794121"/>
            <a:ext cx="590550" cy="679450"/>
          </a:xfrm>
          <a:custGeom>
            <a:avLst/>
            <a:gdLst>
              <a:gd name="T0" fmla="*/ 74 w 372"/>
              <a:gd name="T1" fmla="*/ 72 h 428"/>
              <a:gd name="T2" fmla="*/ 110 w 372"/>
              <a:gd name="T3" fmla="*/ 68 h 428"/>
              <a:gd name="T4" fmla="*/ 134 w 372"/>
              <a:gd name="T5" fmla="*/ 75 h 428"/>
              <a:gd name="T6" fmla="*/ 151 w 372"/>
              <a:gd name="T7" fmla="*/ 83 h 428"/>
              <a:gd name="T8" fmla="*/ 166 w 372"/>
              <a:gd name="T9" fmla="*/ 77 h 428"/>
              <a:gd name="T10" fmla="*/ 159 w 372"/>
              <a:gd name="T11" fmla="*/ 87 h 428"/>
              <a:gd name="T12" fmla="*/ 159 w 372"/>
              <a:gd name="T13" fmla="*/ 94 h 428"/>
              <a:gd name="T14" fmla="*/ 183 w 372"/>
              <a:gd name="T15" fmla="*/ 87 h 428"/>
              <a:gd name="T16" fmla="*/ 198 w 372"/>
              <a:gd name="T17" fmla="*/ 94 h 428"/>
              <a:gd name="T18" fmla="*/ 213 w 372"/>
              <a:gd name="T19" fmla="*/ 85 h 428"/>
              <a:gd name="T20" fmla="*/ 234 w 372"/>
              <a:gd name="T21" fmla="*/ 72 h 428"/>
              <a:gd name="T22" fmla="*/ 255 w 372"/>
              <a:gd name="T23" fmla="*/ 72 h 428"/>
              <a:gd name="T24" fmla="*/ 276 w 372"/>
              <a:gd name="T25" fmla="*/ 49 h 428"/>
              <a:gd name="T26" fmla="*/ 289 w 372"/>
              <a:gd name="T27" fmla="*/ 36 h 428"/>
              <a:gd name="T28" fmla="*/ 347 w 372"/>
              <a:gd name="T29" fmla="*/ 0 h 428"/>
              <a:gd name="T30" fmla="*/ 372 w 372"/>
              <a:gd name="T31" fmla="*/ 151 h 428"/>
              <a:gd name="T32" fmla="*/ 364 w 372"/>
              <a:gd name="T33" fmla="*/ 153 h 428"/>
              <a:gd name="T34" fmla="*/ 366 w 372"/>
              <a:gd name="T35" fmla="*/ 168 h 428"/>
              <a:gd name="T36" fmla="*/ 368 w 372"/>
              <a:gd name="T37" fmla="*/ 196 h 428"/>
              <a:gd name="T38" fmla="*/ 366 w 372"/>
              <a:gd name="T39" fmla="*/ 226 h 428"/>
              <a:gd name="T40" fmla="*/ 364 w 372"/>
              <a:gd name="T41" fmla="*/ 234 h 428"/>
              <a:gd name="T42" fmla="*/ 364 w 372"/>
              <a:gd name="T43" fmla="*/ 249 h 428"/>
              <a:gd name="T44" fmla="*/ 362 w 372"/>
              <a:gd name="T45" fmla="*/ 271 h 428"/>
              <a:gd name="T46" fmla="*/ 342 w 372"/>
              <a:gd name="T47" fmla="*/ 294 h 428"/>
              <a:gd name="T48" fmla="*/ 317 w 372"/>
              <a:gd name="T49" fmla="*/ 300 h 428"/>
              <a:gd name="T50" fmla="*/ 311 w 372"/>
              <a:gd name="T51" fmla="*/ 317 h 428"/>
              <a:gd name="T52" fmla="*/ 298 w 372"/>
              <a:gd name="T53" fmla="*/ 330 h 428"/>
              <a:gd name="T54" fmla="*/ 291 w 372"/>
              <a:gd name="T55" fmla="*/ 345 h 428"/>
              <a:gd name="T56" fmla="*/ 294 w 372"/>
              <a:gd name="T57" fmla="*/ 358 h 428"/>
              <a:gd name="T58" fmla="*/ 283 w 372"/>
              <a:gd name="T59" fmla="*/ 356 h 428"/>
              <a:gd name="T60" fmla="*/ 272 w 372"/>
              <a:gd name="T61" fmla="*/ 360 h 428"/>
              <a:gd name="T62" fmla="*/ 268 w 372"/>
              <a:gd name="T63" fmla="*/ 375 h 428"/>
              <a:gd name="T64" fmla="*/ 264 w 372"/>
              <a:gd name="T65" fmla="*/ 386 h 428"/>
              <a:gd name="T66" fmla="*/ 268 w 372"/>
              <a:gd name="T67" fmla="*/ 403 h 428"/>
              <a:gd name="T68" fmla="*/ 262 w 372"/>
              <a:gd name="T69" fmla="*/ 415 h 428"/>
              <a:gd name="T70" fmla="*/ 245 w 372"/>
              <a:gd name="T71" fmla="*/ 428 h 428"/>
              <a:gd name="T72" fmla="*/ 238 w 372"/>
              <a:gd name="T73" fmla="*/ 428 h 428"/>
              <a:gd name="T74" fmla="*/ 225 w 372"/>
              <a:gd name="T75" fmla="*/ 415 h 428"/>
              <a:gd name="T76" fmla="*/ 210 w 372"/>
              <a:gd name="T77" fmla="*/ 407 h 428"/>
              <a:gd name="T78" fmla="*/ 198 w 372"/>
              <a:gd name="T79" fmla="*/ 398 h 428"/>
              <a:gd name="T80" fmla="*/ 185 w 372"/>
              <a:gd name="T81" fmla="*/ 413 h 428"/>
              <a:gd name="T82" fmla="*/ 172 w 372"/>
              <a:gd name="T83" fmla="*/ 415 h 428"/>
              <a:gd name="T84" fmla="*/ 155 w 372"/>
              <a:gd name="T85" fmla="*/ 409 h 428"/>
              <a:gd name="T86" fmla="*/ 144 w 372"/>
              <a:gd name="T87" fmla="*/ 415 h 428"/>
              <a:gd name="T88" fmla="*/ 121 w 372"/>
              <a:gd name="T89" fmla="*/ 405 h 428"/>
              <a:gd name="T90" fmla="*/ 102 w 372"/>
              <a:gd name="T91" fmla="*/ 407 h 428"/>
              <a:gd name="T92" fmla="*/ 85 w 372"/>
              <a:gd name="T93" fmla="*/ 390 h 428"/>
              <a:gd name="T94" fmla="*/ 64 w 372"/>
              <a:gd name="T95" fmla="*/ 375 h 428"/>
              <a:gd name="T96" fmla="*/ 44 w 372"/>
              <a:gd name="T97" fmla="*/ 373 h 428"/>
              <a:gd name="T98" fmla="*/ 12 w 372"/>
              <a:gd name="T99" fmla="*/ 19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2" h="428">
                <a:moveTo>
                  <a:pt x="0" y="85"/>
                </a:moveTo>
                <a:lnTo>
                  <a:pt x="74" y="72"/>
                </a:lnTo>
                <a:lnTo>
                  <a:pt x="108" y="66"/>
                </a:lnTo>
                <a:lnTo>
                  <a:pt x="110" y="68"/>
                </a:lnTo>
                <a:lnTo>
                  <a:pt x="125" y="70"/>
                </a:lnTo>
                <a:lnTo>
                  <a:pt x="134" y="75"/>
                </a:lnTo>
                <a:lnTo>
                  <a:pt x="144" y="77"/>
                </a:lnTo>
                <a:lnTo>
                  <a:pt x="151" y="83"/>
                </a:lnTo>
                <a:lnTo>
                  <a:pt x="157" y="83"/>
                </a:lnTo>
                <a:lnTo>
                  <a:pt x="166" y="77"/>
                </a:lnTo>
                <a:lnTo>
                  <a:pt x="172" y="83"/>
                </a:lnTo>
                <a:lnTo>
                  <a:pt x="159" y="87"/>
                </a:lnTo>
                <a:lnTo>
                  <a:pt x="153" y="94"/>
                </a:lnTo>
                <a:lnTo>
                  <a:pt x="159" y="94"/>
                </a:lnTo>
                <a:lnTo>
                  <a:pt x="168" y="87"/>
                </a:lnTo>
                <a:lnTo>
                  <a:pt x="183" y="87"/>
                </a:lnTo>
                <a:lnTo>
                  <a:pt x="189" y="92"/>
                </a:lnTo>
                <a:lnTo>
                  <a:pt x="198" y="94"/>
                </a:lnTo>
                <a:lnTo>
                  <a:pt x="204" y="87"/>
                </a:lnTo>
                <a:lnTo>
                  <a:pt x="213" y="85"/>
                </a:lnTo>
                <a:lnTo>
                  <a:pt x="219" y="81"/>
                </a:lnTo>
                <a:lnTo>
                  <a:pt x="234" y="72"/>
                </a:lnTo>
                <a:lnTo>
                  <a:pt x="240" y="75"/>
                </a:lnTo>
                <a:lnTo>
                  <a:pt x="255" y="72"/>
                </a:lnTo>
                <a:lnTo>
                  <a:pt x="270" y="60"/>
                </a:lnTo>
                <a:lnTo>
                  <a:pt x="276" y="49"/>
                </a:lnTo>
                <a:lnTo>
                  <a:pt x="283" y="43"/>
                </a:lnTo>
                <a:lnTo>
                  <a:pt x="289" y="36"/>
                </a:lnTo>
                <a:lnTo>
                  <a:pt x="304" y="26"/>
                </a:lnTo>
                <a:lnTo>
                  <a:pt x="347" y="0"/>
                </a:lnTo>
                <a:lnTo>
                  <a:pt x="347" y="4"/>
                </a:lnTo>
                <a:lnTo>
                  <a:pt x="372" y="151"/>
                </a:lnTo>
                <a:lnTo>
                  <a:pt x="368" y="153"/>
                </a:lnTo>
                <a:lnTo>
                  <a:pt x="364" y="153"/>
                </a:lnTo>
                <a:lnTo>
                  <a:pt x="362" y="162"/>
                </a:lnTo>
                <a:lnTo>
                  <a:pt x="366" y="168"/>
                </a:lnTo>
                <a:lnTo>
                  <a:pt x="372" y="190"/>
                </a:lnTo>
                <a:lnTo>
                  <a:pt x="368" y="196"/>
                </a:lnTo>
                <a:lnTo>
                  <a:pt x="366" y="217"/>
                </a:lnTo>
                <a:lnTo>
                  <a:pt x="366" y="226"/>
                </a:lnTo>
                <a:lnTo>
                  <a:pt x="366" y="234"/>
                </a:lnTo>
                <a:lnTo>
                  <a:pt x="364" y="234"/>
                </a:lnTo>
                <a:lnTo>
                  <a:pt x="364" y="243"/>
                </a:lnTo>
                <a:lnTo>
                  <a:pt x="364" y="249"/>
                </a:lnTo>
                <a:lnTo>
                  <a:pt x="364" y="258"/>
                </a:lnTo>
                <a:lnTo>
                  <a:pt x="362" y="271"/>
                </a:lnTo>
                <a:lnTo>
                  <a:pt x="351" y="279"/>
                </a:lnTo>
                <a:lnTo>
                  <a:pt x="342" y="294"/>
                </a:lnTo>
                <a:lnTo>
                  <a:pt x="330" y="307"/>
                </a:lnTo>
                <a:lnTo>
                  <a:pt x="317" y="300"/>
                </a:lnTo>
                <a:lnTo>
                  <a:pt x="311" y="311"/>
                </a:lnTo>
                <a:lnTo>
                  <a:pt x="311" y="317"/>
                </a:lnTo>
                <a:lnTo>
                  <a:pt x="300" y="324"/>
                </a:lnTo>
                <a:lnTo>
                  <a:pt x="298" y="330"/>
                </a:lnTo>
                <a:lnTo>
                  <a:pt x="298" y="337"/>
                </a:lnTo>
                <a:lnTo>
                  <a:pt x="291" y="345"/>
                </a:lnTo>
                <a:lnTo>
                  <a:pt x="298" y="351"/>
                </a:lnTo>
                <a:lnTo>
                  <a:pt x="294" y="358"/>
                </a:lnTo>
                <a:lnTo>
                  <a:pt x="291" y="366"/>
                </a:lnTo>
                <a:lnTo>
                  <a:pt x="283" y="356"/>
                </a:lnTo>
                <a:lnTo>
                  <a:pt x="276" y="354"/>
                </a:lnTo>
                <a:lnTo>
                  <a:pt x="272" y="360"/>
                </a:lnTo>
                <a:lnTo>
                  <a:pt x="268" y="366"/>
                </a:lnTo>
                <a:lnTo>
                  <a:pt x="268" y="375"/>
                </a:lnTo>
                <a:lnTo>
                  <a:pt x="266" y="377"/>
                </a:lnTo>
                <a:lnTo>
                  <a:pt x="264" y="386"/>
                </a:lnTo>
                <a:lnTo>
                  <a:pt x="268" y="390"/>
                </a:lnTo>
                <a:lnTo>
                  <a:pt x="268" y="403"/>
                </a:lnTo>
                <a:lnTo>
                  <a:pt x="262" y="409"/>
                </a:lnTo>
                <a:lnTo>
                  <a:pt x="262" y="415"/>
                </a:lnTo>
                <a:lnTo>
                  <a:pt x="255" y="422"/>
                </a:lnTo>
                <a:lnTo>
                  <a:pt x="245" y="428"/>
                </a:lnTo>
                <a:lnTo>
                  <a:pt x="238" y="428"/>
                </a:lnTo>
                <a:lnTo>
                  <a:pt x="238" y="428"/>
                </a:lnTo>
                <a:lnTo>
                  <a:pt x="232" y="422"/>
                </a:lnTo>
                <a:lnTo>
                  <a:pt x="225" y="415"/>
                </a:lnTo>
                <a:lnTo>
                  <a:pt x="217" y="413"/>
                </a:lnTo>
                <a:lnTo>
                  <a:pt x="210" y="407"/>
                </a:lnTo>
                <a:lnTo>
                  <a:pt x="206" y="394"/>
                </a:lnTo>
                <a:lnTo>
                  <a:pt x="198" y="398"/>
                </a:lnTo>
                <a:lnTo>
                  <a:pt x="189" y="407"/>
                </a:lnTo>
                <a:lnTo>
                  <a:pt x="185" y="413"/>
                </a:lnTo>
                <a:lnTo>
                  <a:pt x="179" y="413"/>
                </a:lnTo>
                <a:lnTo>
                  <a:pt x="172" y="415"/>
                </a:lnTo>
                <a:lnTo>
                  <a:pt x="164" y="411"/>
                </a:lnTo>
                <a:lnTo>
                  <a:pt x="155" y="409"/>
                </a:lnTo>
                <a:lnTo>
                  <a:pt x="149" y="409"/>
                </a:lnTo>
                <a:lnTo>
                  <a:pt x="144" y="415"/>
                </a:lnTo>
                <a:lnTo>
                  <a:pt x="136" y="417"/>
                </a:lnTo>
                <a:lnTo>
                  <a:pt x="121" y="405"/>
                </a:lnTo>
                <a:lnTo>
                  <a:pt x="117" y="405"/>
                </a:lnTo>
                <a:lnTo>
                  <a:pt x="102" y="407"/>
                </a:lnTo>
                <a:lnTo>
                  <a:pt x="95" y="405"/>
                </a:lnTo>
                <a:lnTo>
                  <a:pt x="85" y="390"/>
                </a:lnTo>
                <a:lnTo>
                  <a:pt x="81" y="381"/>
                </a:lnTo>
                <a:lnTo>
                  <a:pt x="64" y="375"/>
                </a:lnTo>
                <a:lnTo>
                  <a:pt x="51" y="379"/>
                </a:lnTo>
                <a:lnTo>
                  <a:pt x="44" y="373"/>
                </a:lnTo>
                <a:lnTo>
                  <a:pt x="34" y="379"/>
                </a:lnTo>
                <a:lnTo>
                  <a:pt x="12" y="190"/>
                </a:lnTo>
                <a:lnTo>
                  <a:pt x="0" y="8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9" name="Freeform 755"/>
          <p:cNvSpPr>
            <a:spLocks/>
          </p:cNvSpPr>
          <p:nvPr/>
        </p:nvSpPr>
        <p:spPr bwMode="auto">
          <a:xfrm>
            <a:off x="5862637" y="2794121"/>
            <a:ext cx="590550" cy="679450"/>
          </a:xfrm>
          <a:custGeom>
            <a:avLst/>
            <a:gdLst>
              <a:gd name="T0" fmla="*/ 74 w 372"/>
              <a:gd name="T1" fmla="*/ 72 h 428"/>
              <a:gd name="T2" fmla="*/ 110 w 372"/>
              <a:gd name="T3" fmla="*/ 68 h 428"/>
              <a:gd name="T4" fmla="*/ 134 w 372"/>
              <a:gd name="T5" fmla="*/ 75 h 428"/>
              <a:gd name="T6" fmla="*/ 151 w 372"/>
              <a:gd name="T7" fmla="*/ 83 h 428"/>
              <a:gd name="T8" fmla="*/ 166 w 372"/>
              <a:gd name="T9" fmla="*/ 77 h 428"/>
              <a:gd name="T10" fmla="*/ 159 w 372"/>
              <a:gd name="T11" fmla="*/ 87 h 428"/>
              <a:gd name="T12" fmla="*/ 159 w 372"/>
              <a:gd name="T13" fmla="*/ 94 h 428"/>
              <a:gd name="T14" fmla="*/ 183 w 372"/>
              <a:gd name="T15" fmla="*/ 87 h 428"/>
              <a:gd name="T16" fmla="*/ 198 w 372"/>
              <a:gd name="T17" fmla="*/ 94 h 428"/>
              <a:gd name="T18" fmla="*/ 213 w 372"/>
              <a:gd name="T19" fmla="*/ 85 h 428"/>
              <a:gd name="T20" fmla="*/ 234 w 372"/>
              <a:gd name="T21" fmla="*/ 72 h 428"/>
              <a:gd name="T22" fmla="*/ 255 w 372"/>
              <a:gd name="T23" fmla="*/ 72 h 428"/>
              <a:gd name="T24" fmla="*/ 276 w 372"/>
              <a:gd name="T25" fmla="*/ 49 h 428"/>
              <a:gd name="T26" fmla="*/ 289 w 372"/>
              <a:gd name="T27" fmla="*/ 36 h 428"/>
              <a:gd name="T28" fmla="*/ 347 w 372"/>
              <a:gd name="T29" fmla="*/ 0 h 428"/>
              <a:gd name="T30" fmla="*/ 372 w 372"/>
              <a:gd name="T31" fmla="*/ 151 h 428"/>
              <a:gd name="T32" fmla="*/ 364 w 372"/>
              <a:gd name="T33" fmla="*/ 153 h 428"/>
              <a:gd name="T34" fmla="*/ 366 w 372"/>
              <a:gd name="T35" fmla="*/ 168 h 428"/>
              <a:gd name="T36" fmla="*/ 368 w 372"/>
              <a:gd name="T37" fmla="*/ 196 h 428"/>
              <a:gd name="T38" fmla="*/ 366 w 372"/>
              <a:gd name="T39" fmla="*/ 226 h 428"/>
              <a:gd name="T40" fmla="*/ 364 w 372"/>
              <a:gd name="T41" fmla="*/ 234 h 428"/>
              <a:gd name="T42" fmla="*/ 364 w 372"/>
              <a:gd name="T43" fmla="*/ 249 h 428"/>
              <a:gd name="T44" fmla="*/ 362 w 372"/>
              <a:gd name="T45" fmla="*/ 271 h 428"/>
              <a:gd name="T46" fmla="*/ 342 w 372"/>
              <a:gd name="T47" fmla="*/ 294 h 428"/>
              <a:gd name="T48" fmla="*/ 317 w 372"/>
              <a:gd name="T49" fmla="*/ 300 h 428"/>
              <a:gd name="T50" fmla="*/ 311 w 372"/>
              <a:gd name="T51" fmla="*/ 317 h 428"/>
              <a:gd name="T52" fmla="*/ 298 w 372"/>
              <a:gd name="T53" fmla="*/ 330 h 428"/>
              <a:gd name="T54" fmla="*/ 291 w 372"/>
              <a:gd name="T55" fmla="*/ 345 h 428"/>
              <a:gd name="T56" fmla="*/ 294 w 372"/>
              <a:gd name="T57" fmla="*/ 358 h 428"/>
              <a:gd name="T58" fmla="*/ 283 w 372"/>
              <a:gd name="T59" fmla="*/ 356 h 428"/>
              <a:gd name="T60" fmla="*/ 272 w 372"/>
              <a:gd name="T61" fmla="*/ 360 h 428"/>
              <a:gd name="T62" fmla="*/ 268 w 372"/>
              <a:gd name="T63" fmla="*/ 375 h 428"/>
              <a:gd name="T64" fmla="*/ 264 w 372"/>
              <a:gd name="T65" fmla="*/ 386 h 428"/>
              <a:gd name="T66" fmla="*/ 268 w 372"/>
              <a:gd name="T67" fmla="*/ 403 h 428"/>
              <a:gd name="T68" fmla="*/ 262 w 372"/>
              <a:gd name="T69" fmla="*/ 415 h 428"/>
              <a:gd name="T70" fmla="*/ 245 w 372"/>
              <a:gd name="T71" fmla="*/ 428 h 428"/>
              <a:gd name="T72" fmla="*/ 238 w 372"/>
              <a:gd name="T73" fmla="*/ 428 h 428"/>
              <a:gd name="T74" fmla="*/ 225 w 372"/>
              <a:gd name="T75" fmla="*/ 415 h 428"/>
              <a:gd name="T76" fmla="*/ 210 w 372"/>
              <a:gd name="T77" fmla="*/ 407 h 428"/>
              <a:gd name="T78" fmla="*/ 198 w 372"/>
              <a:gd name="T79" fmla="*/ 398 h 428"/>
              <a:gd name="T80" fmla="*/ 185 w 372"/>
              <a:gd name="T81" fmla="*/ 413 h 428"/>
              <a:gd name="T82" fmla="*/ 172 w 372"/>
              <a:gd name="T83" fmla="*/ 415 h 428"/>
              <a:gd name="T84" fmla="*/ 155 w 372"/>
              <a:gd name="T85" fmla="*/ 409 h 428"/>
              <a:gd name="T86" fmla="*/ 144 w 372"/>
              <a:gd name="T87" fmla="*/ 415 h 428"/>
              <a:gd name="T88" fmla="*/ 121 w 372"/>
              <a:gd name="T89" fmla="*/ 405 h 428"/>
              <a:gd name="T90" fmla="*/ 102 w 372"/>
              <a:gd name="T91" fmla="*/ 407 h 428"/>
              <a:gd name="T92" fmla="*/ 85 w 372"/>
              <a:gd name="T93" fmla="*/ 390 h 428"/>
              <a:gd name="T94" fmla="*/ 64 w 372"/>
              <a:gd name="T95" fmla="*/ 375 h 428"/>
              <a:gd name="T96" fmla="*/ 44 w 372"/>
              <a:gd name="T97" fmla="*/ 373 h 428"/>
              <a:gd name="T98" fmla="*/ 12 w 372"/>
              <a:gd name="T99" fmla="*/ 19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2" h="428">
                <a:moveTo>
                  <a:pt x="0" y="85"/>
                </a:moveTo>
                <a:lnTo>
                  <a:pt x="74" y="72"/>
                </a:lnTo>
                <a:lnTo>
                  <a:pt x="108" y="66"/>
                </a:lnTo>
                <a:lnTo>
                  <a:pt x="110" y="68"/>
                </a:lnTo>
                <a:lnTo>
                  <a:pt x="125" y="70"/>
                </a:lnTo>
                <a:lnTo>
                  <a:pt x="134" y="75"/>
                </a:lnTo>
                <a:lnTo>
                  <a:pt x="144" y="77"/>
                </a:lnTo>
                <a:lnTo>
                  <a:pt x="151" y="83"/>
                </a:lnTo>
                <a:lnTo>
                  <a:pt x="157" y="83"/>
                </a:lnTo>
                <a:lnTo>
                  <a:pt x="166" y="77"/>
                </a:lnTo>
                <a:lnTo>
                  <a:pt x="172" y="83"/>
                </a:lnTo>
                <a:lnTo>
                  <a:pt x="159" y="87"/>
                </a:lnTo>
                <a:lnTo>
                  <a:pt x="153" y="94"/>
                </a:lnTo>
                <a:lnTo>
                  <a:pt x="159" y="94"/>
                </a:lnTo>
                <a:lnTo>
                  <a:pt x="168" y="87"/>
                </a:lnTo>
                <a:lnTo>
                  <a:pt x="183" y="87"/>
                </a:lnTo>
                <a:lnTo>
                  <a:pt x="189" y="92"/>
                </a:lnTo>
                <a:lnTo>
                  <a:pt x="198" y="94"/>
                </a:lnTo>
                <a:lnTo>
                  <a:pt x="204" y="87"/>
                </a:lnTo>
                <a:lnTo>
                  <a:pt x="213" y="85"/>
                </a:lnTo>
                <a:lnTo>
                  <a:pt x="219" y="81"/>
                </a:lnTo>
                <a:lnTo>
                  <a:pt x="234" y="72"/>
                </a:lnTo>
                <a:lnTo>
                  <a:pt x="240" y="75"/>
                </a:lnTo>
                <a:lnTo>
                  <a:pt x="255" y="72"/>
                </a:lnTo>
                <a:lnTo>
                  <a:pt x="270" y="60"/>
                </a:lnTo>
                <a:lnTo>
                  <a:pt x="276" y="49"/>
                </a:lnTo>
                <a:lnTo>
                  <a:pt x="283" y="43"/>
                </a:lnTo>
                <a:lnTo>
                  <a:pt x="289" y="36"/>
                </a:lnTo>
                <a:lnTo>
                  <a:pt x="304" y="26"/>
                </a:lnTo>
                <a:lnTo>
                  <a:pt x="347" y="0"/>
                </a:lnTo>
                <a:lnTo>
                  <a:pt x="347" y="4"/>
                </a:lnTo>
                <a:lnTo>
                  <a:pt x="372" y="151"/>
                </a:lnTo>
                <a:lnTo>
                  <a:pt x="368" y="153"/>
                </a:lnTo>
                <a:lnTo>
                  <a:pt x="364" y="153"/>
                </a:lnTo>
                <a:lnTo>
                  <a:pt x="362" y="162"/>
                </a:lnTo>
                <a:lnTo>
                  <a:pt x="366" y="168"/>
                </a:lnTo>
                <a:lnTo>
                  <a:pt x="372" y="190"/>
                </a:lnTo>
                <a:lnTo>
                  <a:pt x="368" y="196"/>
                </a:lnTo>
                <a:lnTo>
                  <a:pt x="366" y="217"/>
                </a:lnTo>
                <a:lnTo>
                  <a:pt x="366" y="226"/>
                </a:lnTo>
                <a:lnTo>
                  <a:pt x="366" y="234"/>
                </a:lnTo>
                <a:lnTo>
                  <a:pt x="364" y="234"/>
                </a:lnTo>
                <a:lnTo>
                  <a:pt x="364" y="243"/>
                </a:lnTo>
                <a:lnTo>
                  <a:pt x="364" y="249"/>
                </a:lnTo>
                <a:lnTo>
                  <a:pt x="364" y="258"/>
                </a:lnTo>
                <a:lnTo>
                  <a:pt x="362" y="271"/>
                </a:lnTo>
                <a:lnTo>
                  <a:pt x="351" y="279"/>
                </a:lnTo>
                <a:lnTo>
                  <a:pt x="342" y="294"/>
                </a:lnTo>
                <a:lnTo>
                  <a:pt x="330" y="307"/>
                </a:lnTo>
                <a:lnTo>
                  <a:pt x="317" y="300"/>
                </a:lnTo>
                <a:lnTo>
                  <a:pt x="311" y="311"/>
                </a:lnTo>
                <a:lnTo>
                  <a:pt x="311" y="317"/>
                </a:lnTo>
                <a:lnTo>
                  <a:pt x="300" y="324"/>
                </a:lnTo>
                <a:lnTo>
                  <a:pt x="298" y="330"/>
                </a:lnTo>
                <a:lnTo>
                  <a:pt x="298" y="337"/>
                </a:lnTo>
                <a:lnTo>
                  <a:pt x="291" y="345"/>
                </a:lnTo>
                <a:lnTo>
                  <a:pt x="298" y="351"/>
                </a:lnTo>
                <a:lnTo>
                  <a:pt x="294" y="358"/>
                </a:lnTo>
                <a:lnTo>
                  <a:pt x="291" y="366"/>
                </a:lnTo>
                <a:lnTo>
                  <a:pt x="283" y="356"/>
                </a:lnTo>
                <a:lnTo>
                  <a:pt x="276" y="354"/>
                </a:lnTo>
                <a:lnTo>
                  <a:pt x="272" y="360"/>
                </a:lnTo>
                <a:lnTo>
                  <a:pt x="268" y="366"/>
                </a:lnTo>
                <a:lnTo>
                  <a:pt x="268" y="375"/>
                </a:lnTo>
                <a:lnTo>
                  <a:pt x="266" y="377"/>
                </a:lnTo>
                <a:lnTo>
                  <a:pt x="264" y="386"/>
                </a:lnTo>
                <a:lnTo>
                  <a:pt x="268" y="390"/>
                </a:lnTo>
                <a:lnTo>
                  <a:pt x="268" y="403"/>
                </a:lnTo>
                <a:lnTo>
                  <a:pt x="262" y="409"/>
                </a:lnTo>
                <a:lnTo>
                  <a:pt x="262" y="415"/>
                </a:lnTo>
                <a:lnTo>
                  <a:pt x="255" y="422"/>
                </a:lnTo>
                <a:lnTo>
                  <a:pt x="245" y="428"/>
                </a:lnTo>
                <a:lnTo>
                  <a:pt x="238" y="428"/>
                </a:lnTo>
                <a:lnTo>
                  <a:pt x="238" y="428"/>
                </a:lnTo>
                <a:lnTo>
                  <a:pt x="232" y="422"/>
                </a:lnTo>
                <a:lnTo>
                  <a:pt x="225" y="415"/>
                </a:lnTo>
                <a:lnTo>
                  <a:pt x="217" y="413"/>
                </a:lnTo>
                <a:lnTo>
                  <a:pt x="210" y="407"/>
                </a:lnTo>
                <a:lnTo>
                  <a:pt x="206" y="394"/>
                </a:lnTo>
                <a:lnTo>
                  <a:pt x="198" y="398"/>
                </a:lnTo>
                <a:lnTo>
                  <a:pt x="189" y="407"/>
                </a:lnTo>
                <a:lnTo>
                  <a:pt x="185" y="413"/>
                </a:lnTo>
                <a:lnTo>
                  <a:pt x="179" y="413"/>
                </a:lnTo>
                <a:lnTo>
                  <a:pt x="172" y="415"/>
                </a:lnTo>
                <a:lnTo>
                  <a:pt x="164" y="411"/>
                </a:lnTo>
                <a:lnTo>
                  <a:pt x="155" y="409"/>
                </a:lnTo>
                <a:lnTo>
                  <a:pt x="149" y="409"/>
                </a:lnTo>
                <a:lnTo>
                  <a:pt x="144" y="415"/>
                </a:lnTo>
                <a:lnTo>
                  <a:pt x="136" y="417"/>
                </a:lnTo>
                <a:lnTo>
                  <a:pt x="121" y="405"/>
                </a:lnTo>
                <a:lnTo>
                  <a:pt x="117" y="405"/>
                </a:lnTo>
                <a:lnTo>
                  <a:pt x="102" y="407"/>
                </a:lnTo>
                <a:lnTo>
                  <a:pt x="95" y="405"/>
                </a:lnTo>
                <a:lnTo>
                  <a:pt x="85" y="390"/>
                </a:lnTo>
                <a:lnTo>
                  <a:pt x="81" y="381"/>
                </a:lnTo>
                <a:lnTo>
                  <a:pt x="64" y="375"/>
                </a:lnTo>
                <a:lnTo>
                  <a:pt x="51" y="379"/>
                </a:lnTo>
                <a:lnTo>
                  <a:pt x="44" y="373"/>
                </a:lnTo>
                <a:lnTo>
                  <a:pt x="34" y="379"/>
                </a:lnTo>
                <a:lnTo>
                  <a:pt x="12" y="190"/>
                </a:lnTo>
                <a:lnTo>
                  <a:pt x="0" y="8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Freeform 756"/>
          <p:cNvSpPr>
            <a:spLocks/>
          </p:cNvSpPr>
          <p:nvPr/>
        </p:nvSpPr>
        <p:spPr bwMode="auto">
          <a:xfrm>
            <a:off x="5895975" y="4092696"/>
            <a:ext cx="777875" cy="801688"/>
          </a:xfrm>
          <a:custGeom>
            <a:avLst/>
            <a:gdLst>
              <a:gd name="T0" fmla="*/ 117 w 490"/>
              <a:gd name="T1" fmla="*/ 17 h 505"/>
              <a:gd name="T2" fmla="*/ 213 w 490"/>
              <a:gd name="T3" fmla="*/ 25 h 505"/>
              <a:gd name="T4" fmla="*/ 221 w 490"/>
              <a:gd name="T5" fmla="*/ 45 h 505"/>
              <a:gd name="T6" fmla="*/ 253 w 490"/>
              <a:gd name="T7" fmla="*/ 55 h 505"/>
              <a:gd name="T8" fmla="*/ 270 w 490"/>
              <a:gd name="T9" fmla="*/ 77 h 505"/>
              <a:gd name="T10" fmla="*/ 307 w 490"/>
              <a:gd name="T11" fmla="*/ 117 h 505"/>
              <a:gd name="T12" fmla="*/ 332 w 490"/>
              <a:gd name="T13" fmla="*/ 138 h 505"/>
              <a:gd name="T14" fmla="*/ 356 w 490"/>
              <a:gd name="T15" fmla="*/ 153 h 505"/>
              <a:gd name="T16" fmla="*/ 364 w 490"/>
              <a:gd name="T17" fmla="*/ 168 h 505"/>
              <a:gd name="T18" fmla="*/ 381 w 490"/>
              <a:gd name="T19" fmla="*/ 183 h 505"/>
              <a:gd name="T20" fmla="*/ 394 w 490"/>
              <a:gd name="T21" fmla="*/ 194 h 505"/>
              <a:gd name="T22" fmla="*/ 419 w 490"/>
              <a:gd name="T23" fmla="*/ 219 h 505"/>
              <a:gd name="T24" fmla="*/ 424 w 490"/>
              <a:gd name="T25" fmla="*/ 243 h 505"/>
              <a:gd name="T26" fmla="*/ 447 w 490"/>
              <a:gd name="T27" fmla="*/ 258 h 505"/>
              <a:gd name="T28" fmla="*/ 456 w 490"/>
              <a:gd name="T29" fmla="*/ 281 h 505"/>
              <a:gd name="T30" fmla="*/ 477 w 490"/>
              <a:gd name="T31" fmla="*/ 296 h 505"/>
              <a:gd name="T32" fmla="*/ 490 w 490"/>
              <a:gd name="T33" fmla="*/ 300 h 505"/>
              <a:gd name="T34" fmla="*/ 479 w 490"/>
              <a:gd name="T35" fmla="*/ 319 h 505"/>
              <a:gd name="T36" fmla="*/ 464 w 490"/>
              <a:gd name="T37" fmla="*/ 324 h 505"/>
              <a:gd name="T38" fmla="*/ 460 w 490"/>
              <a:gd name="T39" fmla="*/ 339 h 505"/>
              <a:gd name="T40" fmla="*/ 468 w 490"/>
              <a:gd name="T41" fmla="*/ 347 h 505"/>
              <a:gd name="T42" fmla="*/ 462 w 490"/>
              <a:gd name="T43" fmla="*/ 356 h 505"/>
              <a:gd name="T44" fmla="*/ 464 w 490"/>
              <a:gd name="T45" fmla="*/ 364 h 505"/>
              <a:gd name="T46" fmla="*/ 456 w 490"/>
              <a:gd name="T47" fmla="*/ 385 h 505"/>
              <a:gd name="T48" fmla="*/ 439 w 490"/>
              <a:gd name="T49" fmla="*/ 383 h 505"/>
              <a:gd name="T50" fmla="*/ 462 w 490"/>
              <a:gd name="T51" fmla="*/ 390 h 505"/>
              <a:gd name="T52" fmla="*/ 445 w 490"/>
              <a:gd name="T53" fmla="*/ 402 h 505"/>
              <a:gd name="T54" fmla="*/ 449 w 490"/>
              <a:gd name="T55" fmla="*/ 419 h 505"/>
              <a:gd name="T56" fmla="*/ 445 w 490"/>
              <a:gd name="T57" fmla="*/ 428 h 505"/>
              <a:gd name="T58" fmla="*/ 445 w 490"/>
              <a:gd name="T59" fmla="*/ 441 h 505"/>
              <a:gd name="T60" fmla="*/ 445 w 490"/>
              <a:gd name="T61" fmla="*/ 458 h 505"/>
              <a:gd name="T62" fmla="*/ 417 w 490"/>
              <a:gd name="T63" fmla="*/ 454 h 505"/>
              <a:gd name="T64" fmla="*/ 400 w 490"/>
              <a:gd name="T65" fmla="*/ 456 h 505"/>
              <a:gd name="T66" fmla="*/ 402 w 490"/>
              <a:gd name="T67" fmla="*/ 477 h 505"/>
              <a:gd name="T68" fmla="*/ 396 w 490"/>
              <a:gd name="T69" fmla="*/ 505 h 505"/>
              <a:gd name="T70" fmla="*/ 377 w 490"/>
              <a:gd name="T71" fmla="*/ 483 h 505"/>
              <a:gd name="T72" fmla="*/ 121 w 490"/>
              <a:gd name="T73" fmla="*/ 488 h 505"/>
              <a:gd name="T74" fmla="*/ 104 w 490"/>
              <a:gd name="T75" fmla="*/ 458 h 505"/>
              <a:gd name="T76" fmla="*/ 100 w 490"/>
              <a:gd name="T77" fmla="*/ 428 h 505"/>
              <a:gd name="T78" fmla="*/ 98 w 490"/>
              <a:gd name="T79" fmla="*/ 402 h 505"/>
              <a:gd name="T80" fmla="*/ 89 w 490"/>
              <a:gd name="T81" fmla="*/ 368 h 505"/>
              <a:gd name="T82" fmla="*/ 96 w 490"/>
              <a:gd name="T83" fmla="*/ 339 h 505"/>
              <a:gd name="T84" fmla="*/ 94 w 490"/>
              <a:gd name="T85" fmla="*/ 324 h 505"/>
              <a:gd name="T86" fmla="*/ 92 w 490"/>
              <a:gd name="T87" fmla="*/ 300 h 505"/>
              <a:gd name="T88" fmla="*/ 72 w 490"/>
              <a:gd name="T89" fmla="*/ 270 h 505"/>
              <a:gd name="T90" fmla="*/ 34 w 490"/>
              <a:gd name="T91" fmla="*/ 13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0" h="505">
                <a:moveTo>
                  <a:pt x="0" y="30"/>
                </a:moveTo>
                <a:lnTo>
                  <a:pt x="81" y="19"/>
                </a:lnTo>
                <a:lnTo>
                  <a:pt x="117" y="17"/>
                </a:lnTo>
                <a:lnTo>
                  <a:pt x="228" y="0"/>
                </a:lnTo>
                <a:lnTo>
                  <a:pt x="226" y="6"/>
                </a:lnTo>
                <a:lnTo>
                  <a:pt x="213" y="25"/>
                </a:lnTo>
                <a:lnTo>
                  <a:pt x="211" y="34"/>
                </a:lnTo>
                <a:lnTo>
                  <a:pt x="215" y="40"/>
                </a:lnTo>
                <a:lnTo>
                  <a:pt x="221" y="45"/>
                </a:lnTo>
                <a:lnTo>
                  <a:pt x="228" y="45"/>
                </a:lnTo>
                <a:lnTo>
                  <a:pt x="243" y="57"/>
                </a:lnTo>
                <a:lnTo>
                  <a:pt x="253" y="55"/>
                </a:lnTo>
                <a:lnTo>
                  <a:pt x="260" y="62"/>
                </a:lnTo>
                <a:lnTo>
                  <a:pt x="264" y="68"/>
                </a:lnTo>
                <a:lnTo>
                  <a:pt x="270" y="77"/>
                </a:lnTo>
                <a:lnTo>
                  <a:pt x="275" y="83"/>
                </a:lnTo>
                <a:lnTo>
                  <a:pt x="292" y="106"/>
                </a:lnTo>
                <a:lnTo>
                  <a:pt x="307" y="117"/>
                </a:lnTo>
                <a:lnTo>
                  <a:pt x="321" y="123"/>
                </a:lnTo>
                <a:lnTo>
                  <a:pt x="328" y="132"/>
                </a:lnTo>
                <a:lnTo>
                  <a:pt x="332" y="138"/>
                </a:lnTo>
                <a:lnTo>
                  <a:pt x="339" y="143"/>
                </a:lnTo>
                <a:lnTo>
                  <a:pt x="345" y="145"/>
                </a:lnTo>
                <a:lnTo>
                  <a:pt x="356" y="153"/>
                </a:lnTo>
                <a:lnTo>
                  <a:pt x="362" y="158"/>
                </a:lnTo>
                <a:lnTo>
                  <a:pt x="362" y="162"/>
                </a:lnTo>
                <a:lnTo>
                  <a:pt x="364" y="168"/>
                </a:lnTo>
                <a:lnTo>
                  <a:pt x="373" y="172"/>
                </a:lnTo>
                <a:lnTo>
                  <a:pt x="373" y="179"/>
                </a:lnTo>
                <a:lnTo>
                  <a:pt x="381" y="183"/>
                </a:lnTo>
                <a:lnTo>
                  <a:pt x="381" y="183"/>
                </a:lnTo>
                <a:lnTo>
                  <a:pt x="387" y="192"/>
                </a:lnTo>
                <a:lnTo>
                  <a:pt x="394" y="194"/>
                </a:lnTo>
                <a:lnTo>
                  <a:pt x="409" y="202"/>
                </a:lnTo>
                <a:lnTo>
                  <a:pt x="411" y="209"/>
                </a:lnTo>
                <a:lnTo>
                  <a:pt x="419" y="219"/>
                </a:lnTo>
                <a:lnTo>
                  <a:pt x="422" y="228"/>
                </a:lnTo>
                <a:lnTo>
                  <a:pt x="422" y="234"/>
                </a:lnTo>
                <a:lnTo>
                  <a:pt x="424" y="243"/>
                </a:lnTo>
                <a:lnTo>
                  <a:pt x="432" y="247"/>
                </a:lnTo>
                <a:lnTo>
                  <a:pt x="441" y="251"/>
                </a:lnTo>
                <a:lnTo>
                  <a:pt x="447" y="258"/>
                </a:lnTo>
                <a:lnTo>
                  <a:pt x="451" y="266"/>
                </a:lnTo>
                <a:lnTo>
                  <a:pt x="456" y="275"/>
                </a:lnTo>
                <a:lnTo>
                  <a:pt x="456" y="281"/>
                </a:lnTo>
                <a:lnTo>
                  <a:pt x="458" y="287"/>
                </a:lnTo>
                <a:lnTo>
                  <a:pt x="462" y="294"/>
                </a:lnTo>
                <a:lnTo>
                  <a:pt x="477" y="296"/>
                </a:lnTo>
                <a:lnTo>
                  <a:pt x="479" y="298"/>
                </a:lnTo>
                <a:lnTo>
                  <a:pt x="483" y="300"/>
                </a:lnTo>
                <a:lnTo>
                  <a:pt x="490" y="300"/>
                </a:lnTo>
                <a:lnTo>
                  <a:pt x="485" y="309"/>
                </a:lnTo>
                <a:lnTo>
                  <a:pt x="479" y="313"/>
                </a:lnTo>
                <a:lnTo>
                  <a:pt x="479" y="319"/>
                </a:lnTo>
                <a:lnTo>
                  <a:pt x="473" y="319"/>
                </a:lnTo>
                <a:lnTo>
                  <a:pt x="464" y="317"/>
                </a:lnTo>
                <a:lnTo>
                  <a:pt x="464" y="324"/>
                </a:lnTo>
                <a:lnTo>
                  <a:pt x="473" y="330"/>
                </a:lnTo>
                <a:lnTo>
                  <a:pt x="466" y="339"/>
                </a:lnTo>
                <a:lnTo>
                  <a:pt x="460" y="339"/>
                </a:lnTo>
                <a:lnTo>
                  <a:pt x="460" y="345"/>
                </a:lnTo>
                <a:lnTo>
                  <a:pt x="466" y="343"/>
                </a:lnTo>
                <a:lnTo>
                  <a:pt x="468" y="347"/>
                </a:lnTo>
                <a:lnTo>
                  <a:pt x="464" y="353"/>
                </a:lnTo>
                <a:lnTo>
                  <a:pt x="458" y="349"/>
                </a:lnTo>
                <a:lnTo>
                  <a:pt x="462" y="356"/>
                </a:lnTo>
                <a:lnTo>
                  <a:pt x="454" y="362"/>
                </a:lnTo>
                <a:lnTo>
                  <a:pt x="458" y="366"/>
                </a:lnTo>
                <a:lnTo>
                  <a:pt x="464" y="364"/>
                </a:lnTo>
                <a:lnTo>
                  <a:pt x="460" y="377"/>
                </a:lnTo>
                <a:lnTo>
                  <a:pt x="456" y="377"/>
                </a:lnTo>
                <a:lnTo>
                  <a:pt x="456" y="385"/>
                </a:lnTo>
                <a:lnTo>
                  <a:pt x="449" y="385"/>
                </a:lnTo>
                <a:lnTo>
                  <a:pt x="441" y="383"/>
                </a:lnTo>
                <a:lnTo>
                  <a:pt x="439" y="383"/>
                </a:lnTo>
                <a:lnTo>
                  <a:pt x="447" y="388"/>
                </a:lnTo>
                <a:lnTo>
                  <a:pt x="454" y="388"/>
                </a:lnTo>
                <a:lnTo>
                  <a:pt x="462" y="390"/>
                </a:lnTo>
                <a:lnTo>
                  <a:pt x="460" y="396"/>
                </a:lnTo>
                <a:lnTo>
                  <a:pt x="454" y="407"/>
                </a:lnTo>
                <a:lnTo>
                  <a:pt x="445" y="402"/>
                </a:lnTo>
                <a:lnTo>
                  <a:pt x="443" y="411"/>
                </a:lnTo>
                <a:lnTo>
                  <a:pt x="454" y="411"/>
                </a:lnTo>
                <a:lnTo>
                  <a:pt x="449" y="419"/>
                </a:lnTo>
                <a:lnTo>
                  <a:pt x="443" y="415"/>
                </a:lnTo>
                <a:lnTo>
                  <a:pt x="449" y="422"/>
                </a:lnTo>
                <a:lnTo>
                  <a:pt x="445" y="428"/>
                </a:lnTo>
                <a:lnTo>
                  <a:pt x="449" y="428"/>
                </a:lnTo>
                <a:lnTo>
                  <a:pt x="447" y="434"/>
                </a:lnTo>
                <a:lnTo>
                  <a:pt x="445" y="441"/>
                </a:lnTo>
                <a:lnTo>
                  <a:pt x="449" y="449"/>
                </a:lnTo>
                <a:lnTo>
                  <a:pt x="449" y="456"/>
                </a:lnTo>
                <a:lnTo>
                  <a:pt x="445" y="458"/>
                </a:lnTo>
                <a:lnTo>
                  <a:pt x="443" y="458"/>
                </a:lnTo>
                <a:lnTo>
                  <a:pt x="434" y="458"/>
                </a:lnTo>
                <a:lnTo>
                  <a:pt x="417" y="454"/>
                </a:lnTo>
                <a:lnTo>
                  <a:pt x="409" y="449"/>
                </a:lnTo>
                <a:lnTo>
                  <a:pt x="402" y="456"/>
                </a:lnTo>
                <a:lnTo>
                  <a:pt x="400" y="456"/>
                </a:lnTo>
                <a:lnTo>
                  <a:pt x="398" y="462"/>
                </a:lnTo>
                <a:lnTo>
                  <a:pt x="398" y="471"/>
                </a:lnTo>
                <a:lnTo>
                  <a:pt x="402" y="477"/>
                </a:lnTo>
                <a:lnTo>
                  <a:pt x="405" y="483"/>
                </a:lnTo>
                <a:lnTo>
                  <a:pt x="402" y="498"/>
                </a:lnTo>
                <a:lnTo>
                  <a:pt x="396" y="505"/>
                </a:lnTo>
                <a:lnTo>
                  <a:pt x="390" y="503"/>
                </a:lnTo>
                <a:lnTo>
                  <a:pt x="383" y="490"/>
                </a:lnTo>
                <a:lnTo>
                  <a:pt x="377" y="483"/>
                </a:lnTo>
                <a:lnTo>
                  <a:pt x="130" y="503"/>
                </a:lnTo>
                <a:lnTo>
                  <a:pt x="123" y="494"/>
                </a:lnTo>
                <a:lnTo>
                  <a:pt x="121" y="488"/>
                </a:lnTo>
                <a:lnTo>
                  <a:pt x="111" y="473"/>
                </a:lnTo>
                <a:lnTo>
                  <a:pt x="111" y="468"/>
                </a:lnTo>
                <a:lnTo>
                  <a:pt x="104" y="458"/>
                </a:lnTo>
                <a:lnTo>
                  <a:pt x="100" y="451"/>
                </a:lnTo>
                <a:lnTo>
                  <a:pt x="98" y="443"/>
                </a:lnTo>
                <a:lnTo>
                  <a:pt x="100" y="428"/>
                </a:lnTo>
                <a:lnTo>
                  <a:pt x="100" y="419"/>
                </a:lnTo>
                <a:lnTo>
                  <a:pt x="102" y="413"/>
                </a:lnTo>
                <a:lnTo>
                  <a:pt x="98" y="402"/>
                </a:lnTo>
                <a:lnTo>
                  <a:pt x="92" y="396"/>
                </a:lnTo>
                <a:lnTo>
                  <a:pt x="87" y="381"/>
                </a:lnTo>
                <a:lnTo>
                  <a:pt x="89" y="368"/>
                </a:lnTo>
                <a:lnTo>
                  <a:pt x="92" y="360"/>
                </a:lnTo>
                <a:lnTo>
                  <a:pt x="92" y="345"/>
                </a:lnTo>
                <a:lnTo>
                  <a:pt x="96" y="339"/>
                </a:lnTo>
                <a:lnTo>
                  <a:pt x="102" y="334"/>
                </a:lnTo>
                <a:lnTo>
                  <a:pt x="102" y="326"/>
                </a:lnTo>
                <a:lnTo>
                  <a:pt x="94" y="324"/>
                </a:lnTo>
                <a:lnTo>
                  <a:pt x="96" y="313"/>
                </a:lnTo>
                <a:lnTo>
                  <a:pt x="92" y="304"/>
                </a:lnTo>
                <a:lnTo>
                  <a:pt x="92" y="300"/>
                </a:lnTo>
                <a:lnTo>
                  <a:pt x="81" y="292"/>
                </a:lnTo>
                <a:lnTo>
                  <a:pt x="77" y="279"/>
                </a:lnTo>
                <a:lnTo>
                  <a:pt x="72" y="270"/>
                </a:lnTo>
                <a:lnTo>
                  <a:pt x="70" y="264"/>
                </a:lnTo>
                <a:lnTo>
                  <a:pt x="68" y="260"/>
                </a:lnTo>
                <a:lnTo>
                  <a:pt x="34" y="136"/>
                </a:lnTo>
                <a:lnTo>
                  <a:pt x="0" y="30"/>
                </a:lnTo>
                <a:close/>
              </a:path>
            </a:pathLst>
          </a:custGeom>
          <a:solidFill>
            <a:srgbClr val="FF6969"/>
          </a:solidFill>
          <a:ln>
            <a:noFill/>
          </a:ln>
        </p:spPr>
        <p:txBody>
          <a:bodyPr vert="horz" wrap="square" lIns="91440" tIns="45720" rIns="91440" bIns="45720" numCol="1" anchor="t" anchorCtr="0" compatLnSpc="1">
            <a:prstTxWarp prst="textNoShape">
              <a:avLst/>
            </a:prstTxWarp>
          </a:bodyPr>
          <a:lstStyle/>
          <a:p>
            <a:endParaRPr lang="en-US"/>
          </a:p>
        </p:txBody>
      </p:sp>
      <p:sp>
        <p:nvSpPr>
          <p:cNvPr id="1351" name="Freeform 757"/>
          <p:cNvSpPr>
            <a:spLocks/>
          </p:cNvSpPr>
          <p:nvPr/>
        </p:nvSpPr>
        <p:spPr bwMode="auto">
          <a:xfrm>
            <a:off x="5895975" y="4092696"/>
            <a:ext cx="777875" cy="801688"/>
          </a:xfrm>
          <a:custGeom>
            <a:avLst/>
            <a:gdLst>
              <a:gd name="T0" fmla="*/ 117 w 490"/>
              <a:gd name="T1" fmla="*/ 17 h 505"/>
              <a:gd name="T2" fmla="*/ 213 w 490"/>
              <a:gd name="T3" fmla="*/ 25 h 505"/>
              <a:gd name="T4" fmla="*/ 221 w 490"/>
              <a:gd name="T5" fmla="*/ 45 h 505"/>
              <a:gd name="T6" fmla="*/ 253 w 490"/>
              <a:gd name="T7" fmla="*/ 55 h 505"/>
              <a:gd name="T8" fmla="*/ 270 w 490"/>
              <a:gd name="T9" fmla="*/ 77 h 505"/>
              <a:gd name="T10" fmla="*/ 307 w 490"/>
              <a:gd name="T11" fmla="*/ 117 h 505"/>
              <a:gd name="T12" fmla="*/ 332 w 490"/>
              <a:gd name="T13" fmla="*/ 138 h 505"/>
              <a:gd name="T14" fmla="*/ 356 w 490"/>
              <a:gd name="T15" fmla="*/ 153 h 505"/>
              <a:gd name="T16" fmla="*/ 364 w 490"/>
              <a:gd name="T17" fmla="*/ 168 h 505"/>
              <a:gd name="T18" fmla="*/ 381 w 490"/>
              <a:gd name="T19" fmla="*/ 183 h 505"/>
              <a:gd name="T20" fmla="*/ 394 w 490"/>
              <a:gd name="T21" fmla="*/ 194 h 505"/>
              <a:gd name="T22" fmla="*/ 419 w 490"/>
              <a:gd name="T23" fmla="*/ 219 h 505"/>
              <a:gd name="T24" fmla="*/ 424 w 490"/>
              <a:gd name="T25" fmla="*/ 243 h 505"/>
              <a:gd name="T26" fmla="*/ 447 w 490"/>
              <a:gd name="T27" fmla="*/ 258 h 505"/>
              <a:gd name="T28" fmla="*/ 456 w 490"/>
              <a:gd name="T29" fmla="*/ 281 h 505"/>
              <a:gd name="T30" fmla="*/ 477 w 490"/>
              <a:gd name="T31" fmla="*/ 296 h 505"/>
              <a:gd name="T32" fmla="*/ 490 w 490"/>
              <a:gd name="T33" fmla="*/ 300 h 505"/>
              <a:gd name="T34" fmla="*/ 479 w 490"/>
              <a:gd name="T35" fmla="*/ 319 h 505"/>
              <a:gd name="T36" fmla="*/ 464 w 490"/>
              <a:gd name="T37" fmla="*/ 324 h 505"/>
              <a:gd name="T38" fmla="*/ 460 w 490"/>
              <a:gd name="T39" fmla="*/ 339 h 505"/>
              <a:gd name="T40" fmla="*/ 468 w 490"/>
              <a:gd name="T41" fmla="*/ 347 h 505"/>
              <a:gd name="T42" fmla="*/ 462 w 490"/>
              <a:gd name="T43" fmla="*/ 356 h 505"/>
              <a:gd name="T44" fmla="*/ 464 w 490"/>
              <a:gd name="T45" fmla="*/ 364 h 505"/>
              <a:gd name="T46" fmla="*/ 456 w 490"/>
              <a:gd name="T47" fmla="*/ 385 h 505"/>
              <a:gd name="T48" fmla="*/ 439 w 490"/>
              <a:gd name="T49" fmla="*/ 383 h 505"/>
              <a:gd name="T50" fmla="*/ 462 w 490"/>
              <a:gd name="T51" fmla="*/ 390 h 505"/>
              <a:gd name="T52" fmla="*/ 445 w 490"/>
              <a:gd name="T53" fmla="*/ 402 h 505"/>
              <a:gd name="T54" fmla="*/ 449 w 490"/>
              <a:gd name="T55" fmla="*/ 419 h 505"/>
              <a:gd name="T56" fmla="*/ 445 w 490"/>
              <a:gd name="T57" fmla="*/ 428 h 505"/>
              <a:gd name="T58" fmla="*/ 445 w 490"/>
              <a:gd name="T59" fmla="*/ 441 h 505"/>
              <a:gd name="T60" fmla="*/ 445 w 490"/>
              <a:gd name="T61" fmla="*/ 458 h 505"/>
              <a:gd name="T62" fmla="*/ 417 w 490"/>
              <a:gd name="T63" fmla="*/ 454 h 505"/>
              <a:gd name="T64" fmla="*/ 400 w 490"/>
              <a:gd name="T65" fmla="*/ 456 h 505"/>
              <a:gd name="T66" fmla="*/ 402 w 490"/>
              <a:gd name="T67" fmla="*/ 477 h 505"/>
              <a:gd name="T68" fmla="*/ 396 w 490"/>
              <a:gd name="T69" fmla="*/ 505 h 505"/>
              <a:gd name="T70" fmla="*/ 377 w 490"/>
              <a:gd name="T71" fmla="*/ 483 h 505"/>
              <a:gd name="T72" fmla="*/ 121 w 490"/>
              <a:gd name="T73" fmla="*/ 488 h 505"/>
              <a:gd name="T74" fmla="*/ 104 w 490"/>
              <a:gd name="T75" fmla="*/ 458 h 505"/>
              <a:gd name="T76" fmla="*/ 100 w 490"/>
              <a:gd name="T77" fmla="*/ 428 h 505"/>
              <a:gd name="T78" fmla="*/ 98 w 490"/>
              <a:gd name="T79" fmla="*/ 402 h 505"/>
              <a:gd name="T80" fmla="*/ 89 w 490"/>
              <a:gd name="T81" fmla="*/ 368 h 505"/>
              <a:gd name="T82" fmla="*/ 96 w 490"/>
              <a:gd name="T83" fmla="*/ 339 h 505"/>
              <a:gd name="T84" fmla="*/ 94 w 490"/>
              <a:gd name="T85" fmla="*/ 324 h 505"/>
              <a:gd name="T86" fmla="*/ 92 w 490"/>
              <a:gd name="T87" fmla="*/ 300 h 505"/>
              <a:gd name="T88" fmla="*/ 72 w 490"/>
              <a:gd name="T89" fmla="*/ 270 h 505"/>
              <a:gd name="T90" fmla="*/ 34 w 490"/>
              <a:gd name="T91" fmla="*/ 13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0" h="505">
                <a:moveTo>
                  <a:pt x="0" y="30"/>
                </a:moveTo>
                <a:lnTo>
                  <a:pt x="81" y="19"/>
                </a:lnTo>
                <a:lnTo>
                  <a:pt x="117" y="17"/>
                </a:lnTo>
                <a:lnTo>
                  <a:pt x="228" y="0"/>
                </a:lnTo>
                <a:lnTo>
                  <a:pt x="226" y="6"/>
                </a:lnTo>
                <a:lnTo>
                  <a:pt x="213" y="25"/>
                </a:lnTo>
                <a:lnTo>
                  <a:pt x="211" y="34"/>
                </a:lnTo>
                <a:lnTo>
                  <a:pt x="215" y="40"/>
                </a:lnTo>
                <a:lnTo>
                  <a:pt x="221" y="45"/>
                </a:lnTo>
                <a:lnTo>
                  <a:pt x="228" y="45"/>
                </a:lnTo>
                <a:lnTo>
                  <a:pt x="243" y="57"/>
                </a:lnTo>
                <a:lnTo>
                  <a:pt x="253" y="55"/>
                </a:lnTo>
                <a:lnTo>
                  <a:pt x="260" y="62"/>
                </a:lnTo>
                <a:lnTo>
                  <a:pt x="264" y="68"/>
                </a:lnTo>
                <a:lnTo>
                  <a:pt x="270" y="77"/>
                </a:lnTo>
                <a:lnTo>
                  <a:pt x="275" y="83"/>
                </a:lnTo>
                <a:lnTo>
                  <a:pt x="292" y="106"/>
                </a:lnTo>
                <a:lnTo>
                  <a:pt x="307" y="117"/>
                </a:lnTo>
                <a:lnTo>
                  <a:pt x="321" y="123"/>
                </a:lnTo>
                <a:lnTo>
                  <a:pt x="328" y="132"/>
                </a:lnTo>
                <a:lnTo>
                  <a:pt x="332" y="138"/>
                </a:lnTo>
                <a:lnTo>
                  <a:pt x="339" y="143"/>
                </a:lnTo>
                <a:lnTo>
                  <a:pt x="345" y="145"/>
                </a:lnTo>
                <a:lnTo>
                  <a:pt x="356" y="153"/>
                </a:lnTo>
                <a:lnTo>
                  <a:pt x="362" y="158"/>
                </a:lnTo>
                <a:lnTo>
                  <a:pt x="362" y="162"/>
                </a:lnTo>
                <a:lnTo>
                  <a:pt x="364" y="168"/>
                </a:lnTo>
                <a:lnTo>
                  <a:pt x="373" y="172"/>
                </a:lnTo>
                <a:lnTo>
                  <a:pt x="373" y="179"/>
                </a:lnTo>
                <a:lnTo>
                  <a:pt x="381" y="183"/>
                </a:lnTo>
                <a:lnTo>
                  <a:pt x="381" y="183"/>
                </a:lnTo>
                <a:lnTo>
                  <a:pt x="387" y="192"/>
                </a:lnTo>
                <a:lnTo>
                  <a:pt x="394" y="194"/>
                </a:lnTo>
                <a:lnTo>
                  <a:pt x="409" y="202"/>
                </a:lnTo>
                <a:lnTo>
                  <a:pt x="411" y="209"/>
                </a:lnTo>
                <a:lnTo>
                  <a:pt x="419" y="219"/>
                </a:lnTo>
                <a:lnTo>
                  <a:pt x="422" y="228"/>
                </a:lnTo>
                <a:lnTo>
                  <a:pt x="422" y="234"/>
                </a:lnTo>
                <a:lnTo>
                  <a:pt x="424" y="243"/>
                </a:lnTo>
                <a:lnTo>
                  <a:pt x="432" y="247"/>
                </a:lnTo>
                <a:lnTo>
                  <a:pt x="441" y="251"/>
                </a:lnTo>
                <a:lnTo>
                  <a:pt x="447" y="258"/>
                </a:lnTo>
                <a:lnTo>
                  <a:pt x="451" y="266"/>
                </a:lnTo>
                <a:lnTo>
                  <a:pt x="456" y="275"/>
                </a:lnTo>
                <a:lnTo>
                  <a:pt x="456" y="281"/>
                </a:lnTo>
                <a:lnTo>
                  <a:pt x="458" y="287"/>
                </a:lnTo>
                <a:lnTo>
                  <a:pt x="462" y="294"/>
                </a:lnTo>
                <a:lnTo>
                  <a:pt x="477" y="296"/>
                </a:lnTo>
                <a:lnTo>
                  <a:pt x="479" y="298"/>
                </a:lnTo>
                <a:lnTo>
                  <a:pt x="483" y="300"/>
                </a:lnTo>
                <a:lnTo>
                  <a:pt x="490" y="300"/>
                </a:lnTo>
                <a:lnTo>
                  <a:pt x="485" y="309"/>
                </a:lnTo>
                <a:lnTo>
                  <a:pt x="479" y="313"/>
                </a:lnTo>
                <a:lnTo>
                  <a:pt x="479" y="319"/>
                </a:lnTo>
                <a:lnTo>
                  <a:pt x="473" y="319"/>
                </a:lnTo>
                <a:lnTo>
                  <a:pt x="464" y="317"/>
                </a:lnTo>
                <a:lnTo>
                  <a:pt x="464" y="324"/>
                </a:lnTo>
                <a:lnTo>
                  <a:pt x="473" y="330"/>
                </a:lnTo>
                <a:lnTo>
                  <a:pt x="466" y="339"/>
                </a:lnTo>
                <a:lnTo>
                  <a:pt x="460" y="339"/>
                </a:lnTo>
                <a:lnTo>
                  <a:pt x="460" y="345"/>
                </a:lnTo>
                <a:lnTo>
                  <a:pt x="466" y="343"/>
                </a:lnTo>
                <a:lnTo>
                  <a:pt x="468" y="347"/>
                </a:lnTo>
                <a:lnTo>
                  <a:pt x="464" y="353"/>
                </a:lnTo>
                <a:lnTo>
                  <a:pt x="458" y="349"/>
                </a:lnTo>
                <a:lnTo>
                  <a:pt x="462" y="356"/>
                </a:lnTo>
                <a:lnTo>
                  <a:pt x="454" y="362"/>
                </a:lnTo>
                <a:lnTo>
                  <a:pt x="458" y="366"/>
                </a:lnTo>
                <a:lnTo>
                  <a:pt x="464" y="364"/>
                </a:lnTo>
                <a:lnTo>
                  <a:pt x="460" y="377"/>
                </a:lnTo>
                <a:lnTo>
                  <a:pt x="456" y="377"/>
                </a:lnTo>
                <a:lnTo>
                  <a:pt x="456" y="385"/>
                </a:lnTo>
                <a:lnTo>
                  <a:pt x="449" y="385"/>
                </a:lnTo>
                <a:lnTo>
                  <a:pt x="441" y="383"/>
                </a:lnTo>
                <a:lnTo>
                  <a:pt x="439" y="383"/>
                </a:lnTo>
                <a:lnTo>
                  <a:pt x="447" y="388"/>
                </a:lnTo>
                <a:lnTo>
                  <a:pt x="454" y="388"/>
                </a:lnTo>
                <a:lnTo>
                  <a:pt x="462" y="390"/>
                </a:lnTo>
                <a:lnTo>
                  <a:pt x="460" y="396"/>
                </a:lnTo>
                <a:lnTo>
                  <a:pt x="454" y="407"/>
                </a:lnTo>
                <a:lnTo>
                  <a:pt x="445" y="402"/>
                </a:lnTo>
                <a:lnTo>
                  <a:pt x="443" y="411"/>
                </a:lnTo>
                <a:lnTo>
                  <a:pt x="454" y="411"/>
                </a:lnTo>
                <a:lnTo>
                  <a:pt x="449" y="419"/>
                </a:lnTo>
                <a:lnTo>
                  <a:pt x="443" y="415"/>
                </a:lnTo>
                <a:lnTo>
                  <a:pt x="449" y="422"/>
                </a:lnTo>
                <a:lnTo>
                  <a:pt x="445" y="428"/>
                </a:lnTo>
                <a:lnTo>
                  <a:pt x="449" y="428"/>
                </a:lnTo>
                <a:lnTo>
                  <a:pt x="447" y="434"/>
                </a:lnTo>
                <a:lnTo>
                  <a:pt x="445" y="441"/>
                </a:lnTo>
                <a:lnTo>
                  <a:pt x="449" y="449"/>
                </a:lnTo>
                <a:lnTo>
                  <a:pt x="449" y="456"/>
                </a:lnTo>
                <a:lnTo>
                  <a:pt x="445" y="458"/>
                </a:lnTo>
                <a:lnTo>
                  <a:pt x="443" y="458"/>
                </a:lnTo>
                <a:lnTo>
                  <a:pt x="434" y="458"/>
                </a:lnTo>
                <a:lnTo>
                  <a:pt x="417" y="454"/>
                </a:lnTo>
                <a:lnTo>
                  <a:pt x="409" y="449"/>
                </a:lnTo>
                <a:lnTo>
                  <a:pt x="402" y="456"/>
                </a:lnTo>
                <a:lnTo>
                  <a:pt x="400" y="456"/>
                </a:lnTo>
                <a:lnTo>
                  <a:pt x="398" y="462"/>
                </a:lnTo>
                <a:lnTo>
                  <a:pt x="398" y="471"/>
                </a:lnTo>
                <a:lnTo>
                  <a:pt x="402" y="477"/>
                </a:lnTo>
                <a:lnTo>
                  <a:pt x="405" y="483"/>
                </a:lnTo>
                <a:lnTo>
                  <a:pt x="402" y="498"/>
                </a:lnTo>
                <a:lnTo>
                  <a:pt x="396" y="505"/>
                </a:lnTo>
                <a:lnTo>
                  <a:pt x="390" y="503"/>
                </a:lnTo>
                <a:lnTo>
                  <a:pt x="383" y="490"/>
                </a:lnTo>
                <a:lnTo>
                  <a:pt x="377" y="483"/>
                </a:lnTo>
                <a:lnTo>
                  <a:pt x="130" y="503"/>
                </a:lnTo>
                <a:lnTo>
                  <a:pt x="123" y="494"/>
                </a:lnTo>
                <a:lnTo>
                  <a:pt x="121" y="488"/>
                </a:lnTo>
                <a:lnTo>
                  <a:pt x="111" y="473"/>
                </a:lnTo>
                <a:lnTo>
                  <a:pt x="111" y="468"/>
                </a:lnTo>
                <a:lnTo>
                  <a:pt x="104" y="458"/>
                </a:lnTo>
                <a:lnTo>
                  <a:pt x="100" y="451"/>
                </a:lnTo>
                <a:lnTo>
                  <a:pt x="98" y="443"/>
                </a:lnTo>
                <a:lnTo>
                  <a:pt x="100" y="428"/>
                </a:lnTo>
                <a:lnTo>
                  <a:pt x="100" y="419"/>
                </a:lnTo>
                <a:lnTo>
                  <a:pt x="102" y="413"/>
                </a:lnTo>
                <a:lnTo>
                  <a:pt x="98" y="402"/>
                </a:lnTo>
                <a:lnTo>
                  <a:pt x="92" y="396"/>
                </a:lnTo>
                <a:lnTo>
                  <a:pt x="87" y="381"/>
                </a:lnTo>
                <a:lnTo>
                  <a:pt x="89" y="368"/>
                </a:lnTo>
                <a:lnTo>
                  <a:pt x="92" y="360"/>
                </a:lnTo>
                <a:lnTo>
                  <a:pt x="92" y="345"/>
                </a:lnTo>
                <a:lnTo>
                  <a:pt x="96" y="339"/>
                </a:lnTo>
                <a:lnTo>
                  <a:pt x="102" y="334"/>
                </a:lnTo>
                <a:lnTo>
                  <a:pt x="102" y="326"/>
                </a:lnTo>
                <a:lnTo>
                  <a:pt x="94" y="324"/>
                </a:lnTo>
                <a:lnTo>
                  <a:pt x="96" y="313"/>
                </a:lnTo>
                <a:lnTo>
                  <a:pt x="92" y="304"/>
                </a:lnTo>
                <a:lnTo>
                  <a:pt x="92" y="300"/>
                </a:lnTo>
                <a:lnTo>
                  <a:pt x="81" y="292"/>
                </a:lnTo>
                <a:lnTo>
                  <a:pt x="77" y="279"/>
                </a:lnTo>
                <a:lnTo>
                  <a:pt x="72" y="270"/>
                </a:lnTo>
                <a:lnTo>
                  <a:pt x="70" y="264"/>
                </a:lnTo>
                <a:lnTo>
                  <a:pt x="68" y="260"/>
                </a:lnTo>
                <a:lnTo>
                  <a:pt x="34" y="136"/>
                </a:lnTo>
                <a:lnTo>
                  <a:pt x="0" y="3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Freeform 758"/>
          <p:cNvSpPr>
            <a:spLocks/>
          </p:cNvSpPr>
          <p:nvPr/>
        </p:nvSpPr>
        <p:spPr bwMode="auto">
          <a:xfrm>
            <a:off x="6240462" y="3033834"/>
            <a:ext cx="628650" cy="633413"/>
          </a:xfrm>
          <a:custGeom>
            <a:avLst/>
            <a:gdLst>
              <a:gd name="T0" fmla="*/ 7 w 396"/>
              <a:gd name="T1" fmla="*/ 277 h 399"/>
              <a:gd name="T2" fmla="*/ 24 w 396"/>
              <a:gd name="T3" fmla="*/ 258 h 399"/>
              <a:gd name="T4" fmla="*/ 26 w 396"/>
              <a:gd name="T5" fmla="*/ 235 h 399"/>
              <a:gd name="T6" fmla="*/ 30 w 396"/>
              <a:gd name="T7" fmla="*/ 215 h 399"/>
              <a:gd name="T8" fmla="*/ 45 w 396"/>
              <a:gd name="T9" fmla="*/ 205 h 399"/>
              <a:gd name="T10" fmla="*/ 60 w 396"/>
              <a:gd name="T11" fmla="*/ 200 h 399"/>
              <a:gd name="T12" fmla="*/ 60 w 396"/>
              <a:gd name="T13" fmla="*/ 179 h 399"/>
              <a:gd name="T14" fmla="*/ 73 w 396"/>
              <a:gd name="T15" fmla="*/ 160 h 399"/>
              <a:gd name="T16" fmla="*/ 104 w 396"/>
              <a:gd name="T17" fmla="*/ 143 h 399"/>
              <a:gd name="T18" fmla="*/ 126 w 396"/>
              <a:gd name="T19" fmla="*/ 107 h 399"/>
              <a:gd name="T20" fmla="*/ 126 w 396"/>
              <a:gd name="T21" fmla="*/ 83 h 399"/>
              <a:gd name="T22" fmla="*/ 128 w 396"/>
              <a:gd name="T23" fmla="*/ 66 h 399"/>
              <a:gd name="T24" fmla="*/ 128 w 396"/>
              <a:gd name="T25" fmla="*/ 17 h 399"/>
              <a:gd name="T26" fmla="*/ 130 w 396"/>
              <a:gd name="T27" fmla="*/ 2 h 399"/>
              <a:gd name="T28" fmla="*/ 241 w 396"/>
              <a:gd name="T29" fmla="*/ 85 h 399"/>
              <a:gd name="T30" fmla="*/ 264 w 396"/>
              <a:gd name="T31" fmla="*/ 130 h 399"/>
              <a:gd name="T32" fmla="*/ 277 w 396"/>
              <a:gd name="T33" fmla="*/ 109 h 399"/>
              <a:gd name="T34" fmla="*/ 300 w 396"/>
              <a:gd name="T35" fmla="*/ 94 h 399"/>
              <a:gd name="T36" fmla="*/ 311 w 396"/>
              <a:gd name="T37" fmla="*/ 92 h 399"/>
              <a:gd name="T38" fmla="*/ 330 w 396"/>
              <a:gd name="T39" fmla="*/ 85 h 399"/>
              <a:gd name="T40" fmla="*/ 347 w 396"/>
              <a:gd name="T41" fmla="*/ 71 h 399"/>
              <a:gd name="T42" fmla="*/ 366 w 396"/>
              <a:gd name="T43" fmla="*/ 75 h 399"/>
              <a:gd name="T44" fmla="*/ 381 w 396"/>
              <a:gd name="T45" fmla="*/ 83 h 399"/>
              <a:gd name="T46" fmla="*/ 394 w 396"/>
              <a:gd name="T47" fmla="*/ 98 h 399"/>
              <a:gd name="T48" fmla="*/ 390 w 396"/>
              <a:gd name="T49" fmla="*/ 122 h 399"/>
              <a:gd name="T50" fmla="*/ 343 w 396"/>
              <a:gd name="T51" fmla="*/ 111 h 399"/>
              <a:gd name="T52" fmla="*/ 337 w 396"/>
              <a:gd name="T53" fmla="*/ 141 h 399"/>
              <a:gd name="T54" fmla="*/ 320 w 396"/>
              <a:gd name="T55" fmla="*/ 162 h 399"/>
              <a:gd name="T56" fmla="*/ 298 w 396"/>
              <a:gd name="T57" fmla="*/ 179 h 399"/>
              <a:gd name="T58" fmla="*/ 292 w 396"/>
              <a:gd name="T59" fmla="*/ 203 h 399"/>
              <a:gd name="T60" fmla="*/ 277 w 396"/>
              <a:gd name="T61" fmla="*/ 228 h 399"/>
              <a:gd name="T62" fmla="*/ 256 w 396"/>
              <a:gd name="T63" fmla="*/ 215 h 399"/>
              <a:gd name="T64" fmla="*/ 247 w 396"/>
              <a:gd name="T65" fmla="*/ 241 h 399"/>
              <a:gd name="T66" fmla="*/ 234 w 396"/>
              <a:gd name="T67" fmla="*/ 264 h 399"/>
              <a:gd name="T68" fmla="*/ 224 w 396"/>
              <a:gd name="T69" fmla="*/ 296 h 399"/>
              <a:gd name="T70" fmla="*/ 219 w 396"/>
              <a:gd name="T71" fmla="*/ 333 h 399"/>
              <a:gd name="T72" fmla="*/ 215 w 396"/>
              <a:gd name="T73" fmla="*/ 347 h 399"/>
              <a:gd name="T74" fmla="*/ 179 w 396"/>
              <a:gd name="T75" fmla="*/ 367 h 399"/>
              <a:gd name="T76" fmla="*/ 166 w 396"/>
              <a:gd name="T77" fmla="*/ 377 h 399"/>
              <a:gd name="T78" fmla="*/ 136 w 396"/>
              <a:gd name="T79" fmla="*/ 388 h 399"/>
              <a:gd name="T80" fmla="*/ 107 w 396"/>
              <a:gd name="T81" fmla="*/ 399 h 399"/>
              <a:gd name="T82" fmla="*/ 75 w 396"/>
              <a:gd name="T83" fmla="*/ 382 h 399"/>
              <a:gd name="T84" fmla="*/ 53 w 396"/>
              <a:gd name="T85" fmla="*/ 367 h 399"/>
              <a:gd name="T86" fmla="*/ 17 w 396"/>
              <a:gd name="T87" fmla="*/ 330 h 399"/>
              <a:gd name="T88" fmla="*/ 4 w 396"/>
              <a:gd name="T89" fmla="*/ 294 h 399"/>
              <a:gd name="T90" fmla="*/ 0 w 396"/>
              <a:gd name="T91" fmla="*/ 27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9">
                <a:moveTo>
                  <a:pt x="0" y="277"/>
                </a:moveTo>
                <a:lnTo>
                  <a:pt x="0" y="277"/>
                </a:lnTo>
                <a:lnTo>
                  <a:pt x="7" y="277"/>
                </a:lnTo>
                <a:lnTo>
                  <a:pt x="17" y="271"/>
                </a:lnTo>
                <a:lnTo>
                  <a:pt x="24" y="264"/>
                </a:lnTo>
                <a:lnTo>
                  <a:pt x="24" y="258"/>
                </a:lnTo>
                <a:lnTo>
                  <a:pt x="30" y="252"/>
                </a:lnTo>
                <a:lnTo>
                  <a:pt x="30" y="239"/>
                </a:lnTo>
                <a:lnTo>
                  <a:pt x="26" y="235"/>
                </a:lnTo>
                <a:lnTo>
                  <a:pt x="28" y="226"/>
                </a:lnTo>
                <a:lnTo>
                  <a:pt x="30" y="224"/>
                </a:lnTo>
                <a:lnTo>
                  <a:pt x="30" y="215"/>
                </a:lnTo>
                <a:lnTo>
                  <a:pt x="34" y="209"/>
                </a:lnTo>
                <a:lnTo>
                  <a:pt x="38" y="203"/>
                </a:lnTo>
                <a:lnTo>
                  <a:pt x="45" y="205"/>
                </a:lnTo>
                <a:lnTo>
                  <a:pt x="53" y="215"/>
                </a:lnTo>
                <a:lnTo>
                  <a:pt x="56" y="207"/>
                </a:lnTo>
                <a:lnTo>
                  <a:pt x="60" y="200"/>
                </a:lnTo>
                <a:lnTo>
                  <a:pt x="53" y="194"/>
                </a:lnTo>
                <a:lnTo>
                  <a:pt x="60" y="186"/>
                </a:lnTo>
                <a:lnTo>
                  <a:pt x="60" y="179"/>
                </a:lnTo>
                <a:lnTo>
                  <a:pt x="62" y="173"/>
                </a:lnTo>
                <a:lnTo>
                  <a:pt x="73" y="166"/>
                </a:lnTo>
                <a:lnTo>
                  <a:pt x="73" y="160"/>
                </a:lnTo>
                <a:lnTo>
                  <a:pt x="79" y="149"/>
                </a:lnTo>
                <a:lnTo>
                  <a:pt x="92" y="156"/>
                </a:lnTo>
                <a:lnTo>
                  <a:pt x="104" y="143"/>
                </a:lnTo>
                <a:lnTo>
                  <a:pt x="113" y="128"/>
                </a:lnTo>
                <a:lnTo>
                  <a:pt x="124" y="120"/>
                </a:lnTo>
                <a:lnTo>
                  <a:pt x="126" y="107"/>
                </a:lnTo>
                <a:lnTo>
                  <a:pt x="126" y="98"/>
                </a:lnTo>
                <a:lnTo>
                  <a:pt x="126" y="92"/>
                </a:lnTo>
                <a:lnTo>
                  <a:pt x="126" y="83"/>
                </a:lnTo>
                <a:lnTo>
                  <a:pt x="128" y="83"/>
                </a:lnTo>
                <a:lnTo>
                  <a:pt x="128" y="75"/>
                </a:lnTo>
                <a:lnTo>
                  <a:pt x="128" y="66"/>
                </a:lnTo>
                <a:lnTo>
                  <a:pt x="130" y="45"/>
                </a:lnTo>
                <a:lnTo>
                  <a:pt x="134" y="39"/>
                </a:lnTo>
                <a:lnTo>
                  <a:pt x="128" y="17"/>
                </a:lnTo>
                <a:lnTo>
                  <a:pt x="124" y="11"/>
                </a:lnTo>
                <a:lnTo>
                  <a:pt x="126" y="2"/>
                </a:lnTo>
                <a:lnTo>
                  <a:pt x="130" y="2"/>
                </a:lnTo>
                <a:lnTo>
                  <a:pt x="134" y="0"/>
                </a:lnTo>
                <a:lnTo>
                  <a:pt x="153" y="102"/>
                </a:lnTo>
                <a:lnTo>
                  <a:pt x="241" y="85"/>
                </a:lnTo>
                <a:lnTo>
                  <a:pt x="249" y="145"/>
                </a:lnTo>
                <a:lnTo>
                  <a:pt x="256" y="137"/>
                </a:lnTo>
                <a:lnTo>
                  <a:pt x="264" y="130"/>
                </a:lnTo>
                <a:lnTo>
                  <a:pt x="268" y="124"/>
                </a:lnTo>
                <a:lnTo>
                  <a:pt x="275" y="115"/>
                </a:lnTo>
                <a:lnTo>
                  <a:pt x="277" y="109"/>
                </a:lnTo>
                <a:lnTo>
                  <a:pt x="283" y="107"/>
                </a:lnTo>
                <a:lnTo>
                  <a:pt x="290" y="109"/>
                </a:lnTo>
                <a:lnTo>
                  <a:pt x="300" y="94"/>
                </a:lnTo>
                <a:lnTo>
                  <a:pt x="300" y="85"/>
                </a:lnTo>
                <a:lnTo>
                  <a:pt x="303" y="85"/>
                </a:lnTo>
                <a:lnTo>
                  <a:pt x="311" y="92"/>
                </a:lnTo>
                <a:lnTo>
                  <a:pt x="317" y="94"/>
                </a:lnTo>
                <a:lnTo>
                  <a:pt x="328" y="92"/>
                </a:lnTo>
                <a:lnTo>
                  <a:pt x="330" y="85"/>
                </a:lnTo>
                <a:lnTo>
                  <a:pt x="337" y="79"/>
                </a:lnTo>
                <a:lnTo>
                  <a:pt x="343" y="79"/>
                </a:lnTo>
                <a:lnTo>
                  <a:pt x="347" y="71"/>
                </a:lnTo>
                <a:lnTo>
                  <a:pt x="354" y="68"/>
                </a:lnTo>
                <a:lnTo>
                  <a:pt x="360" y="71"/>
                </a:lnTo>
                <a:lnTo>
                  <a:pt x="366" y="75"/>
                </a:lnTo>
                <a:lnTo>
                  <a:pt x="381" y="75"/>
                </a:lnTo>
                <a:lnTo>
                  <a:pt x="383" y="75"/>
                </a:lnTo>
                <a:lnTo>
                  <a:pt x="381" y="83"/>
                </a:lnTo>
                <a:lnTo>
                  <a:pt x="388" y="83"/>
                </a:lnTo>
                <a:lnTo>
                  <a:pt x="388" y="92"/>
                </a:lnTo>
                <a:lnTo>
                  <a:pt x="394" y="98"/>
                </a:lnTo>
                <a:lnTo>
                  <a:pt x="396" y="102"/>
                </a:lnTo>
                <a:lnTo>
                  <a:pt x="394" y="115"/>
                </a:lnTo>
                <a:lnTo>
                  <a:pt x="390" y="122"/>
                </a:lnTo>
                <a:lnTo>
                  <a:pt x="349" y="100"/>
                </a:lnTo>
                <a:lnTo>
                  <a:pt x="341" y="105"/>
                </a:lnTo>
                <a:lnTo>
                  <a:pt x="343" y="111"/>
                </a:lnTo>
                <a:lnTo>
                  <a:pt x="341" y="120"/>
                </a:lnTo>
                <a:lnTo>
                  <a:pt x="341" y="134"/>
                </a:lnTo>
                <a:lnTo>
                  <a:pt x="337" y="141"/>
                </a:lnTo>
                <a:lnTo>
                  <a:pt x="332" y="156"/>
                </a:lnTo>
                <a:lnTo>
                  <a:pt x="326" y="162"/>
                </a:lnTo>
                <a:lnTo>
                  <a:pt x="320" y="162"/>
                </a:lnTo>
                <a:lnTo>
                  <a:pt x="313" y="177"/>
                </a:lnTo>
                <a:lnTo>
                  <a:pt x="307" y="179"/>
                </a:lnTo>
                <a:lnTo>
                  <a:pt x="298" y="179"/>
                </a:lnTo>
                <a:lnTo>
                  <a:pt x="296" y="186"/>
                </a:lnTo>
                <a:lnTo>
                  <a:pt x="294" y="196"/>
                </a:lnTo>
                <a:lnTo>
                  <a:pt x="292" y="203"/>
                </a:lnTo>
                <a:lnTo>
                  <a:pt x="288" y="218"/>
                </a:lnTo>
                <a:lnTo>
                  <a:pt x="285" y="226"/>
                </a:lnTo>
                <a:lnTo>
                  <a:pt x="277" y="228"/>
                </a:lnTo>
                <a:lnTo>
                  <a:pt x="264" y="226"/>
                </a:lnTo>
                <a:lnTo>
                  <a:pt x="262" y="222"/>
                </a:lnTo>
                <a:lnTo>
                  <a:pt x="256" y="215"/>
                </a:lnTo>
                <a:lnTo>
                  <a:pt x="247" y="218"/>
                </a:lnTo>
                <a:lnTo>
                  <a:pt x="247" y="232"/>
                </a:lnTo>
                <a:lnTo>
                  <a:pt x="247" y="241"/>
                </a:lnTo>
                <a:lnTo>
                  <a:pt x="245" y="243"/>
                </a:lnTo>
                <a:lnTo>
                  <a:pt x="241" y="258"/>
                </a:lnTo>
                <a:lnTo>
                  <a:pt x="234" y="264"/>
                </a:lnTo>
                <a:lnTo>
                  <a:pt x="234" y="273"/>
                </a:lnTo>
                <a:lnTo>
                  <a:pt x="230" y="288"/>
                </a:lnTo>
                <a:lnTo>
                  <a:pt x="224" y="296"/>
                </a:lnTo>
                <a:lnTo>
                  <a:pt x="215" y="311"/>
                </a:lnTo>
                <a:lnTo>
                  <a:pt x="213" y="324"/>
                </a:lnTo>
                <a:lnTo>
                  <a:pt x="219" y="333"/>
                </a:lnTo>
                <a:lnTo>
                  <a:pt x="213" y="339"/>
                </a:lnTo>
                <a:lnTo>
                  <a:pt x="215" y="345"/>
                </a:lnTo>
                <a:lnTo>
                  <a:pt x="215" y="347"/>
                </a:lnTo>
                <a:lnTo>
                  <a:pt x="200" y="356"/>
                </a:lnTo>
                <a:lnTo>
                  <a:pt x="192" y="356"/>
                </a:lnTo>
                <a:lnTo>
                  <a:pt x="179" y="367"/>
                </a:lnTo>
                <a:lnTo>
                  <a:pt x="168" y="364"/>
                </a:lnTo>
                <a:lnTo>
                  <a:pt x="168" y="371"/>
                </a:lnTo>
                <a:lnTo>
                  <a:pt x="166" y="377"/>
                </a:lnTo>
                <a:lnTo>
                  <a:pt x="158" y="379"/>
                </a:lnTo>
                <a:lnTo>
                  <a:pt x="143" y="386"/>
                </a:lnTo>
                <a:lnTo>
                  <a:pt x="136" y="388"/>
                </a:lnTo>
                <a:lnTo>
                  <a:pt x="124" y="384"/>
                </a:lnTo>
                <a:lnTo>
                  <a:pt x="122" y="390"/>
                </a:lnTo>
                <a:lnTo>
                  <a:pt x="107" y="399"/>
                </a:lnTo>
                <a:lnTo>
                  <a:pt x="96" y="396"/>
                </a:lnTo>
                <a:lnTo>
                  <a:pt x="81" y="388"/>
                </a:lnTo>
                <a:lnTo>
                  <a:pt x="75" y="382"/>
                </a:lnTo>
                <a:lnTo>
                  <a:pt x="68" y="375"/>
                </a:lnTo>
                <a:lnTo>
                  <a:pt x="68" y="367"/>
                </a:lnTo>
                <a:lnTo>
                  <a:pt x="53" y="367"/>
                </a:lnTo>
                <a:lnTo>
                  <a:pt x="38" y="356"/>
                </a:lnTo>
                <a:lnTo>
                  <a:pt x="24" y="337"/>
                </a:lnTo>
                <a:lnTo>
                  <a:pt x="17" y="330"/>
                </a:lnTo>
                <a:lnTo>
                  <a:pt x="15" y="324"/>
                </a:lnTo>
                <a:lnTo>
                  <a:pt x="0" y="307"/>
                </a:lnTo>
                <a:lnTo>
                  <a:pt x="4" y="294"/>
                </a:lnTo>
                <a:lnTo>
                  <a:pt x="2" y="286"/>
                </a:lnTo>
                <a:lnTo>
                  <a:pt x="0" y="281"/>
                </a:lnTo>
                <a:lnTo>
                  <a:pt x="0" y="27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353" name="Freeform 759"/>
          <p:cNvSpPr>
            <a:spLocks/>
          </p:cNvSpPr>
          <p:nvPr/>
        </p:nvSpPr>
        <p:spPr bwMode="auto">
          <a:xfrm>
            <a:off x="6240462" y="3033834"/>
            <a:ext cx="628650" cy="633413"/>
          </a:xfrm>
          <a:custGeom>
            <a:avLst/>
            <a:gdLst>
              <a:gd name="T0" fmla="*/ 7 w 396"/>
              <a:gd name="T1" fmla="*/ 277 h 399"/>
              <a:gd name="T2" fmla="*/ 24 w 396"/>
              <a:gd name="T3" fmla="*/ 258 h 399"/>
              <a:gd name="T4" fmla="*/ 26 w 396"/>
              <a:gd name="T5" fmla="*/ 235 h 399"/>
              <a:gd name="T6" fmla="*/ 30 w 396"/>
              <a:gd name="T7" fmla="*/ 215 h 399"/>
              <a:gd name="T8" fmla="*/ 45 w 396"/>
              <a:gd name="T9" fmla="*/ 205 h 399"/>
              <a:gd name="T10" fmla="*/ 60 w 396"/>
              <a:gd name="T11" fmla="*/ 200 h 399"/>
              <a:gd name="T12" fmla="*/ 60 w 396"/>
              <a:gd name="T13" fmla="*/ 179 h 399"/>
              <a:gd name="T14" fmla="*/ 73 w 396"/>
              <a:gd name="T15" fmla="*/ 160 h 399"/>
              <a:gd name="T16" fmla="*/ 104 w 396"/>
              <a:gd name="T17" fmla="*/ 143 h 399"/>
              <a:gd name="T18" fmla="*/ 126 w 396"/>
              <a:gd name="T19" fmla="*/ 107 h 399"/>
              <a:gd name="T20" fmla="*/ 126 w 396"/>
              <a:gd name="T21" fmla="*/ 83 h 399"/>
              <a:gd name="T22" fmla="*/ 128 w 396"/>
              <a:gd name="T23" fmla="*/ 66 h 399"/>
              <a:gd name="T24" fmla="*/ 128 w 396"/>
              <a:gd name="T25" fmla="*/ 17 h 399"/>
              <a:gd name="T26" fmla="*/ 130 w 396"/>
              <a:gd name="T27" fmla="*/ 2 h 399"/>
              <a:gd name="T28" fmla="*/ 241 w 396"/>
              <a:gd name="T29" fmla="*/ 85 h 399"/>
              <a:gd name="T30" fmla="*/ 264 w 396"/>
              <a:gd name="T31" fmla="*/ 130 h 399"/>
              <a:gd name="T32" fmla="*/ 277 w 396"/>
              <a:gd name="T33" fmla="*/ 109 h 399"/>
              <a:gd name="T34" fmla="*/ 300 w 396"/>
              <a:gd name="T35" fmla="*/ 94 h 399"/>
              <a:gd name="T36" fmla="*/ 311 w 396"/>
              <a:gd name="T37" fmla="*/ 92 h 399"/>
              <a:gd name="T38" fmla="*/ 330 w 396"/>
              <a:gd name="T39" fmla="*/ 85 h 399"/>
              <a:gd name="T40" fmla="*/ 347 w 396"/>
              <a:gd name="T41" fmla="*/ 71 h 399"/>
              <a:gd name="T42" fmla="*/ 366 w 396"/>
              <a:gd name="T43" fmla="*/ 75 h 399"/>
              <a:gd name="T44" fmla="*/ 381 w 396"/>
              <a:gd name="T45" fmla="*/ 83 h 399"/>
              <a:gd name="T46" fmla="*/ 394 w 396"/>
              <a:gd name="T47" fmla="*/ 98 h 399"/>
              <a:gd name="T48" fmla="*/ 390 w 396"/>
              <a:gd name="T49" fmla="*/ 122 h 399"/>
              <a:gd name="T50" fmla="*/ 343 w 396"/>
              <a:gd name="T51" fmla="*/ 111 h 399"/>
              <a:gd name="T52" fmla="*/ 337 w 396"/>
              <a:gd name="T53" fmla="*/ 141 h 399"/>
              <a:gd name="T54" fmla="*/ 320 w 396"/>
              <a:gd name="T55" fmla="*/ 162 h 399"/>
              <a:gd name="T56" fmla="*/ 298 w 396"/>
              <a:gd name="T57" fmla="*/ 179 h 399"/>
              <a:gd name="T58" fmla="*/ 292 w 396"/>
              <a:gd name="T59" fmla="*/ 203 h 399"/>
              <a:gd name="T60" fmla="*/ 277 w 396"/>
              <a:gd name="T61" fmla="*/ 228 h 399"/>
              <a:gd name="T62" fmla="*/ 256 w 396"/>
              <a:gd name="T63" fmla="*/ 215 h 399"/>
              <a:gd name="T64" fmla="*/ 247 w 396"/>
              <a:gd name="T65" fmla="*/ 241 h 399"/>
              <a:gd name="T66" fmla="*/ 234 w 396"/>
              <a:gd name="T67" fmla="*/ 264 h 399"/>
              <a:gd name="T68" fmla="*/ 224 w 396"/>
              <a:gd name="T69" fmla="*/ 296 h 399"/>
              <a:gd name="T70" fmla="*/ 219 w 396"/>
              <a:gd name="T71" fmla="*/ 333 h 399"/>
              <a:gd name="T72" fmla="*/ 215 w 396"/>
              <a:gd name="T73" fmla="*/ 347 h 399"/>
              <a:gd name="T74" fmla="*/ 179 w 396"/>
              <a:gd name="T75" fmla="*/ 367 h 399"/>
              <a:gd name="T76" fmla="*/ 166 w 396"/>
              <a:gd name="T77" fmla="*/ 377 h 399"/>
              <a:gd name="T78" fmla="*/ 136 w 396"/>
              <a:gd name="T79" fmla="*/ 388 h 399"/>
              <a:gd name="T80" fmla="*/ 107 w 396"/>
              <a:gd name="T81" fmla="*/ 399 h 399"/>
              <a:gd name="T82" fmla="*/ 75 w 396"/>
              <a:gd name="T83" fmla="*/ 382 h 399"/>
              <a:gd name="T84" fmla="*/ 53 w 396"/>
              <a:gd name="T85" fmla="*/ 367 h 399"/>
              <a:gd name="T86" fmla="*/ 17 w 396"/>
              <a:gd name="T87" fmla="*/ 330 h 399"/>
              <a:gd name="T88" fmla="*/ 4 w 396"/>
              <a:gd name="T89" fmla="*/ 294 h 399"/>
              <a:gd name="T90" fmla="*/ 0 w 396"/>
              <a:gd name="T91" fmla="*/ 27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9">
                <a:moveTo>
                  <a:pt x="0" y="277"/>
                </a:moveTo>
                <a:lnTo>
                  <a:pt x="0" y="277"/>
                </a:lnTo>
                <a:lnTo>
                  <a:pt x="7" y="277"/>
                </a:lnTo>
                <a:lnTo>
                  <a:pt x="17" y="271"/>
                </a:lnTo>
                <a:lnTo>
                  <a:pt x="24" y="264"/>
                </a:lnTo>
                <a:lnTo>
                  <a:pt x="24" y="258"/>
                </a:lnTo>
                <a:lnTo>
                  <a:pt x="30" y="252"/>
                </a:lnTo>
                <a:lnTo>
                  <a:pt x="30" y="239"/>
                </a:lnTo>
                <a:lnTo>
                  <a:pt x="26" y="235"/>
                </a:lnTo>
                <a:lnTo>
                  <a:pt x="28" y="226"/>
                </a:lnTo>
                <a:lnTo>
                  <a:pt x="30" y="224"/>
                </a:lnTo>
                <a:lnTo>
                  <a:pt x="30" y="215"/>
                </a:lnTo>
                <a:lnTo>
                  <a:pt x="34" y="209"/>
                </a:lnTo>
                <a:lnTo>
                  <a:pt x="38" y="203"/>
                </a:lnTo>
                <a:lnTo>
                  <a:pt x="45" y="205"/>
                </a:lnTo>
                <a:lnTo>
                  <a:pt x="53" y="215"/>
                </a:lnTo>
                <a:lnTo>
                  <a:pt x="56" y="207"/>
                </a:lnTo>
                <a:lnTo>
                  <a:pt x="60" y="200"/>
                </a:lnTo>
                <a:lnTo>
                  <a:pt x="53" y="194"/>
                </a:lnTo>
                <a:lnTo>
                  <a:pt x="60" y="186"/>
                </a:lnTo>
                <a:lnTo>
                  <a:pt x="60" y="179"/>
                </a:lnTo>
                <a:lnTo>
                  <a:pt x="62" y="173"/>
                </a:lnTo>
                <a:lnTo>
                  <a:pt x="73" y="166"/>
                </a:lnTo>
                <a:lnTo>
                  <a:pt x="73" y="160"/>
                </a:lnTo>
                <a:lnTo>
                  <a:pt x="79" y="149"/>
                </a:lnTo>
                <a:lnTo>
                  <a:pt x="92" y="156"/>
                </a:lnTo>
                <a:lnTo>
                  <a:pt x="104" y="143"/>
                </a:lnTo>
                <a:lnTo>
                  <a:pt x="113" y="128"/>
                </a:lnTo>
                <a:lnTo>
                  <a:pt x="124" y="120"/>
                </a:lnTo>
                <a:lnTo>
                  <a:pt x="126" y="107"/>
                </a:lnTo>
                <a:lnTo>
                  <a:pt x="126" y="98"/>
                </a:lnTo>
                <a:lnTo>
                  <a:pt x="126" y="92"/>
                </a:lnTo>
                <a:lnTo>
                  <a:pt x="126" y="83"/>
                </a:lnTo>
                <a:lnTo>
                  <a:pt x="128" y="83"/>
                </a:lnTo>
                <a:lnTo>
                  <a:pt x="128" y="75"/>
                </a:lnTo>
                <a:lnTo>
                  <a:pt x="128" y="66"/>
                </a:lnTo>
                <a:lnTo>
                  <a:pt x="130" y="45"/>
                </a:lnTo>
                <a:lnTo>
                  <a:pt x="134" y="39"/>
                </a:lnTo>
                <a:lnTo>
                  <a:pt x="128" y="17"/>
                </a:lnTo>
                <a:lnTo>
                  <a:pt x="124" y="11"/>
                </a:lnTo>
                <a:lnTo>
                  <a:pt x="126" y="2"/>
                </a:lnTo>
                <a:lnTo>
                  <a:pt x="130" y="2"/>
                </a:lnTo>
                <a:lnTo>
                  <a:pt x="134" y="0"/>
                </a:lnTo>
                <a:lnTo>
                  <a:pt x="153" y="102"/>
                </a:lnTo>
                <a:lnTo>
                  <a:pt x="241" y="85"/>
                </a:lnTo>
                <a:lnTo>
                  <a:pt x="249" y="145"/>
                </a:lnTo>
                <a:lnTo>
                  <a:pt x="256" y="137"/>
                </a:lnTo>
                <a:lnTo>
                  <a:pt x="264" y="130"/>
                </a:lnTo>
                <a:lnTo>
                  <a:pt x="268" y="124"/>
                </a:lnTo>
                <a:lnTo>
                  <a:pt x="275" y="115"/>
                </a:lnTo>
                <a:lnTo>
                  <a:pt x="277" y="109"/>
                </a:lnTo>
                <a:lnTo>
                  <a:pt x="283" y="107"/>
                </a:lnTo>
                <a:lnTo>
                  <a:pt x="290" y="109"/>
                </a:lnTo>
                <a:lnTo>
                  <a:pt x="300" y="94"/>
                </a:lnTo>
                <a:lnTo>
                  <a:pt x="300" y="85"/>
                </a:lnTo>
                <a:lnTo>
                  <a:pt x="303" y="85"/>
                </a:lnTo>
                <a:lnTo>
                  <a:pt x="311" y="92"/>
                </a:lnTo>
                <a:lnTo>
                  <a:pt x="317" y="94"/>
                </a:lnTo>
                <a:lnTo>
                  <a:pt x="328" y="92"/>
                </a:lnTo>
                <a:lnTo>
                  <a:pt x="330" y="85"/>
                </a:lnTo>
                <a:lnTo>
                  <a:pt x="337" y="79"/>
                </a:lnTo>
                <a:lnTo>
                  <a:pt x="343" y="79"/>
                </a:lnTo>
                <a:lnTo>
                  <a:pt x="347" y="71"/>
                </a:lnTo>
                <a:lnTo>
                  <a:pt x="354" y="68"/>
                </a:lnTo>
                <a:lnTo>
                  <a:pt x="360" y="71"/>
                </a:lnTo>
                <a:lnTo>
                  <a:pt x="366" y="75"/>
                </a:lnTo>
                <a:lnTo>
                  <a:pt x="381" y="75"/>
                </a:lnTo>
                <a:lnTo>
                  <a:pt x="383" y="75"/>
                </a:lnTo>
                <a:lnTo>
                  <a:pt x="381" y="83"/>
                </a:lnTo>
                <a:lnTo>
                  <a:pt x="388" y="83"/>
                </a:lnTo>
                <a:lnTo>
                  <a:pt x="388" y="92"/>
                </a:lnTo>
                <a:lnTo>
                  <a:pt x="394" y="98"/>
                </a:lnTo>
                <a:lnTo>
                  <a:pt x="396" y="102"/>
                </a:lnTo>
                <a:lnTo>
                  <a:pt x="394" y="115"/>
                </a:lnTo>
                <a:lnTo>
                  <a:pt x="390" y="122"/>
                </a:lnTo>
                <a:lnTo>
                  <a:pt x="349" y="100"/>
                </a:lnTo>
                <a:lnTo>
                  <a:pt x="341" y="105"/>
                </a:lnTo>
                <a:lnTo>
                  <a:pt x="343" y="111"/>
                </a:lnTo>
                <a:lnTo>
                  <a:pt x="341" y="120"/>
                </a:lnTo>
                <a:lnTo>
                  <a:pt x="341" y="134"/>
                </a:lnTo>
                <a:lnTo>
                  <a:pt x="337" y="141"/>
                </a:lnTo>
                <a:lnTo>
                  <a:pt x="332" y="156"/>
                </a:lnTo>
                <a:lnTo>
                  <a:pt x="326" y="162"/>
                </a:lnTo>
                <a:lnTo>
                  <a:pt x="320" y="162"/>
                </a:lnTo>
                <a:lnTo>
                  <a:pt x="313" y="177"/>
                </a:lnTo>
                <a:lnTo>
                  <a:pt x="307" y="179"/>
                </a:lnTo>
                <a:lnTo>
                  <a:pt x="298" y="179"/>
                </a:lnTo>
                <a:lnTo>
                  <a:pt x="296" y="186"/>
                </a:lnTo>
                <a:lnTo>
                  <a:pt x="294" y="196"/>
                </a:lnTo>
                <a:lnTo>
                  <a:pt x="292" y="203"/>
                </a:lnTo>
                <a:lnTo>
                  <a:pt x="288" y="218"/>
                </a:lnTo>
                <a:lnTo>
                  <a:pt x="285" y="226"/>
                </a:lnTo>
                <a:lnTo>
                  <a:pt x="277" y="228"/>
                </a:lnTo>
                <a:lnTo>
                  <a:pt x="264" y="226"/>
                </a:lnTo>
                <a:lnTo>
                  <a:pt x="262" y="222"/>
                </a:lnTo>
                <a:lnTo>
                  <a:pt x="256" y="215"/>
                </a:lnTo>
                <a:lnTo>
                  <a:pt x="247" y="218"/>
                </a:lnTo>
                <a:lnTo>
                  <a:pt x="247" y="232"/>
                </a:lnTo>
                <a:lnTo>
                  <a:pt x="247" y="241"/>
                </a:lnTo>
                <a:lnTo>
                  <a:pt x="245" y="243"/>
                </a:lnTo>
                <a:lnTo>
                  <a:pt x="241" y="258"/>
                </a:lnTo>
                <a:lnTo>
                  <a:pt x="234" y="264"/>
                </a:lnTo>
                <a:lnTo>
                  <a:pt x="234" y="273"/>
                </a:lnTo>
                <a:lnTo>
                  <a:pt x="230" y="288"/>
                </a:lnTo>
                <a:lnTo>
                  <a:pt x="224" y="296"/>
                </a:lnTo>
                <a:lnTo>
                  <a:pt x="215" y="311"/>
                </a:lnTo>
                <a:lnTo>
                  <a:pt x="213" y="324"/>
                </a:lnTo>
                <a:lnTo>
                  <a:pt x="219" y="333"/>
                </a:lnTo>
                <a:lnTo>
                  <a:pt x="213" y="339"/>
                </a:lnTo>
                <a:lnTo>
                  <a:pt x="215" y="345"/>
                </a:lnTo>
                <a:lnTo>
                  <a:pt x="215" y="347"/>
                </a:lnTo>
                <a:lnTo>
                  <a:pt x="200" y="356"/>
                </a:lnTo>
                <a:lnTo>
                  <a:pt x="192" y="356"/>
                </a:lnTo>
                <a:lnTo>
                  <a:pt x="179" y="367"/>
                </a:lnTo>
                <a:lnTo>
                  <a:pt x="168" y="364"/>
                </a:lnTo>
                <a:lnTo>
                  <a:pt x="168" y="371"/>
                </a:lnTo>
                <a:lnTo>
                  <a:pt x="166" y="377"/>
                </a:lnTo>
                <a:lnTo>
                  <a:pt x="158" y="379"/>
                </a:lnTo>
                <a:lnTo>
                  <a:pt x="143" y="386"/>
                </a:lnTo>
                <a:lnTo>
                  <a:pt x="136" y="388"/>
                </a:lnTo>
                <a:lnTo>
                  <a:pt x="124" y="384"/>
                </a:lnTo>
                <a:lnTo>
                  <a:pt x="122" y="390"/>
                </a:lnTo>
                <a:lnTo>
                  <a:pt x="107" y="399"/>
                </a:lnTo>
                <a:lnTo>
                  <a:pt x="96" y="396"/>
                </a:lnTo>
                <a:lnTo>
                  <a:pt x="81" y="388"/>
                </a:lnTo>
                <a:lnTo>
                  <a:pt x="75" y="382"/>
                </a:lnTo>
                <a:lnTo>
                  <a:pt x="68" y="375"/>
                </a:lnTo>
                <a:lnTo>
                  <a:pt x="68" y="367"/>
                </a:lnTo>
                <a:lnTo>
                  <a:pt x="53" y="367"/>
                </a:lnTo>
                <a:lnTo>
                  <a:pt x="38" y="356"/>
                </a:lnTo>
                <a:lnTo>
                  <a:pt x="24" y="337"/>
                </a:lnTo>
                <a:lnTo>
                  <a:pt x="17" y="330"/>
                </a:lnTo>
                <a:lnTo>
                  <a:pt x="15" y="324"/>
                </a:lnTo>
                <a:lnTo>
                  <a:pt x="0" y="307"/>
                </a:lnTo>
                <a:lnTo>
                  <a:pt x="4" y="294"/>
                </a:lnTo>
                <a:lnTo>
                  <a:pt x="2" y="286"/>
                </a:lnTo>
                <a:lnTo>
                  <a:pt x="0" y="281"/>
                </a:lnTo>
                <a:lnTo>
                  <a:pt x="0" y="27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Freeform 760"/>
          <p:cNvSpPr>
            <a:spLocks/>
          </p:cNvSpPr>
          <p:nvPr/>
        </p:nvSpPr>
        <p:spPr bwMode="auto">
          <a:xfrm>
            <a:off x="6230937" y="4021259"/>
            <a:ext cx="712788" cy="547688"/>
          </a:xfrm>
          <a:custGeom>
            <a:avLst/>
            <a:gdLst>
              <a:gd name="T0" fmla="*/ 47 w 449"/>
              <a:gd name="T1" fmla="*/ 32 h 345"/>
              <a:gd name="T2" fmla="*/ 81 w 449"/>
              <a:gd name="T3" fmla="*/ 13 h 345"/>
              <a:gd name="T4" fmla="*/ 198 w 449"/>
              <a:gd name="T5" fmla="*/ 0 h 345"/>
              <a:gd name="T6" fmla="*/ 223 w 449"/>
              <a:gd name="T7" fmla="*/ 15 h 345"/>
              <a:gd name="T8" fmla="*/ 230 w 449"/>
              <a:gd name="T9" fmla="*/ 32 h 345"/>
              <a:gd name="T10" fmla="*/ 449 w 449"/>
              <a:gd name="T11" fmla="*/ 100 h 345"/>
              <a:gd name="T12" fmla="*/ 426 w 449"/>
              <a:gd name="T13" fmla="*/ 126 h 345"/>
              <a:gd name="T14" fmla="*/ 406 w 449"/>
              <a:gd name="T15" fmla="*/ 185 h 345"/>
              <a:gd name="T16" fmla="*/ 402 w 449"/>
              <a:gd name="T17" fmla="*/ 160 h 345"/>
              <a:gd name="T18" fmla="*/ 396 w 449"/>
              <a:gd name="T19" fmla="*/ 179 h 345"/>
              <a:gd name="T20" fmla="*/ 400 w 449"/>
              <a:gd name="T21" fmla="*/ 196 h 345"/>
              <a:gd name="T22" fmla="*/ 394 w 449"/>
              <a:gd name="T23" fmla="*/ 205 h 345"/>
              <a:gd name="T24" fmla="*/ 377 w 449"/>
              <a:gd name="T25" fmla="*/ 211 h 345"/>
              <a:gd name="T26" fmla="*/ 370 w 449"/>
              <a:gd name="T27" fmla="*/ 230 h 345"/>
              <a:gd name="T28" fmla="*/ 353 w 449"/>
              <a:gd name="T29" fmla="*/ 245 h 345"/>
              <a:gd name="T30" fmla="*/ 347 w 449"/>
              <a:gd name="T31" fmla="*/ 249 h 345"/>
              <a:gd name="T32" fmla="*/ 343 w 449"/>
              <a:gd name="T33" fmla="*/ 262 h 345"/>
              <a:gd name="T34" fmla="*/ 330 w 449"/>
              <a:gd name="T35" fmla="*/ 275 h 345"/>
              <a:gd name="T36" fmla="*/ 319 w 449"/>
              <a:gd name="T37" fmla="*/ 281 h 345"/>
              <a:gd name="T38" fmla="*/ 298 w 449"/>
              <a:gd name="T39" fmla="*/ 283 h 345"/>
              <a:gd name="T40" fmla="*/ 296 w 449"/>
              <a:gd name="T41" fmla="*/ 292 h 345"/>
              <a:gd name="T42" fmla="*/ 302 w 449"/>
              <a:gd name="T43" fmla="*/ 303 h 345"/>
              <a:gd name="T44" fmla="*/ 298 w 449"/>
              <a:gd name="T45" fmla="*/ 313 h 345"/>
              <a:gd name="T46" fmla="*/ 285 w 449"/>
              <a:gd name="T47" fmla="*/ 311 h 345"/>
              <a:gd name="T48" fmla="*/ 268 w 449"/>
              <a:gd name="T49" fmla="*/ 292 h 345"/>
              <a:gd name="T50" fmla="*/ 281 w 449"/>
              <a:gd name="T51" fmla="*/ 318 h 345"/>
              <a:gd name="T52" fmla="*/ 279 w 449"/>
              <a:gd name="T53" fmla="*/ 330 h 345"/>
              <a:gd name="T54" fmla="*/ 272 w 449"/>
              <a:gd name="T55" fmla="*/ 345 h 345"/>
              <a:gd name="T56" fmla="*/ 251 w 449"/>
              <a:gd name="T57" fmla="*/ 339 h 345"/>
              <a:gd name="T58" fmla="*/ 245 w 449"/>
              <a:gd name="T59" fmla="*/ 320 h 345"/>
              <a:gd name="T60" fmla="*/ 230 w 449"/>
              <a:gd name="T61" fmla="*/ 296 h 345"/>
              <a:gd name="T62" fmla="*/ 211 w 449"/>
              <a:gd name="T63" fmla="*/ 279 h 345"/>
              <a:gd name="T64" fmla="*/ 200 w 449"/>
              <a:gd name="T65" fmla="*/ 254 h 345"/>
              <a:gd name="T66" fmla="*/ 176 w 449"/>
              <a:gd name="T67" fmla="*/ 237 h 345"/>
              <a:gd name="T68" fmla="*/ 162 w 449"/>
              <a:gd name="T69" fmla="*/ 224 h 345"/>
              <a:gd name="T70" fmla="*/ 151 w 449"/>
              <a:gd name="T71" fmla="*/ 207 h 345"/>
              <a:gd name="T72" fmla="*/ 134 w 449"/>
              <a:gd name="T73" fmla="*/ 190 h 345"/>
              <a:gd name="T74" fmla="*/ 117 w 449"/>
              <a:gd name="T75" fmla="*/ 177 h 345"/>
              <a:gd name="T76" fmla="*/ 81 w 449"/>
              <a:gd name="T77" fmla="*/ 151 h 345"/>
              <a:gd name="T78" fmla="*/ 53 w 449"/>
              <a:gd name="T79" fmla="*/ 113 h 345"/>
              <a:gd name="T80" fmla="*/ 32 w 449"/>
              <a:gd name="T81" fmla="*/ 102 h 345"/>
              <a:gd name="T82" fmla="*/ 4 w 449"/>
              <a:gd name="T83" fmla="*/ 85 h 345"/>
              <a:gd name="T84" fmla="*/ 15 w 449"/>
              <a:gd name="T85" fmla="*/ 5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9" h="345">
                <a:moveTo>
                  <a:pt x="17" y="45"/>
                </a:moveTo>
                <a:lnTo>
                  <a:pt x="40" y="32"/>
                </a:lnTo>
                <a:lnTo>
                  <a:pt x="47" y="32"/>
                </a:lnTo>
                <a:lnTo>
                  <a:pt x="59" y="21"/>
                </a:lnTo>
                <a:lnTo>
                  <a:pt x="72" y="17"/>
                </a:lnTo>
                <a:lnTo>
                  <a:pt x="81" y="13"/>
                </a:lnTo>
                <a:lnTo>
                  <a:pt x="87" y="11"/>
                </a:lnTo>
                <a:lnTo>
                  <a:pt x="168" y="2"/>
                </a:lnTo>
                <a:lnTo>
                  <a:pt x="198" y="0"/>
                </a:lnTo>
                <a:lnTo>
                  <a:pt x="206" y="7"/>
                </a:lnTo>
                <a:lnTo>
                  <a:pt x="213" y="4"/>
                </a:lnTo>
                <a:lnTo>
                  <a:pt x="223" y="15"/>
                </a:lnTo>
                <a:lnTo>
                  <a:pt x="228" y="24"/>
                </a:lnTo>
                <a:lnTo>
                  <a:pt x="228" y="30"/>
                </a:lnTo>
                <a:lnTo>
                  <a:pt x="230" y="32"/>
                </a:lnTo>
                <a:lnTo>
                  <a:pt x="330" y="15"/>
                </a:lnTo>
                <a:lnTo>
                  <a:pt x="445" y="98"/>
                </a:lnTo>
                <a:lnTo>
                  <a:pt x="449" y="100"/>
                </a:lnTo>
                <a:lnTo>
                  <a:pt x="449" y="105"/>
                </a:lnTo>
                <a:lnTo>
                  <a:pt x="443" y="109"/>
                </a:lnTo>
                <a:lnTo>
                  <a:pt x="426" y="126"/>
                </a:lnTo>
                <a:lnTo>
                  <a:pt x="411" y="154"/>
                </a:lnTo>
                <a:lnTo>
                  <a:pt x="406" y="162"/>
                </a:lnTo>
                <a:lnTo>
                  <a:pt x="406" y="185"/>
                </a:lnTo>
                <a:lnTo>
                  <a:pt x="404" y="179"/>
                </a:lnTo>
                <a:lnTo>
                  <a:pt x="398" y="175"/>
                </a:lnTo>
                <a:lnTo>
                  <a:pt x="402" y="160"/>
                </a:lnTo>
                <a:lnTo>
                  <a:pt x="400" y="162"/>
                </a:lnTo>
                <a:lnTo>
                  <a:pt x="396" y="171"/>
                </a:lnTo>
                <a:lnTo>
                  <a:pt x="396" y="179"/>
                </a:lnTo>
                <a:lnTo>
                  <a:pt x="402" y="183"/>
                </a:lnTo>
                <a:lnTo>
                  <a:pt x="406" y="190"/>
                </a:lnTo>
                <a:lnTo>
                  <a:pt x="400" y="196"/>
                </a:lnTo>
                <a:lnTo>
                  <a:pt x="394" y="194"/>
                </a:lnTo>
                <a:lnTo>
                  <a:pt x="400" y="198"/>
                </a:lnTo>
                <a:lnTo>
                  <a:pt x="394" y="205"/>
                </a:lnTo>
                <a:lnTo>
                  <a:pt x="392" y="211"/>
                </a:lnTo>
                <a:lnTo>
                  <a:pt x="385" y="213"/>
                </a:lnTo>
                <a:lnTo>
                  <a:pt x="377" y="211"/>
                </a:lnTo>
                <a:lnTo>
                  <a:pt x="372" y="220"/>
                </a:lnTo>
                <a:lnTo>
                  <a:pt x="375" y="226"/>
                </a:lnTo>
                <a:lnTo>
                  <a:pt x="370" y="230"/>
                </a:lnTo>
                <a:lnTo>
                  <a:pt x="366" y="237"/>
                </a:lnTo>
                <a:lnTo>
                  <a:pt x="360" y="243"/>
                </a:lnTo>
                <a:lnTo>
                  <a:pt x="353" y="245"/>
                </a:lnTo>
                <a:lnTo>
                  <a:pt x="351" y="239"/>
                </a:lnTo>
                <a:lnTo>
                  <a:pt x="345" y="239"/>
                </a:lnTo>
                <a:lnTo>
                  <a:pt x="347" y="249"/>
                </a:lnTo>
                <a:lnTo>
                  <a:pt x="353" y="252"/>
                </a:lnTo>
                <a:lnTo>
                  <a:pt x="351" y="260"/>
                </a:lnTo>
                <a:lnTo>
                  <a:pt x="343" y="262"/>
                </a:lnTo>
                <a:lnTo>
                  <a:pt x="345" y="266"/>
                </a:lnTo>
                <a:lnTo>
                  <a:pt x="336" y="269"/>
                </a:lnTo>
                <a:lnTo>
                  <a:pt x="330" y="275"/>
                </a:lnTo>
                <a:lnTo>
                  <a:pt x="321" y="271"/>
                </a:lnTo>
                <a:lnTo>
                  <a:pt x="328" y="275"/>
                </a:lnTo>
                <a:lnTo>
                  <a:pt x="319" y="281"/>
                </a:lnTo>
                <a:lnTo>
                  <a:pt x="313" y="281"/>
                </a:lnTo>
                <a:lnTo>
                  <a:pt x="306" y="286"/>
                </a:lnTo>
                <a:lnTo>
                  <a:pt x="298" y="283"/>
                </a:lnTo>
                <a:lnTo>
                  <a:pt x="283" y="290"/>
                </a:lnTo>
                <a:lnTo>
                  <a:pt x="289" y="290"/>
                </a:lnTo>
                <a:lnTo>
                  <a:pt x="296" y="292"/>
                </a:lnTo>
                <a:lnTo>
                  <a:pt x="304" y="292"/>
                </a:lnTo>
                <a:lnTo>
                  <a:pt x="306" y="296"/>
                </a:lnTo>
                <a:lnTo>
                  <a:pt x="302" y="303"/>
                </a:lnTo>
                <a:lnTo>
                  <a:pt x="309" y="296"/>
                </a:lnTo>
                <a:lnTo>
                  <a:pt x="304" y="307"/>
                </a:lnTo>
                <a:lnTo>
                  <a:pt x="298" y="313"/>
                </a:lnTo>
                <a:lnTo>
                  <a:pt x="289" y="309"/>
                </a:lnTo>
                <a:lnTo>
                  <a:pt x="285" y="296"/>
                </a:lnTo>
                <a:lnTo>
                  <a:pt x="285" y="311"/>
                </a:lnTo>
                <a:lnTo>
                  <a:pt x="279" y="305"/>
                </a:lnTo>
                <a:lnTo>
                  <a:pt x="274" y="298"/>
                </a:lnTo>
                <a:lnTo>
                  <a:pt x="268" y="292"/>
                </a:lnTo>
                <a:lnTo>
                  <a:pt x="277" y="305"/>
                </a:lnTo>
                <a:lnTo>
                  <a:pt x="279" y="313"/>
                </a:lnTo>
                <a:lnTo>
                  <a:pt x="281" y="318"/>
                </a:lnTo>
                <a:lnTo>
                  <a:pt x="287" y="324"/>
                </a:lnTo>
                <a:lnTo>
                  <a:pt x="283" y="330"/>
                </a:lnTo>
                <a:lnTo>
                  <a:pt x="279" y="330"/>
                </a:lnTo>
                <a:lnTo>
                  <a:pt x="279" y="324"/>
                </a:lnTo>
                <a:lnTo>
                  <a:pt x="277" y="330"/>
                </a:lnTo>
                <a:lnTo>
                  <a:pt x="272" y="345"/>
                </a:lnTo>
                <a:lnTo>
                  <a:pt x="268" y="343"/>
                </a:lnTo>
                <a:lnTo>
                  <a:pt x="266" y="341"/>
                </a:lnTo>
                <a:lnTo>
                  <a:pt x="251" y="339"/>
                </a:lnTo>
                <a:lnTo>
                  <a:pt x="247" y="332"/>
                </a:lnTo>
                <a:lnTo>
                  <a:pt x="245" y="326"/>
                </a:lnTo>
                <a:lnTo>
                  <a:pt x="245" y="320"/>
                </a:lnTo>
                <a:lnTo>
                  <a:pt x="240" y="311"/>
                </a:lnTo>
                <a:lnTo>
                  <a:pt x="236" y="303"/>
                </a:lnTo>
                <a:lnTo>
                  <a:pt x="230" y="296"/>
                </a:lnTo>
                <a:lnTo>
                  <a:pt x="221" y="292"/>
                </a:lnTo>
                <a:lnTo>
                  <a:pt x="213" y="288"/>
                </a:lnTo>
                <a:lnTo>
                  <a:pt x="211" y="279"/>
                </a:lnTo>
                <a:lnTo>
                  <a:pt x="211" y="273"/>
                </a:lnTo>
                <a:lnTo>
                  <a:pt x="208" y="264"/>
                </a:lnTo>
                <a:lnTo>
                  <a:pt x="200" y="254"/>
                </a:lnTo>
                <a:lnTo>
                  <a:pt x="198" y="247"/>
                </a:lnTo>
                <a:lnTo>
                  <a:pt x="183" y="239"/>
                </a:lnTo>
                <a:lnTo>
                  <a:pt x="176" y="237"/>
                </a:lnTo>
                <a:lnTo>
                  <a:pt x="170" y="228"/>
                </a:lnTo>
                <a:lnTo>
                  <a:pt x="170" y="228"/>
                </a:lnTo>
                <a:lnTo>
                  <a:pt x="162" y="224"/>
                </a:lnTo>
                <a:lnTo>
                  <a:pt x="162" y="217"/>
                </a:lnTo>
                <a:lnTo>
                  <a:pt x="153" y="213"/>
                </a:lnTo>
                <a:lnTo>
                  <a:pt x="151" y="207"/>
                </a:lnTo>
                <a:lnTo>
                  <a:pt x="151" y="203"/>
                </a:lnTo>
                <a:lnTo>
                  <a:pt x="145" y="198"/>
                </a:lnTo>
                <a:lnTo>
                  <a:pt x="134" y="190"/>
                </a:lnTo>
                <a:lnTo>
                  <a:pt x="128" y="188"/>
                </a:lnTo>
                <a:lnTo>
                  <a:pt x="121" y="183"/>
                </a:lnTo>
                <a:lnTo>
                  <a:pt x="117" y="177"/>
                </a:lnTo>
                <a:lnTo>
                  <a:pt x="110" y="168"/>
                </a:lnTo>
                <a:lnTo>
                  <a:pt x="96" y="162"/>
                </a:lnTo>
                <a:lnTo>
                  <a:pt x="81" y="151"/>
                </a:lnTo>
                <a:lnTo>
                  <a:pt x="64" y="128"/>
                </a:lnTo>
                <a:lnTo>
                  <a:pt x="59" y="122"/>
                </a:lnTo>
                <a:lnTo>
                  <a:pt x="53" y="113"/>
                </a:lnTo>
                <a:lnTo>
                  <a:pt x="49" y="107"/>
                </a:lnTo>
                <a:lnTo>
                  <a:pt x="42" y="100"/>
                </a:lnTo>
                <a:lnTo>
                  <a:pt x="32" y="102"/>
                </a:lnTo>
                <a:lnTo>
                  <a:pt x="17" y="90"/>
                </a:lnTo>
                <a:lnTo>
                  <a:pt x="10" y="90"/>
                </a:lnTo>
                <a:lnTo>
                  <a:pt x="4" y="85"/>
                </a:lnTo>
                <a:lnTo>
                  <a:pt x="0" y="79"/>
                </a:lnTo>
                <a:lnTo>
                  <a:pt x="2" y="70"/>
                </a:lnTo>
                <a:lnTo>
                  <a:pt x="15" y="51"/>
                </a:lnTo>
                <a:lnTo>
                  <a:pt x="17" y="45"/>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355" name="Freeform 761"/>
          <p:cNvSpPr>
            <a:spLocks/>
          </p:cNvSpPr>
          <p:nvPr/>
        </p:nvSpPr>
        <p:spPr bwMode="auto">
          <a:xfrm>
            <a:off x="6230937" y="4021259"/>
            <a:ext cx="712788" cy="547688"/>
          </a:xfrm>
          <a:custGeom>
            <a:avLst/>
            <a:gdLst>
              <a:gd name="T0" fmla="*/ 47 w 449"/>
              <a:gd name="T1" fmla="*/ 32 h 345"/>
              <a:gd name="T2" fmla="*/ 81 w 449"/>
              <a:gd name="T3" fmla="*/ 13 h 345"/>
              <a:gd name="T4" fmla="*/ 198 w 449"/>
              <a:gd name="T5" fmla="*/ 0 h 345"/>
              <a:gd name="T6" fmla="*/ 223 w 449"/>
              <a:gd name="T7" fmla="*/ 15 h 345"/>
              <a:gd name="T8" fmla="*/ 230 w 449"/>
              <a:gd name="T9" fmla="*/ 32 h 345"/>
              <a:gd name="T10" fmla="*/ 449 w 449"/>
              <a:gd name="T11" fmla="*/ 100 h 345"/>
              <a:gd name="T12" fmla="*/ 426 w 449"/>
              <a:gd name="T13" fmla="*/ 126 h 345"/>
              <a:gd name="T14" fmla="*/ 406 w 449"/>
              <a:gd name="T15" fmla="*/ 185 h 345"/>
              <a:gd name="T16" fmla="*/ 402 w 449"/>
              <a:gd name="T17" fmla="*/ 160 h 345"/>
              <a:gd name="T18" fmla="*/ 396 w 449"/>
              <a:gd name="T19" fmla="*/ 179 h 345"/>
              <a:gd name="T20" fmla="*/ 400 w 449"/>
              <a:gd name="T21" fmla="*/ 196 h 345"/>
              <a:gd name="T22" fmla="*/ 394 w 449"/>
              <a:gd name="T23" fmla="*/ 205 h 345"/>
              <a:gd name="T24" fmla="*/ 377 w 449"/>
              <a:gd name="T25" fmla="*/ 211 h 345"/>
              <a:gd name="T26" fmla="*/ 370 w 449"/>
              <a:gd name="T27" fmla="*/ 230 h 345"/>
              <a:gd name="T28" fmla="*/ 353 w 449"/>
              <a:gd name="T29" fmla="*/ 245 h 345"/>
              <a:gd name="T30" fmla="*/ 347 w 449"/>
              <a:gd name="T31" fmla="*/ 249 h 345"/>
              <a:gd name="T32" fmla="*/ 343 w 449"/>
              <a:gd name="T33" fmla="*/ 262 h 345"/>
              <a:gd name="T34" fmla="*/ 330 w 449"/>
              <a:gd name="T35" fmla="*/ 275 h 345"/>
              <a:gd name="T36" fmla="*/ 319 w 449"/>
              <a:gd name="T37" fmla="*/ 281 h 345"/>
              <a:gd name="T38" fmla="*/ 298 w 449"/>
              <a:gd name="T39" fmla="*/ 283 h 345"/>
              <a:gd name="T40" fmla="*/ 296 w 449"/>
              <a:gd name="T41" fmla="*/ 292 h 345"/>
              <a:gd name="T42" fmla="*/ 302 w 449"/>
              <a:gd name="T43" fmla="*/ 303 h 345"/>
              <a:gd name="T44" fmla="*/ 298 w 449"/>
              <a:gd name="T45" fmla="*/ 313 h 345"/>
              <a:gd name="T46" fmla="*/ 285 w 449"/>
              <a:gd name="T47" fmla="*/ 311 h 345"/>
              <a:gd name="T48" fmla="*/ 268 w 449"/>
              <a:gd name="T49" fmla="*/ 292 h 345"/>
              <a:gd name="T50" fmla="*/ 281 w 449"/>
              <a:gd name="T51" fmla="*/ 318 h 345"/>
              <a:gd name="T52" fmla="*/ 279 w 449"/>
              <a:gd name="T53" fmla="*/ 330 h 345"/>
              <a:gd name="T54" fmla="*/ 272 w 449"/>
              <a:gd name="T55" fmla="*/ 345 h 345"/>
              <a:gd name="T56" fmla="*/ 251 w 449"/>
              <a:gd name="T57" fmla="*/ 339 h 345"/>
              <a:gd name="T58" fmla="*/ 245 w 449"/>
              <a:gd name="T59" fmla="*/ 320 h 345"/>
              <a:gd name="T60" fmla="*/ 230 w 449"/>
              <a:gd name="T61" fmla="*/ 296 h 345"/>
              <a:gd name="T62" fmla="*/ 211 w 449"/>
              <a:gd name="T63" fmla="*/ 279 h 345"/>
              <a:gd name="T64" fmla="*/ 200 w 449"/>
              <a:gd name="T65" fmla="*/ 254 h 345"/>
              <a:gd name="T66" fmla="*/ 176 w 449"/>
              <a:gd name="T67" fmla="*/ 237 h 345"/>
              <a:gd name="T68" fmla="*/ 162 w 449"/>
              <a:gd name="T69" fmla="*/ 224 h 345"/>
              <a:gd name="T70" fmla="*/ 151 w 449"/>
              <a:gd name="T71" fmla="*/ 207 h 345"/>
              <a:gd name="T72" fmla="*/ 134 w 449"/>
              <a:gd name="T73" fmla="*/ 190 h 345"/>
              <a:gd name="T74" fmla="*/ 117 w 449"/>
              <a:gd name="T75" fmla="*/ 177 h 345"/>
              <a:gd name="T76" fmla="*/ 81 w 449"/>
              <a:gd name="T77" fmla="*/ 151 h 345"/>
              <a:gd name="T78" fmla="*/ 53 w 449"/>
              <a:gd name="T79" fmla="*/ 113 h 345"/>
              <a:gd name="T80" fmla="*/ 32 w 449"/>
              <a:gd name="T81" fmla="*/ 102 h 345"/>
              <a:gd name="T82" fmla="*/ 4 w 449"/>
              <a:gd name="T83" fmla="*/ 85 h 345"/>
              <a:gd name="T84" fmla="*/ 15 w 449"/>
              <a:gd name="T85" fmla="*/ 5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9" h="345">
                <a:moveTo>
                  <a:pt x="17" y="45"/>
                </a:moveTo>
                <a:lnTo>
                  <a:pt x="40" y="32"/>
                </a:lnTo>
                <a:lnTo>
                  <a:pt x="47" y="32"/>
                </a:lnTo>
                <a:lnTo>
                  <a:pt x="59" y="21"/>
                </a:lnTo>
                <a:lnTo>
                  <a:pt x="72" y="17"/>
                </a:lnTo>
                <a:lnTo>
                  <a:pt x="81" y="13"/>
                </a:lnTo>
                <a:lnTo>
                  <a:pt x="87" y="11"/>
                </a:lnTo>
                <a:lnTo>
                  <a:pt x="168" y="2"/>
                </a:lnTo>
                <a:lnTo>
                  <a:pt x="198" y="0"/>
                </a:lnTo>
                <a:lnTo>
                  <a:pt x="206" y="7"/>
                </a:lnTo>
                <a:lnTo>
                  <a:pt x="213" y="4"/>
                </a:lnTo>
                <a:lnTo>
                  <a:pt x="223" y="15"/>
                </a:lnTo>
                <a:lnTo>
                  <a:pt x="228" y="24"/>
                </a:lnTo>
                <a:lnTo>
                  <a:pt x="228" y="30"/>
                </a:lnTo>
                <a:lnTo>
                  <a:pt x="230" y="32"/>
                </a:lnTo>
                <a:lnTo>
                  <a:pt x="330" y="15"/>
                </a:lnTo>
                <a:lnTo>
                  <a:pt x="445" y="98"/>
                </a:lnTo>
                <a:lnTo>
                  <a:pt x="449" y="100"/>
                </a:lnTo>
                <a:lnTo>
                  <a:pt x="449" y="105"/>
                </a:lnTo>
                <a:lnTo>
                  <a:pt x="443" y="109"/>
                </a:lnTo>
                <a:lnTo>
                  <a:pt x="426" y="126"/>
                </a:lnTo>
                <a:lnTo>
                  <a:pt x="411" y="154"/>
                </a:lnTo>
                <a:lnTo>
                  <a:pt x="406" y="162"/>
                </a:lnTo>
                <a:lnTo>
                  <a:pt x="406" y="185"/>
                </a:lnTo>
                <a:lnTo>
                  <a:pt x="404" y="179"/>
                </a:lnTo>
                <a:lnTo>
                  <a:pt x="398" y="175"/>
                </a:lnTo>
                <a:lnTo>
                  <a:pt x="402" y="160"/>
                </a:lnTo>
                <a:lnTo>
                  <a:pt x="400" y="162"/>
                </a:lnTo>
                <a:lnTo>
                  <a:pt x="396" y="171"/>
                </a:lnTo>
                <a:lnTo>
                  <a:pt x="396" y="179"/>
                </a:lnTo>
                <a:lnTo>
                  <a:pt x="402" y="183"/>
                </a:lnTo>
                <a:lnTo>
                  <a:pt x="406" y="190"/>
                </a:lnTo>
                <a:lnTo>
                  <a:pt x="400" y="196"/>
                </a:lnTo>
                <a:lnTo>
                  <a:pt x="394" y="194"/>
                </a:lnTo>
                <a:lnTo>
                  <a:pt x="400" y="198"/>
                </a:lnTo>
                <a:lnTo>
                  <a:pt x="394" y="205"/>
                </a:lnTo>
                <a:lnTo>
                  <a:pt x="392" y="211"/>
                </a:lnTo>
                <a:lnTo>
                  <a:pt x="385" y="213"/>
                </a:lnTo>
                <a:lnTo>
                  <a:pt x="377" y="211"/>
                </a:lnTo>
                <a:lnTo>
                  <a:pt x="372" y="220"/>
                </a:lnTo>
                <a:lnTo>
                  <a:pt x="375" y="226"/>
                </a:lnTo>
                <a:lnTo>
                  <a:pt x="370" y="230"/>
                </a:lnTo>
                <a:lnTo>
                  <a:pt x="366" y="237"/>
                </a:lnTo>
                <a:lnTo>
                  <a:pt x="360" y="243"/>
                </a:lnTo>
                <a:lnTo>
                  <a:pt x="353" y="245"/>
                </a:lnTo>
                <a:lnTo>
                  <a:pt x="351" y="239"/>
                </a:lnTo>
                <a:lnTo>
                  <a:pt x="345" y="239"/>
                </a:lnTo>
                <a:lnTo>
                  <a:pt x="347" y="249"/>
                </a:lnTo>
                <a:lnTo>
                  <a:pt x="353" y="252"/>
                </a:lnTo>
                <a:lnTo>
                  <a:pt x="351" y="260"/>
                </a:lnTo>
                <a:lnTo>
                  <a:pt x="343" y="262"/>
                </a:lnTo>
                <a:lnTo>
                  <a:pt x="345" y="266"/>
                </a:lnTo>
                <a:lnTo>
                  <a:pt x="336" y="269"/>
                </a:lnTo>
                <a:lnTo>
                  <a:pt x="330" y="275"/>
                </a:lnTo>
                <a:lnTo>
                  <a:pt x="321" y="271"/>
                </a:lnTo>
                <a:lnTo>
                  <a:pt x="328" y="275"/>
                </a:lnTo>
                <a:lnTo>
                  <a:pt x="319" y="281"/>
                </a:lnTo>
                <a:lnTo>
                  <a:pt x="313" y="281"/>
                </a:lnTo>
                <a:lnTo>
                  <a:pt x="306" y="286"/>
                </a:lnTo>
                <a:lnTo>
                  <a:pt x="298" y="283"/>
                </a:lnTo>
                <a:lnTo>
                  <a:pt x="283" y="290"/>
                </a:lnTo>
                <a:lnTo>
                  <a:pt x="289" y="290"/>
                </a:lnTo>
                <a:lnTo>
                  <a:pt x="296" y="292"/>
                </a:lnTo>
                <a:lnTo>
                  <a:pt x="304" y="292"/>
                </a:lnTo>
                <a:lnTo>
                  <a:pt x="306" y="296"/>
                </a:lnTo>
                <a:lnTo>
                  <a:pt x="302" y="303"/>
                </a:lnTo>
                <a:lnTo>
                  <a:pt x="309" y="296"/>
                </a:lnTo>
                <a:lnTo>
                  <a:pt x="304" y="307"/>
                </a:lnTo>
                <a:lnTo>
                  <a:pt x="298" y="313"/>
                </a:lnTo>
                <a:lnTo>
                  <a:pt x="289" y="309"/>
                </a:lnTo>
                <a:lnTo>
                  <a:pt x="285" y="296"/>
                </a:lnTo>
                <a:lnTo>
                  <a:pt x="285" y="311"/>
                </a:lnTo>
                <a:lnTo>
                  <a:pt x="279" y="305"/>
                </a:lnTo>
                <a:lnTo>
                  <a:pt x="274" y="298"/>
                </a:lnTo>
                <a:lnTo>
                  <a:pt x="268" y="292"/>
                </a:lnTo>
                <a:lnTo>
                  <a:pt x="277" y="305"/>
                </a:lnTo>
                <a:lnTo>
                  <a:pt x="279" y="313"/>
                </a:lnTo>
                <a:lnTo>
                  <a:pt x="281" y="318"/>
                </a:lnTo>
                <a:lnTo>
                  <a:pt x="287" y="324"/>
                </a:lnTo>
                <a:lnTo>
                  <a:pt x="283" y="330"/>
                </a:lnTo>
                <a:lnTo>
                  <a:pt x="279" y="330"/>
                </a:lnTo>
                <a:lnTo>
                  <a:pt x="279" y="324"/>
                </a:lnTo>
                <a:lnTo>
                  <a:pt x="277" y="330"/>
                </a:lnTo>
                <a:lnTo>
                  <a:pt x="272" y="345"/>
                </a:lnTo>
                <a:lnTo>
                  <a:pt x="268" y="343"/>
                </a:lnTo>
                <a:lnTo>
                  <a:pt x="266" y="341"/>
                </a:lnTo>
                <a:lnTo>
                  <a:pt x="251" y="339"/>
                </a:lnTo>
                <a:lnTo>
                  <a:pt x="247" y="332"/>
                </a:lnTo>
                <a:lnTo>
                  <a:pt x="245" y="326"/>
                </a:lnTo>
                <a:lnTo>
                  <a:pt x="245" y="320"/>
                </a:lnTo>
                <a:lnTo>
                  <a:pt x="240" y="311"/>
                </a:lnTo>
                <a:lnTo>
                  <a:pt x="236" y="303"/>
                </a:lnTo>
                <a:lnTo>
                  <a:pt x="230" y="296"/>
                </a:lnTo>
                <a:lnTo>
                  <a:pt x="221" y="292"/>
                </a:lnTo>
                <a:lnTo>
                  <a:pt x="213" y="288"/>
                </a:lnTo>
                <a:lnTo>
                  <a:pt x="211" y="279"/>
                </a:lnTo>
                <a:lnTo>
                  <a:pt x="211" y="273"/>
                </a:lnTo>
                <a:lnTo>
                  <a:pt x="208" y="264"/>
                </a:lnTo>
                <a:lnTo>
                  <a:pt x="200" y="254"/>
                </a:lnTo>
                <a:lnTo>
                  <a:pt x="198" y="247"/>
                </a:lnTo>
                <a:lnTo>
                  <a:pt x="183" y="239"/>
                </a:lnTo>
                <a:lnTo>
                  <a:pt x="176" y="237"/>
                </a:lnTo>
                <a:lnTo>
                  <a:pt x="170" y="228"/>
                </a:lnTo>
                <a:lnTo>
                  <a:pt x="170" y="228"/>
                </a:lnTo>
                <a:lnTo>
                  <a:pt x="162" y="224"/>
                </a:lnTo>
                <a:lnTo>
                  <a:pt x="162" y="217"/>
                </a:lnTo>
                <a:lnTo>
                  <a:pt x="153" y="213"/>
                </a:lnTo>
                <a:lnTo>
                  <a:pt x="151" y="207"/>
                </a:lnTo>
                <a:lnTo>
                  <a:pt x="151" y="203"/>
                </a:lnTo>
                <a:lnTo>
                  <a:pt x="145" y="198"/>
                </a:lnTo>
                <a:lnTo>
                  <a:pt x="134" y="190"/>
                </a:lnTo>
                <a:lnTo>
                  <a:pt x="128" y="188"/>
                </a:lnTo>
                <a:lnTo>
                  <a:pt x="121" y="183"/>
                </a:lnTo>
                <a:lnTo>
                  <a:pt x="117" y="177"/>
                </a:lnTo>
                <a:lnTo>
                  <a:pt x="110" y="168"/>
                </a:lnTo>
                <a:lnTo>
                  <a:pt x="96" y="162"/>
                </a:lnTo>
                <a:lnTo>
                  <a:pt x="81" y="151"/>
                </a:lnTo>
                <a:lnTo>
                  <a:pt x="64" y="128"/>
                </a:lnTo>
                <a:lnTo>
                  <a:pt x="59" y="122"/>
                </a:lnTo>
                <a:lnTo>
                  <a:pt x="53" y="113"/>
                </a:lnTo>
                <a:lnTo>
                  <a:pt x="49" y="107"/>
                </a:lnTo>
                <a:lnTo>
                  <a:pt x="42" y="100"/>
                </a:lnTo>
                <a:lnTo>
                  <a:pt x="32" y="102"/>
                </a:lnTo>
                <a:lnTo>
                  <a:pt x="17" y="90"/>
                </a:lnTo>
                <a:lnTo>
                  <a:pt x="10" y="90"/>
                </a:lnTo>
                <a:lnTo>
                  <a:pt x="4" y="85"/>
                </a:lnTo>
                <a:lnTo>
                  <a:pt x="0" y="79"/>
                </a:lnTo>
                <a:lnTo>
                  <a:pt x="2" y="70"/>
                </a:lnTo>
                <a:lnTo>
                  <a:pt x="15" y="51"/>
                </a:lnTo>
                <a:lnTo>
                  <a:pt x="17" y="4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Freeform 762"/>
          <p:cNvSpPr>
            <a:spLocks/>
          </p:cNvSpPr>
          <p:nvPr/>
        </p:nvSpPr>
        <p:spPr bwMode="auto">
          <a:xfrm>
            <a:off x="6413500" y="2659184"/>
            <a:ext cx="820738" cy="536575"/>
          </a:xfrm>
          <a:custGeom>
            <a:avLst/>
            <a:gdLst>
              <a:gd name="T0" fmla="*/ 10 w 517"/>
              <a:gd name="T1" fmla="*/ 81 h 338"/>
              <a:gd name="T2" fmla="*/ 32 w 517"/>
              <a:gd name="T3" fmla="*/ 62 h 338"/>
              <a:gd name="T4" fmla="*/ 55 w 517"/>
              <a:gd name="T5" fmla="*/ 45 h 338"/>
              <a:gd name="T6" fmla="*/ 61 w 517"/>
              <a:gd name="T7" fmla="*/ 72 h 338"/>
              <a:gd name="T8" fmla="*/ 230 w 517"/>
              <a:gd name="T9" fmla="*/ 40 h 338"/>
              <a:gd name="T10" fmla="*/ 421 w 517"/>
              <a:gd name="T11" fmla="*/ 0 h 338"/>
              <a:gd name="T12" fmla="*/ 430 w 517"/>
              <a:gd name="T13" fmla="*/ 4 h 338"/>
              <a:gd name="T14" fmla="*/ 438 w 517"/>
              <a:gd name="T15" fmla="*/ 10 h 338"/>
              <a:gd name="T16" fmla="*/ 453 w 517"/>
              <a:gd name="T17" fmla="*/ 32 h 338"/>
              <a:gd name="T18" fmla="*/ 462 w 517"/>
              <a:gd name="T19" fmla="*/ 47 h 338"/>
              <a:gd name="T20" fmla="*/ 481 w 517"/>
              <a:gd name="T21" fmla="*/ 51 h 338"/>
              <a:gd name="T22" fmla="*/ 489 w 517"/>
              <a:gd name="T23" fmla="*/ 57 h 338"/>
              <a:gd name="T24" fmla="*/ 479 w 517"/>
              <a:gd name="T25" fmla="*/ 74 h 338"/>
              <a:gd name="T26" fmla="*/ 470 w 517"/>
              <a:gd name="T27" fmla="*/ 100 h 338"/>
              <a:gd name="T28" fmla="*/ 466 w 517"/>
              <a:gd name="T29" fmla="*/ 113 h 338"/>
              <a:gd name="T30" fmla="*/ 472 w 517"/>
              <a:gd name="T31" fmla="*/ 121 h 338"/>
              <a:gd name="T32" fmla="*/ 466 w 517"/>
              <a:gd name="T33" fmla="*/ 134 h 338"/>
              <a:gd name="T34" fmla="*/ 475 w 517"/>
              <a:gd name="T35" fmla="*/ 153 h 338"/>
              <a:gd name="T36" fmla="*/ 483 w 517"/>
              <a:gd name="T37" fmla="*/ 164 h 338"/>
              <a:gd name="T38" fmla="*/ 494 w 517"/>
              <a:gd name="T39" fmla="*/ 170 h 338"/>
              <a:gd name="T40" fmla="*/ 517 w 517"/>
              <a:gd name="T41" fmla="*/ 189 h 338"/>
              <a:gd name="T42" fmla="*/ 504 w 517"/>
              <a:gd name="T43" fmla="*/ 204 h 338"/>
              <a:gd name="T44" fmla="*/ 498 w 517"/>
              <a:gd name="T45" fmla="*/ 213 h 338"/>
              <a:gd name="T46" fmla="*/ 496 w 517"/>
              <a:gd name="T47" fmla="*/ 213 h 338"/>
              <a:gd name="T48" fmla="*/ 492 w 517"/>
              <a:gd name="T49" fmla="*/ 228 h 338"/>
              <a:gd name="T50" fmla="*/ 477 w 517"/>
              <a:gd name="T51" fmla="*/ 234 h 338"/>
              <a:gd name="T52" fmla="*/ 468 w 517"/>
              <a:gd name="T53" fmla="*/ 241 h 338"/>
              <a:gd name="T54" fmla="*/ 455 w 517"/>
              <a:gd name="T55" fmla="*/ 241 h 338"/>
              <a:gd name="T56" fmla="*/ 445 w 517"/>
              <a:gd name="T57" fmla="*/ 253 h 338"/>
              <a:gd name="T58" fmla="*/ 277 w 517"/>
              <a:gd name="T59" fmla="*/ 294 h 338"/>
              <a:gd name="T60" fmla="*/ 44 w 517"/>
              <a:gd name="T61" fmla="*/ 338 h 338"/>
              <a:gd name="T62" fmla="*/ 0 w 517"/>
              <a:gd name="T63" fmla="*/ 8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7" h="338">
                <a:moveTo>
                  <a:pt x="0" y="85"/>
                </a:moveTo>
                <a:lnTo>
                  <a:pt x="10" y="81"/>
                </a:lnTo>
                <a:lnTo>
                  <a:pt x="23" y="68"/>
                </a:lnTo>
                <a:lnTo>
                  <a:pt x="32" y="62"/>
                </a:lnTo>
                <a:lnTo>
                  <a:pt x="32" y="64"/>
                </a:lnTo>
                <a:lnTo>
                  <a:pt x="55" y="45"/>
                </a:lnTo>
                <a:lnTo>
                  <a:pt x="57" y="47"/>
                </a:lnTo>
                <a:lnTo>
                  <a:pt x="61" y="72"/>
                </a:lnTo>
                <a:lnTo>
                  <a:pt x="128" y="62"/>
                </a:lnTo>
                <a:lnTo>
                  <a:pt x="230" y="40"/>
                </a:lnTo>
                <a:lnTo>
                  <a:pt x="345" y="17"/>
                </a:lnTo>
                <a:lnTo>
                  <a:pt x="421" y="0"/>
                </a:lnTo>
                <a:lnTo>
                  <a:pt x="421" y="0"/>
                </a:lnTo>
                <a:lnTo>
                  <a:pt x="430" y="4"/>
                </a:lnTo>
                <a:lnTo>
                  <a:pt x="432" y="10"/>
                </a:lnTo>
                <a:lnTo>
                  <a:pt x="438" y="10"/>
                </a:lnTo>
                <a:lnTo>
                  <a:pt x="447" y="17"/>
                </a:lnTo>
                <a:lnTo>
                  <a:pt x="453" y="32"/>
                </a:lnTo>
                <a:lnTo>
                  <a:pt x="455" y="38"/>
                </a:lnTo>
                <a:lnTo>
                  <a:pt x="462" y="47"/>
                </a:lnTo>
                <a:lnTo>
                  <a:pt x="475" y="51"/>
                </a:lnTo>
                <a:lnTo>
                  <a:pt x="481" y="51"/>
                </a:lnTo>
                <a:lnTo>
                  <a:pt x="489" y="55"/>
                </a:lnTo>
                <a:lnTo>
                  <a:pt x="489" y="57"/>
                </a:lnTo>
                <a:lnTo>
                  <a:pt x="483" y="68"/>
                </a:lnTo>
                <a:lnTo>
                  <a:pt x="479" y="74"/>
                </a:lnTo>
                <a:lnTo>
                  <a:pt x="479" y="81"/>
                </a:lnTo>
                <a:lnTo>
                  <a:pt x="470" y="100"/>
                </a:lnTo>
                <a:lnTo>
                  <a:pt x="464" y="106"/>
                </a:lnTo>
                <a:lnTo>
                  <a:pt x="466" y="113"/>
                </a:lnTo>
                <a:lnTo>
                  <a:pt x="470" y="113"/>
                </a:lnTo>
                <a:lnTo>
                  <a:pt x="472" y="121"/>
                </a:lnTo>
                <a:lnTo>
                  <a:pt x="470" y="128"/>
                </a:lnTo>
                <a:lnTo>
                  <a:pt x="466" y="134"/>
                </a:lnTo>
                <a:lnTo>
                  <a:pt x="468" y="147"/>
                </a:lnTo>
                <a:lnTo>
                  <a:pt x="475" y="153"/>
                </a:lnTo>
                <a:lnTo>
                  <a:pt x="481" y="157"/>
                </a:lnTo>
                <a:lnTo>
                  <a:pt x="483" y="164"/>
                </a:lnTo>
                <a:lnTo>
                  <a:pt x="489" y="168"/>
                </a:lnTo>
                <a:lnTo>
                  <a:pt x="494" y="170"/>
                </a:lnTo>
                <a:lnTo>
                  <a:pt x="500" y="177"/>
                </a:lnTo>
                <a:lnTo>
                  <a:pt x="517" y="189"/>
                </a:lnTo>
                <a:lnTo>
                  <a:pt x="513" y="196"/>
                </a:lnTo>
                <a:lnTo>
                  <a:pt x="504" y="204"/>
                </a:lnTo>
                <a:lnTo>
                  <a:pt x="500" y="211"/>
                </a:lnTo>
                <a:lnTo>
                  <a:pt x="498" y="213"/>
                </a:lnTo>
                <a:lnTo>
                  <a:pt x="498" y="213"/>
                </a:lnTo>
                <a:lnTo>
                  <a:pt x="496" y="213"/>
                </a:lnTo>
                <a:lnTo>
                  <a:pt x="492" y="219"/>
                </a:lnTo>
                <a:lnTo>
                  <a:pt x="492" y="228"/>
                </a:lnTo>
                <a:lnTo>
                  <a:pt x="485" y="232"/>
                </a:lnTo>
                <a:lnTo>
                  <a:pt x="477" y="234"/>
                </a:lnTo>
                <a:lnTo>
                  <a:pt x="470" y="243"/>
                </a:lnTo>
                <a:lnTo>
                  <a:pt x="468" y="241"/>
                </a:lnTo>
                <a:lnTo>
                  <a:pt x="462" y="241"/>
                </a:lnTo>
                <a:lnTo>
                  <a:pt x="455" y="241"/>
                </a:lnTo>
                <a:lnTo>
                  <a:pt x="449" y="245"/>
                </a:lnTo>
                <a:lnTo>
                  <a:pt x="445" y="253"/>
                </a:lnTo>
                <a:lnTo>
                  <a:pt x="443" y="260"/>
                </a:lnTo>
                <a:lnTo>
                  <a:pt x="277" y="294"/>
                </a:lnTo>
                <a:lnTo>
                  <a:pt x="132" y="321"/>
                </a:lnTo>
                <a:lnTo>
                  <a:pt x="44" y="338"/>
                </a:lnTo>
                <a:lnTo>
                  <a:pt x="25" y="236"/>
                </a:lnTo>
                <a:lnTo>
                  <a:pt x="0" y="89"/>
                </a:lnTo>
                <a:lnTo>
                  <a:pt x="0" y="8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7" name="Freeform 763"/>
          <p:cNvSpPr>
            <a:spLocks/>
          </p:cNvSpPr>
          <p:nvPr/>
        </p:nvSpPr>
        <p:spPr bwMode="auto">
          <a:xfrm>
            <a:off x="6413500" y="2659184"/>
            <a:ext cx="820738" cy="536575"/>
          </a:xfrm>
          <a:custGeom>
            <a:avLst/>
            <a:gdLst>
              <a:gd name="T0" fmla="*/ 10 w 517"/>
              <a:gd name="T1" fmla="*/ 81 h 338"/>
              <a:gd name="T2" fmla="*/ 32 w 517"/>
              <a:gd name="T3" fmla="*/ 62 h 338"/>
              <a:gd name="T4" fmla="*/ 55 w 517"/>
              <a:gd name="T5" fmla="*/ 45 h 338"/>
              <a:gd name="T6" fmla="*/ 61 w 517"/>
              <a:gd name="T7" fmla="*/ 72 h 338"/>
              <a:gd name="T8" fmla="*/ 230 w 517"/>
              <a:gd name="T9" fmla="*/ 40 h 338"/>
              <a:gd name="T10" fmla="*/ 421 w 517"/>
              <a:gd name="T11" fmla="*/ 0 h 338"/>
              <a:gd name="T12" fmla="*/ 430 w 517"/>
              <a:gd name="T13" fmla="*/ 4 h 338"/>
              <a:gd name="T14" fmla="*/ 438 w 517"/>
              <a:gd name="T15" fmla="*/ 10 h 338"/>
              <a:gd name="T16" fmla="*/ 453 w 517"/>
              <a:gd name="T17" fmla="*/ 32 h 338"/>
              <a:gd name="T18" fmla="*/ 462 w 517"/>
              <a:gd name="T19" fmla="*/ 47 h 338"/>
              <a:gd name="T20" fmla="*/ 481 w 517"/>
              <a:gd name="T21" fmla="*/ 51 h 338"/>
              <a:gd name="T22" fmla="*/ 489 w 517"/>
              <a:gd name="T23" fmla="*/ 57 h 338"/>
              <a:gd name="T24" fmla="*/ 479 w 517"/>
              <a:gd name="T25" fmla="*/ 74 h 338"/>
              <a:gd name="T26" fmla="*/ 470 w 517"/>
              <a:gd name="T27" fmla="*/ 100 h 338"/>
              <a:gd name="T28" fmla="*/ 466 w 517"/>
              <a:gd name="T29" fmla="*/ 113 h 338"/>
              <a:gd name="T30" fmla="*/ 472 w 517"/>
              <a:gd name="T31" fmla="*/ 121 h 338"/>
              <a:gd name="T32" fmla="*/ 466 w 517"/>
              <a:gd name="T33" fmla="*/ 134 h 338"/>
              <a:gd name="T34" fmla="*/ 475 w 517"/>
              <a:gd name="T35" fmla="*/ 153 h 338"/>
              <a:gd name="T36" fmla="*/ 483 w 517"/>
              <a:gd name="T37" fmla="*/ 164 h 338"/>
              <a:gd name="T38" fmla="*/ 494 w 517"/>
              <a:gd name="T39" fmla="*/ 170 h 338"/>
              <a:gd name="T40" fmla="*/ 517 w 517"/>
              <a:gd name="T41" fmla="*/ 189 h 338"/>
              <a:gd name="T42" fmla="*/ 504 w 517"/>
              <a:gd name="T43" fmla="*/ 204 h 338"/>
              <a:gd name="T44" fmla="*/ 498 w 517"/>
              <a:gd name="T45" fmla="*/ 213 h 338"/>
              <a:gd name="T46" fmla="*/ 496 w 517"/>
              <a:gd name="T47" fmla="*/ 213 h 338"/>
              <a:gd name="T48" fmla="*/ 492 w 517"/>
              <a:gd name="T49" fmla="*/ 228 h 338"/>
              <a:gd name="T50" fmla="*/ 477 w 517"/>
              <a:gd name="T51" fmla="*/ 234 h 338"/>
              <a:gd name="T52" fmla="*/ 468 w 517"/>
              <a:gd name="T53" fmla="*/ 241 h 338"/>
              <a:gd name="T54" fmla="*/ 455 w 517"/>
              <a:gd name="T55" fmla="*/ 241 h 338"/>
              <a:gd name="T56" fmla="*/ 445 w 517"/>
              <a:gd name="T57" fmla="*/ 253 h 338"/>
              <a:gd name="T58" fmla="*/ 277 w 517"/>
              <a:gd name="T59" fmla="*/ 294 h 338"/>
              <a:gd name="T60" fmla="*/ 44 w 517"/>
              <a:gd name="T61" fmla="*/ 338 h 338"/>
              <a:gd name="T62" fmla="*/ 0 w 517"/>
              <a:gd name="T63" fmla="*/ 8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7" h="338">
                <a:moveTo>
                  <a:pt x="0" y="85"/>
                </a:moveTo>
                <a:lnTo>
                  <a:pt x="10" y="81"/>
                </a:lnTo>
                <a:lnTo>
                  <a:pt x="23" y="68"/>
                </a:lnTo>
                <a:lnTo>
                  <a:pt x="32" y="62"/>
                </a:lnTo>
                <a:lnTo>
                  <a:pt x="32" y="64"/>
                </a:lnTo>
                <a:lnTo>
                  <a:pt x="55" y="45"/>
                </a:lnTo>
                <a:lnTo>
                  <a:pt x="57" y="47"/>
                </a:lnTo>
                <a:lnTo>
                  <a:pt x="61" y="72"/>
                </a:lnTo>
                <a:lnTo>
                  <a:pt x="128" y="62"/>
                </a:lnTo>
                <a:lnTo>
                  <a:pt x="230" y="40"/>
                </a:lnTo>
                <a:lnTo>
                  <a:pt x="345" y="17"/>
                </a:lnTo>
                <a:lnTo>
                  <a:pt x="421" y="0"/>
                </a:lnTo>
                <a:lnTo>
                  <a:pt x="421" y="0"/>
                </a:lnTo>
                <a:lnTo>
                  <a:pt x="430" y="4"/>
                </a:lnTo>
                <a:lnTo>
                  <a:pt x="432" y="10"/>
                </a:lnTo>
                <a:lnTo>
                  <a:pt x="438" y="10"/>
                </a:lnTo>
                <a:lnTo>
                  <a:pt x="447" y="17"/>
                </a:lnTo>
                <a:lnTo>
                  <a:pt x="453" y="32"/>
                </a:lnTo>
                <a:lnTo>
                  <a:pt x="455" y="38"/>
                </a:lnTo>
                <a:lnTo>
                  <a:pt x="462" y="47"/>
                </a:lnTo>
                <a:lnTo>
                  <a:pt x="475" y="51"/>
                </a:lnTo>
                <a:lnTo>
                  <a:pt x="481" y="51"/>
                </a:lnTo>
                <a:lnTo>
                  <a:pt x="489" y="55"/>
                </a:lnTo>
                <a:lnTo>
                  <a:pt x="489" y="57"/>
                </a:lnTo>
                <a:lnTo>
                  <a:pt x="483" y="68"/>
                </a:lnTo>
                <a:lnTo>
                  <a:pt x="479" y="74"/>
                </a:lnTo>
                <a:lnTo>
                  <a:pt x="479" y="81"/>
                </a:lnTo>
                <a:lnTo>
                  <a:pt x="470" y="100"/>
                </a:lnTo>
                <a:lnTo>
                  <a:pt x="464" y="106"/>
                </a:lnTo>
                <a:lnTo>
                  <a:pt x="466" y="113"/>
                </a:lnTo>
                <a:lnTo>
                  <a:pt x="470" y="113"/>
                </a:lnTo>
                <a:lnTo>
                  <a:pt x="472" y="121"/>
                </a:lnTo>
                <a:lnTo>
                  <a:pt x="470" y="128"/>
                </a:lnTo>
                <a:lnTo>
                  <a:pt x="466" y="134"/>
                </a:lnTo>
                <a:lnTo>
                  <a:pt x="468" y="147"/>
                </a:lnTo>
                <a:lnTo>
                  <a:pt x="475" y="153"/>
                </a:lnTo>
                <a:lnTo>
                  <a:pt x="481" y="157"/>
                </a:lnTo>
                <a:lnTo>
                  <a:pt x="483" y="164"/>
                </a:lnTo>
                <a:lnTo>
                  <a:pt x="489" y="168"/>
                </a:lnTo>
                <a:lnTo>
                  <a:pt x="494" y="170"/>
                </a:lnTo>
                <a:lnTo>
                  <a:pt x="500" y="177"/>
                </a:lnTo>
                <a:lnTo>
                  <a:pt x="517" y="189"/>
                </a:lnTo>
                <a:lnTo>
                  <a:pt x="513" y="196"/>
                </a:lnTo>
                <a:lnTo>
                  <a:pt x="504" y="204"/>
                </a:lnTo>
                <a:lnTo>
                  <a:pt x="500" y="211"/>
                </a:lnTo>
                <a:lnTo>
                  <a:pt x="498" y="213"/>
                </a:lnTo>
                <a:lnTo>
                  <a:pt x="498" y="213"/>
                </a:lnTo>
                <a:lnTo>
                  <a:pt x="496" y="213"/>
                </a:lnTo>
                <a:lnTo>
                  <a:pt x="492" y="219"/>
                </a:lnTo>
                <a:lnTo>
                  <a:pt x="492" y="228"/>
                </a:lnTo>
                <a:lnTo>
                  <a:pt x="485" y="232"/>
                </a:lnTo>
                <a:lnTo>
                  <a:pt x="477" y="234"/>
                </a:lnTo>
                <a:lnTo>
                  <a:pt x="470" y="243"/>
                </a:lnTo>
                <a:lnTo>
                  <a:pt x="468" y="241"/>
                </a:lnTo>
                <a:lnTo>
                  <a:pt x="462" y="241"/>
                </a:lnTo>
                <a:lnTo>
                  <a:pt x="455" y="241"/>
                </a:lnTo>
                <a:lnTo>
                  <a:pt x="449" y="245"/>
                </a:lnTo>
                <a:lnTo>
                  <a:pt x="445" y="253"/>
                </a:lnTo>
                <a:lnTo>
                  <a:pt x="443" y="260"/>
                </a:lnTo>
                <a:lnTo>
                  <a:pt x="277" y="294"/>
                </a:lnTo>
                <a:lnTo>
                  <a:pt x="132" y="321"/>
                </a:lnTo>
                <a:lnTo>
                  <a:pt x="44" y="338"/>
                </a:lnTo>
                <a:lnTo>
                  <a:pt x="25" y="236"/>
                </a:lnTo>
                <a:lnTo>
                  <a:pt x="0" y="89"/>
                </a:lnTo>
                <a:lnTo>
                  <a:pt x="0" y="8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Freeform 764"/>
          <p:cNvSpPr>
            <a:spLocks/>
          </p:cNvSpPr>
          <p:nvPr/>
        </p:nvSpPr>
        <p:spPr bwMode="auto">
          <a:xfrm>
            <a:off x="6565900" y="2563934"/>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Freeform 765"/>
          <p:cNvSpPr>
            <a:spLocks/>
          </p:cNvSpPr>
          <p:nvPr/>
        </p:nvSpPr>
        <p:spPr bwMode="auto">
          <a:xfrm>
            <a:off x="6565900" y="2563934"/>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Freeform 766"/>
          <p:cNvSpPr>
            <a:spLocks/>
          </p:cNvSpPr>
          <p:nvPr/>
        </p:nvSpPr>
        <p:spPr bwMode="auto">
          <a:xfrm>
            <a:off x="6575425" y="2581396"/>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Freeform 767"/>
          <p:cNvSpPr>
            <a:spLocks/>
          </p:cNvSpPr>
          <p:nvPr/>
        </p:nvSpPr>
        <p:spPr bwMode="auto">
          <a:xfrm>
            <a:off x="6575425" y="2581396"/>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Freeform 768"/>
          <p:cNvSpPr>
            <a:spLocks/>
          </p:cNvSpPr>
          <p:nvPr/>
        </p:nvSpPr>
        <p:spPr bwMode="auto">
          <a:xfrm>
            <a:off x="6964362" y="3237034"/>
            <a:ext cx="30163" cy="30163"/>
          </a:xfrm>
          <a:custGeom>
            <a:avLst/>
            <a:gdLst>
              <a:gd name="T0" fmla="*/ 0 w 19"/>
              <a:gd name="T1" fmla="*/ 6 h 19"/>
              <a:gd name="T2" fmla="*/ 10 w 19"/>
              <a:gd name="T3" fmla="*/ 0 h 19"/>
              <a:gd name="T4" fmla="*/ 19 w 19"/>
              <a:gd name="T5" fmla="*/ 6 h 19"/>
              <a:gd name="T6" fmla="*/ 17 w 19"/>
              <a:gd name="T7" fmla="*/ 13 h 19"/>
              <a:gd name="T8" fmla="*/ 13 w 19"/>
              <a:gd name="T9" fmla="*/ 19 h 19"/>
              <a:gd name="T10" fmla="*/ 13 w 19"/>
              <a:gd name="T11" fmla="*/ 13 h 19"/>
              <a:gd name="T12" fmla="*/ 6 w 19"/>
              <a:gd name="T13" fmla="*/ 9 h 19"/>
              <a:gd name="T14" fmla="*/ 0 w 19"/>
              <a:gd name="T15" fmla="*/ 6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0" y="6"/>
                </a:moveTo>
                <a:lnTo>
                  <a:pt x="10" y="0"/>
                </a:lnTo>
                <a:lnTo>
                  <a:pt x="19" y="6"/>
                </a:lnTo>
                <a:lnTo>
                  <a:pt x="17" y="13"/>
                </a:lnTo>
                <a:lnTo>
                  <a:pt x="13" y="19"/>
                </a:lnTo>
                <a:lnTo>
                  <a:pt x="13" y="13"/>
                </a:lnTo>
                <a:lnTo>
                  <a:pt x="6" y="9"/>
                </a:lnTo>
                <a:lnTo>
                  <a:pt x="0" y="6"/>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769"/>
          <p:cNvSpPr>
            <a:spLocks/>
          </p:cNvSpPr>
          <p:nvPr/>
        </p:nvSpPr>
        <p:spPr bwMode="auto">
          <a:xfrm>
            <a:off x="6964362" y="3237034"/>
            <a:ext cx="30163" cy="30163"/>
          </a:xfrm>
          <a:custGeom>
            <a:avLst/>
            <a:gdLst>
              <a:gd name="T0" fmla="*/ 0 w 19"/>
              <a:gd name="T1" fmla="*/ 6 h 19"/>
              <a:gd name="T2" fmla="*/ 10 w 19"/>
              <a:gd name="T3" fmla="*/ 0 h 19"/>
              <a:gd name="T4" fmla="*/ 19 w 19"/>
              <a:gd name="T5" fmla="*/ 6 h 19"/>
              <a:gd name="T6" fmla="*/ 17 w 19"/>
              <a:gd name="T7" fmla="*/ 13 h 19"/>
              <a:gd name="T8" fmla="*/ 13 w 19"/>
              <a:gd name="T9" fmla="*/ 19 h 19"/>
              <a:gd name="T10" fmla="*/ 13 w 19"/>
              <a:gd name="T11" fmla="*/ 13 h 19"/>
              <a:gd name="T12" fmla="*/ 6 w 19"/>
              <a:gd name="T13" fmla="*/ 9 h 19"/>
              <a:gd name="T14" fmla="*/ 0 w 19"/>
              <a:gd name="T15" fmla="*/ 6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0" y="6"/>
                </a:moveTo>
                <a:lnTo>
                  <a:pt x="10" y="0"/>
                </a:lnTo>
                <a:lnTo>
                  <a:pt x="19" y="6"/>
                </a:lnTo>
                <a:lnTo>
                  <a:pt x="17" y="13"/>
                </a:lnTo>
                <a:lnTo>
                  <a:pt x="13" y="19"/>
                </a:lnTo>
                <a:lnTo>
                  <a:pt x="13" y="13"/>
                </a:lnTo>
                <a:lnTo>
                  <a:pt x="6" y="9"/>
                </a:lnTo>
                <a:lnTo>
                  <a:pt x="0" y="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Freeform 770"/>
          <p:cNvSpPr>
            <a:spLocks/>
          </p:cNvSpPr>
          <p:nvPr/>
        </p:nvSpPr>
        <p:spPr bwMode="auto">
          <a:xfrm>
            <a:off x="7116762" y="3041771"/>
            <a:ext cx="147638" cy="249238"/>
          </a:xfrm>
          <a:custGeom>
            <a:avLst/>
            <a:gdLst>
              <a:gd name="T0" fmla="*/ 0 w 93"/>
              <a:gd name="T1" fmla="*/ 19 h 157"/>
              <a:gd name="T2" fmla="*/ 2 w 93"/>
              <a:gd name="T3" fmla="*/ 12 h 157"/>
              <a:gd name="T4" fmla="*/ 6 w 93"/>
              <a:gd name="T5" fmla="*/ 4 h 157"/>
              <a:gd name="T6" fmla="*/ 12 w 93"/>
              <a:gd name="T7" fmla="*/ 0 h 157"/>
              <a:gd name="T8" fmla="*/ 19 w 93"/>
              <a:gd name="T9" fmla="*/ 0 h 157"/>
              <a:gd name="T10" fmla="*/ 25 w 93"/>
              <a:gd name="T11" fmla="*/ 0 h 157"/>
              <a:gd name="T12" fmla="*/ 27 w 93"/>
              <a:gd name="T13" fmla="*/ 2 h 157"/>
              <a:gd name="T14" fmla="*/ 23 w 93"/>
              <a:gd name="T15" fmla="*/ 6 h 157"/>
              <a:gd name="T16" fmla="*/ 23 w 93"/>
              <a:gd name="T17" fmla="*/ 12 h 157"/>
              <a:gd name="T18" fmla="*/ 21 w 93"/>
              <a:gd name="T19" fmla="*/ 19 h 157"/>
              <a:gd name="T20" fmla="*/ 17 w 93"/>
              <a:gd name="T21" fmla="*/ 25 h 157"/>
              <a:gd name="T22" fmla="*/ 23 w 93"/>
              <a:gd name="T23" fmla="*/ 31 h 157"/>
              <a:gd name="T24" fmla="*/ 21 w 93"/>
              <a:gd name="T25" fmla="*/ 38 h 157"/>
              <a:gd name="T26" fmla="*/ 25 w 93"/>
              <a:gd name="T27" fmla="*/ 46 h 157"/>
              <a:gd name="T28" fmla="*/ 32 w 93"/>
              <a:gd name="T29" fmla="*/ 53 h 157"/>
              <a:gd name="T30" fmla="*/ 40 w 93"/>
              <a:gd name="T31" fmla="*/ 57 h 157"/>
              <a:gd name="T32" fmla="*/ 44 w 93"/>
              <a:gd name="T33" fmla="*/ 66 h 157"/>
              <a:gd name="T34" fmla="*/ 44 w 93"/>
              <a:gd name="T35" fmla="*/ 72 h 157"/>
              <a:gd name="T36" fmla="*/ 49 w 93"/>
              <a:gd name="T37" fmla="*/ 83 h 157"/>
              <a:gd name="T38" fmla="*/ 57 w 93"/>
              <a:gd name="T39" fmla="*/ 89 h 157"/>
              <a:gd name="T40" fmla="*/ 59 w 93"/>
              <a:gd name="T41" fmla="*/ 97 h 157"/>
              <a:gd name="T42" fmla="*/ 74 w 93"/>
              <a:gd name="T43" fmla="*/ 108 h 157"/>
              <a:gd name="T44" fmla="*/ 81 w 93"/>
              <a:gd name="T45" fmla="*/ 108 h 157"/>
              <a:gd name="T46" fmla="*/ 83 w 93"/>
              <a:gd name="T47" fmla="*/ 110 h 157"/>
              <a:gd name="T48" fmla="*/ 81 w 93"/>
              <a:gd name="T49" fmla="*/ 119 h 157"/>
              <a:gd name="T50" fmla="*/ 81 w 93"/>
              <a:gd name="T51" fmla="*/ 125 h 157"/>
              <a:gd name="T52" fmla="*/ 85 w 93"/>
              <a:gd name="T53" fmla="*/ 125 h 157"/>
              <a:gd name="T54" fmla="*/ 78 w 93"/>
              <a:gd name="T55" fmla="*/ 134 h 157"/>
              <a:gd name="T56" fmla="*/ 81 w 93"/>
              <a:gd name="T57" fmla="*/ 132 h 157"/>
              <a:gd name="T58" fmla="*/ 89 w 93"/>
              <a:gd name="T59" fmla="*/ 129 h 157"/>
              <a:gd name="T60" fmla="*/ 93 w 93"/>
              <a:gd name="T61" fmla="*/ 144 h 157"/>
              <a:gd name="T62" fmla="*/ 91 w 93"/>
              <a:gd name="T63" fmla="*/ 144 h 157"/>
              <a:gd name="T64" fmla="*/ 89 w 93"/>
              <a:gd name="T65" fmla="*/ 144 h 157"/>
              <a:gd name="T66" fmla="*/ 38 w 93"/>
              <a:gd name="T67" fmla="*/ 157 h 157"/>
              <a:gd name="T68" fmla="*/ 34 w 93"/>
              <a:gd name="T69" fmla="*/ 149 h 157"/>
              <a:gd name="T70" fmla="*/ 23 w 93"/>
              <a:gd name="T71" fmla="*/ 100 h 157"/>
              <a:gd name="T72" fmla="*/ 0 w 93"/>
              <a:gd name="T73"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57">
                <a:moveTo>
                  <a:pt x="0" y="19"/>
                </a:moveTo>
                <a:lnTo>
                  <a:pt x="2" y="12"/>
                </a:lnTo>
                <a:lnTo>
                  <a:pt x="6" y="4"/>
                </a:lnTo>
                <a:lnTo>
                  <a:pt x="12" y="0"/>
                </a:lnTo>
                <a:lnTo>
                  <a:pt x="19" y="0"/>
                </a:lnTo>
                <a:lnTo>
                  <a:pt x="25" y="0"/>
                </a:lnTo>
                <a:lnTo>
                  <a:pt x="27" y="2"/>
                </a:lnTo>
                <a:lnTo>
                  <a:pt x="23" y="6"/>
                </a:lnTo>
                <a:lnTo>
                  <a:pt x="23" y="12"/>
                </a:lnTo>
                <a:lnTo>
                  <a:pt x="21" y="19"/>
                </a:lnTo>
                <a:lnTo>
                  <a:pt x="17" y="25"/>
                </a:lnTo>
                <a:lnTo>
                  <a:pt x="23" y="31"/>
                </a:lnTo>
                <a:lnTo>
                  <a:pt x="21" y="38"/>
                </a:lnTo>
                <a:lnTo>
                  <a:pt x="25" y="46"/>
                </a:lnTo>
                <a:lnTo>
                  <a:pt x="32" y="53"/>
                </a:lnTo>
                <a:lnTo>
                  <a:pt x="40" y="57"/>
                </a:lnTo>
                <a:lnTo>
                  <a:pt x="44" y="66"/>
                </a:lnTo>
                <a:lnTo>
                  <a:pt x="44" y="72"/>
                </a:lnTo>
                <a:lnTo>
                  <a:pt x="49" y="83"/>
                </a:lnTo>
                <a:lnTo>
                  <a:pt x="57" y="89"/>
                </a:lnTo>
                <a:lnTo>
                  <a:pt x="59" y="97"/>
                </a:lnTo>
                <a:lnTo>
                  <a:pt x="74" y="108"/>
                </a:lnTo>
                <a:lnTo>
                  <a:pt x="81" y="108"/>
                </a:lnTo>
                <a:lnTo>
                  <a:pt x="83" y="110"/>
                </a:lnTo>
                <a:lnTo>
                  <a:pt x="81" y="119"/>
                </a:lnTo>
                <a:lnTo>
                  <a:pt x="81" y="125"/>
                </a:lnTo>
                <a:lnTo>
                  <a:pt x="85" y="125"/>
                </a:lnTo>
                <a:lnTo>
                  <a:pt x="78" y="134"/>
                </a:lnTo>
                <a:lnTo>
                  <a:pt x="81" y="132"/>
                </a:lnTo>
                <a:lnTo>
                  <a:pt x="89" y="129"/>
                </a:lnTo>
                <a:lnTo>
                  <a:pt x="93" y="144"/>
                </a:lnTo>
                <a:lnTo>
                  <a:pt x="91" y="144"/>
                </a:lnTo>
                <a:lnTo>
                  <a:pt x="89" y="144"/>
                </a:lnTo>
                <a:lnTo>
                  <a:pt x="38" y="157"/>
                </a:lnTo>
                <a:lnTo>
                  <a:pt x="34" y="149"/>
                </a:lnTo>
                <a:lnTo>
                  <a:pt x="23" y="100"/>
                </a:lnTo>
                <a:lnTo>
                  <a:pt x="0" y="19"/>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65" name="Freeform 771"/>
          <p:cNvSpPr>
            <a:spLocks/>
          </p:cNvSpPr>
          <p:nvPr/>
        </p:nvSpPr>
        <p:spPr bwMode="auto">
          <a:xfrm>
            <a:off x="7116762" y="3041771"/>
            <a:ext cx="147638" cy="249238"/>
          </a:xfrm>
          <a:custGeom>
            <a:avLst/>
            <a:gdLst>
              <a:gd name="T0" fmla="*/ 0 w 93"/>
              <a:gd name="T1" fmla="*/ 19 h 157"/>
              <a:gd name="T2" fmla="*/ 2 w 93"/>
              <a:gd name="T3" fmla="*/ 12 h 157"/>
              <a:gd name="T4" fmla="*/ 6 w 93"/>
              <a:gd name="T5" fmla="*/ 4 h 157"/>
              <a:gd name="T6" fmla="*/ 12 w 93"/>
              <a:gd name="T7" fmla="*/ 0 h 157"/>
              <a:gd name="T8" fmla="*/ 19 w 93"/>
              <a:gd name="T9" fmla="*/ 0 h 157"/>
              <a:gd name="T10" fmla="*/ 25 w 93"/>
              <a:gd name="T11" fmla="*/ 0 h 157"/>
              <a:gd name="T12" fmla="*/ 27 w 93"/>
              <a:gd name="T13" fmla="*/ 2 h 157"/>
              <a:gd name="T14" fmla="*/ 23 w 93"/>
              <a:gd name="T15" fmla="*/ 6 h 157"/>
              <a:gd name="T16" fmla="*/ 23 w 93"/>
              <a:gd name="T17" fmla="*/ 12 h 157"/>
              <a:gd name="T18" fmla="*/ 21 w 93"/>
              <a:gd name="T19" fmla="*/ 19 h 157"/>
              <a:gd name="T20" fmla="*/ 17 w 93"/>
              <a:gd name="T21" fmla="*/ 25 h 157"/>
              <a:gd name="T22" fmla="*/ 23 w 93"/>
              <a:gd name="T23" fmla="*/ 31 h 157"/>
              <a:gd name="T24" fmla="*/ 21 w 93"/>
              <a:gd name="T25" fmla="*/ 38 h 157"/>
              <a:gd name="T26" fmla="*/ 25 w 93"/>
              <a:gd name="T27" fmla="*/ 46 h 157"/>
              <a:gd name="T28" fmla="*/ 32 w 93"/>
              <a:gd name="T29" fmla="*/ 53 h 157"/>
              <a:gd name="T30" fmla="*/ 40 w 93"/>
              <a:gd name="T31" fmla="*/ 57 h 157"/>
              <a:gd name="T32" fmla="*/ 44 w 93"/>
              <a:gd name="T33" fmla="*/ 66 h 157"/>
              <a:gd name="T34" fmla="*/ 44 w 93"/>
              <a:gd name="T35" fmla="*/ 72 h 157"/>
              <a:gd name="T36" fmla="*/ 49 w 93"/>
              <a:gd name="T37" fmla="*/ 83 h 157"/>
              <a:gd name="T38" fmla="*/ 57 w 93"/>
              <a:gd name="T39" fmla="*/ 89 h 157"/>
              <a:gd name="T40" fmla="*/ 59 w 93"/>
              <a:gd name="T41" fmla="*/ 97 h 157"/>
              <a:gd name="T42" fmla="*/ 74 w 93"/>
              <a:gd name="T43" fmla="*/ 108 h 157"/>
              <a:gd name="T44" fmla="*/ 81 w 93"/>
              <a:gd name="T45" fmla="*/ 108 h 157"/>
              <a:gd name="T46" fmla="*/ 83 w 93"/>
              <a:gd name="T47" fmla="*/ 110 h 157"/>
              <a:gd name="T48" fmla="*/ 81 w 93"/>
              <a:gd name="T49" fmla="*/ 119 h 157"/>
              <a:gd name="T50" fmla="*/ 81 w 93"/>
              <a:gd name="T51" fmla="*/ 125 h 157"/>
              <a:gd name="T52" fmla="*/ 85 w 93"/>
              <a:gd name="T53" fmla="*/ 125 h 157"/>
              <a:gd name="T54" fmla="*/ 78 w 93"/>
              <a:gd name="T55" fmla="*/ 134 h 157"/>
              <a:gd name="T56" fmla="*/ 81 w 93"/>
              <a:gd name="T57" fmla="*/ 132 h 157"/>
              <a:gd name="T58" fmla="*/ 89 w 93"/>
              <a:gd name="T59" fmla="*/ 129 h 157"/>
              <a:gd name="T60" fmla="*/ 93 w 93"/>
              <a:gd name="T61" fmla="*/ 144 h 157"/>
              <a:gd name="T62" fmla="*/ 91 w 93"/>
              <a:gd name="T63" fmla="*/ 144 h 157"/>
              <a:gd name="T64" fmla="*/ 89 w 93"/>
              <a:gd name="T65" fmla="*/ 144 h 157"/>
              <a:gd name="T66" fmla="*/ 38 w 93"/>
              <a:gd name="T67" fmla="*/ 157 h 157"/>
              <a:gd name="T68" fmla="*/ 34 w 93"/>
              <a:gd name="T69" fmla="*/ 149 h 157"/>
              <a:gd name="T70" fmla="*/ 23 w 93"/>
              <a:gd name="T71" fmla="*/ 100 h 157"/>
              <a:gd name="T72" fmla="*/ 0 w 93"/>
              <a:gd name="T73"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57">
                <a:moveTo>
                  <a:pt x="0" y="19"/>
                </a:moveTo>
                <a:lnTo>
                  <a:pt x="2" y="12"/>
                </a:lnTo>
                <a:lnTo>
                  <a:pt x="6" y="4"/>
                </a:lnTo>
                <a:lnTo>
                  <a:pt x="12" y="0"/>
                </a:lnTo>
                <a:lnTo>
                  <a:pt x="19" y="0"/>
                </a:lnTo>
                <a:lnTo>
                  <a:pt x="25" y="0"/>
                </a:lnTo>
                <a:lnTo>
                  <a:pt x="27" y="2"/>
                </a:lnTo>
                <a:lnTo>
                  <a:pt x="23" y="6"/>
                </a:lnTo>
                <a:lnTo>
                  <a:pt x="23" y="12"/>
                </a:lnTo>
                <a:lnTo>
                  <a:pt x="21" y="19"/>
                </a:lnTo>
                <a:lnTo>
                  <a:pt x="17" y="25"/>
                </a:lnTo>
                <a:lnTo>
                  <a:pt x="23" y="31"/>
                </a:lnTo>
                <a:lnTo>
                  <a:pt x="21" y="38"/>
                </a:lnTo>
                <a:lnTo>
                  <a:pt x="25" y="46"/>
                </a:lnTo>
                <a:lnTo>
                  <a:pt x="32" y="53"/>
                </a:lnTo>
                <a:lnTo>
                  <a:pt x="40" y="57"/>
                </a:lnTo>
                <a:lnTo>
                  <a:pt x="44" y="66"/>
                </a:lnTo>
                <a:lnTo>
                  <a:pt x="44" y="72"/>
                </a:lnTo>
                <a:lnTo>
                  <a:pt x="49" y="83"/>
                </a:lnTo>
                <a:lnTo>
                  <a:pt x="57" y="89"/>
                </a:lnTo>
                <a:lnTo>
                  <a:pt x="59" y="97"/>
                </a:lnTo>
                <a:lnTo>
                  <a:pt x="74" y="108"/>
                </a:lnTo>
                <a:lnTo>
                  <a:pt x="81" y="108"/>
                </a:lnTo>
                <a:lnTo>
                  <a:pt x="83" y="110"/>
                </a:lnTo>
                <a:lnTo>
                  <a:pt x="81" y="119"/>
                </a:lnTo>
                <a:lnTo>
                  <a:pt x="81" y="125"/>
                </a:lnTo>
                <a:lnTo>
                  <a:pt x="85" y="125"/>
                </a:lnTo>
                <a:lnTo>
                  <a:pt x="78" y="134"/>
                </a:lnTo>
                <a:lnTo>
                  <a:pt x="81" y="132"/>
                </a:lnTo>
                <a:lnTo>
                  <a:pt x="89" y="129"/>
                </a:lnTo>
                <a:lnTo>
                  <a:pt x="93" y="144"/>
                </a:lnTo>
                <a:lnTo>
                  <a:pt x="91" y="144"/>
                </a:lnTo>
                <a:lnTo>
                  <a:pt x="89" y="144"/>
                </a:lnTo>
                <a:lnTo>
                  <a:pt x="38" y="157"/>
                </a:lnTo>
                <a:lnTo>
                  <a:pt x="34" y="149"/>
                </a:lnTo>
                <a:lnTo>
                  <a:pt x="23" y="100"/>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Freeform 772"/>
          <p:cNvSpPr>
            <a:spLocks/>
          </p:cNvSpPr>
          <p:nvPr/>
        </p:nvSpPr>
        <p:spPr bwMode="auto">
          <a:xfrm>
            <a:off x="7150100" y="2749671"/>
            <a:ext cx="188913" cy="433388"/>
          </a:xfrm>
          <a:custGeom>
            <a:avLst/>
            <a:gdLst>
              <a:gd name="T0" fmla="*/ 2 w 119"/>
              <a:gd name="T1" fmla="*/ 203 h 273"/>
              <a:gd name="T2" fmla="*/ 8 w 119"/>
              <a:gd name="T3" fmla="*/ 186 h 273"/>
              <a:gd name="T4" fmla="*/ 19 w 119"/>
              <a:gd name="T5" fmla="*/ 177 h 273"/>
              <a:gd name="T6" fmla="*/ 30 w 119"/>
              <a:gd name="T7" fmla="*/ 171 h 273"/>
              <a:gd name="T8" fmla="*/ 32 w 119"/>
              <a:gd name="T9" fmla="*/ 156 h 273"/>
              <a:gd name="T10" fmla="*/ 34 w 119"/>
              <a:gd name="T11" fmla="*/ 156 h 273"/>
              <a:gd name="T12" fmla="*/ 40 w 119"/>
              <a:gd name="T13" fmla="*/ 147 h 273"/>
              <a:gd name="T14" fmla="*/ 53 w 119"/>
              <a:gd name="T15" fmla="*/ 132 h 273"/>
              <a:gd name="T16" fmla="*/ 30 w 119"/>
              <a:gd name="T17" fmla="*/ 113 h 273"/>
              <a:gd name="T18" fmla="*/ 19 w 119"/>
              <a:gd name="T19" fmla="*/ 107 h 273"/>
              <a:gd name="T20" fmla="*/ 11 w 119"/>
              <a:gd name="T21" fmla="*/ 96 h 273"/>
              <a:gd name="T22" fmla="*/ 2 w 119"/>
              <a:gd name="T23" fmla="*/ 77 h 273"/>
              <a:gd name="T24" fmla="*/ 8 w 119"/>
              <a:gd name="T25" fmla="*/ 64 h 273"/>
              <a:gd name="T26" fmla="*/ 2 w 119"/>
              <a:gd name="T27" fmla="*/ 56 h 273"/>
              <a:gd name="T28" fmla="*/ 6 w 119"/>
              <a:gd name="T29" fmla="*/ 43 h 273"/>
              <a:gd name="T30" fmla="*/ 15 w 119"/>
              <a:gd name="T31" fmla="*/ 17 h 273"/>
              <a:gd name="T32" fmla="*/ 25 w 119"/>
              <a:gd name="T33" fmla="*/ 0 h 273"/>
              <a:gd name="T34" fmla="*/ 102 w 119"/>
              <a:gd name="T35" fmla="*/ 32 h 273"/>
              <a:gd name="T36" fmla="*/ 98 w 119"/>
              <a:gd name="T37" fmla="*/ 51 h 273"/>
              <a:gd name="T38" fmla="*/ 92 w 119"/>
              <a:gd name="T39" fmla="*/ 62 h 273"/>
              <a:gd name="T40" fmla="*/ 85 w 119"/>
              <a:gd name="T41" fmla="*/ 71 h 273"/>
              <a:gd name="T42" fmla="*/ 92 w 119"/>
              <a:gd name="T43" fmla="*/ 92 h 273"/>
              <a:gd name="T44" fmla="*/ 113 w 119"/>
              <a:gd name="T45" fmla="*/ 92 h 273"/>
              <a:gd name="T46" fmla="*/ 115 w 119"/>
              <a:gd name="T47" fmla="*/ 124 h 273"/>
              <a:gd name="T48" fmla="*/ 119 w 119"/>
              <a:gd name="T49" fmla="*/ 152 h 273"/>
              <a:gd name="T50" fmla="*/ 115 w 119"/>
              <a:gd name="T51" fmla="*/ 145 h 273"/>
              <a:gd name="T52" fmla="*/ 113 w 119"/>
              <a:gd name="T53" fmla="*/ 132 h 273"/>
              <a:gd name="T54" fmla="*/ 109 w 119"/>
              <a:gd name="T55" fmla="*/ 141 h 273"/>
              <a:gd name="T56" fmla="*/ 113 w 119"/>
              <a:gd name="T57" fmla="*/ 158 h 273"/>
              <a:gd name="T58" fmla="*/ 115 w 119"/>
              <a:gd name="T59" fmla="*/ 173 h 273"/>
              <a:gd name="T60" fmla="*/ 106 w 119"/>
              <a:gd name="T61" fmla="*/ 186 h 273"/>
              <a:gd name="T62" fmla="*/ 98 w 119"/>
              <a:gd name="T63" fmla="*/ 198 h 273"/>
              <a:gd name="T64" fmla="*/ 96 w 119"/>
              <a:gd name="T65" fmla="*/ 211 h 273"/>
              <a:gd name="T66" fmla="*/ 94 w 119"/>
              <a:gd name="T67" fmla="*/ 218 h 273"/>
              <a:gd name="T68" fmla="*/ 87 w 119"/>
              <a:gd name="T69" fmla="*/ 228 h 273"/>
              <a:gd name="T70" fmla="*/ 87 w 119"/>
              <a:gd name="T71" fmla="*/ 237 h 273"/>
              <a:gd name="T72" fmla="*/ 79 w 119"/>
              <a:gd name="T73" fmla="*/ 260 h 273"/>
              <a:gd name="T74" fmla="*/ 74 w 119"/>
              <a:gd name="T75" fmla="*/ 271 h 273"/>
              <a:gd name="T76" fmla="*/ 66 w 119"/>
              <a:gd name="T77" fmla="*/ 264 h 273"/>
              <a:gd name="T78" fmla="*/ 66 w 119"/>
              <a:gd name="T79" fmla="*/ 245 h 273"/>
              <a:gd name="T80" fmla="*/ 45 w 119"/>
              <a:gd name="T81" fmla="*/ 250 h 273"/>
              <a:gd name="T82" fmla="*/ 25 w 119"/>
              <a:gd name="T83" fmla="*/ 235 h 273"/>
              <a:gd name="T84" fmla="*/ 4 w 119"/>
              <a:gd name="T85" fmla="*/ 222 h 273"/>
              <a:gd name="T86" fmla="*/ 4 w 119"/>
              <a:gd name="T87" fmla="*/ 218 h 273"/>
              <a:gd name="T88" fmla="*/ 0 w 119"/>
              <a:gd name="T89" fmla="*/ 20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273">
                <a:moveTo>
                  <a:pt x="0" y="209"/>
                </a:moveTo>
                <a:lnTo>
                  <a:pt x="2" y="203"/>
                </a:lnTo>
                <a:lnTo>
                  <a:pt x="4" y="194"/>
                </a:lnTo>
                <a:lnTo>
                  <a:pt x="8" y="186"/>
                </a:lnTo>
                <a:lnTo>
                  <a:pt x="15" y="179"/>
                </a:lnTo>
                <a:lnTo>
                  <a:pt x="19" y="177"/>
                </a:lnTo>
                <a:lnTo>
                  <a:pt x="21" y="177"/>
                </a:lnTo>
                <a:lnTo>
                  <a:pt x="30" y="171"/>
                </a:lnTo>
                <a:lnTo>
                  <a:pt x="30" y="164"/>
                </a:lnTo>
                <a:lnTo>
                  <a:pt x="32" y="156"/>
                </a:lnTo>
                <a:lnTo>
                  <a:pt x="34" y="156"/>
                </a:lnTo>
                <a:lnTo>
                  <a:pt x="34" y="156"/>
                </a:lnTo>
                <a:lnTo>
                  <a:pt x="36" y="154"/>
                </a:lnTo>
                <a:lnTo>
                  <a:pt x="40" y="147"/>
                </a:lnTo>
                <a:lnTo>
                  <a:pt x="49" y="139"/>
                </a:lnTo>
                <a:lnTo>
                  <a:pt x="53" y="132"/>
                </a:lnTo>
                <a:lnTo>
                  <a:pt x="36" y="120"/>
                </a:lnTo>
                <a:lnTo>
                  <a:pt x="30" y="113"/>
                </a:lnTo>
                <a:lnTo>
                  <a:pt x="25" y="111"/>
                </a:lnTo>
                <a:lnTo>
                  <a:pt x="19" y="107"/>
                </a:lnTo>
                <a:lnTo>
                  <a:pt x="17" y="100"/>
                </a:lnTo>
                <a:lnTo>
                  <a:pt x="11" y="96"/>
                </a:lnTo>
                <a:lnTo>
                  <a:pt x="4" y="90"/>
                </a:lnTo>
                <a:lnTo>
                  <a:pt x="2" y="77"/>
                </a:lnTo>
                <a:lnTo>
                  <a:pt x="6" y="71"/>
                </a:lnTo>
                <a:lnTo>
                  <a:pt x="8" y="64"/>
                </a:lnTo>
                <a:lnTo>
                  <a:pt x="6" y="56"/>
                </a:lnTo>
                <a:lnTo>
                  <a:pt x="2" y="56"/>
                </a:lnTo>
                <a:lnTo>
                  <a:pt x="0" y="49"/>
                </a:lnTo>
                <a:lnTo>
                  <a:pt x="6" y="43"/>
                </a:lnTo>
                <a:lnTo>
                  <a:pt x="15" y="24"/>
                </a:lnTo>
                <a:lnTo>
                  <a:pt x="15" y="17"/>
                </a:lnTo>
                <a:lnTo>
                  <a:pt x="19" y="11"/>
                </a:lnTo>
                <a:lnTo>
                  <a:pt x="25" y="0"/>
                </a:lnTo>
                <a:lnTo>
                  <a:pt x="100" y="26"/>
                </a:lnTo>
                <a:lnTo>
                  <a:pt x="102" y="32"/>
                </a:lnTo>
                <a:lnTo>
                  <a:pt x="100" y="41"/>
                </a:lnTo>
                <a:lnTo>
                  <a:pt x="98" y="51"/>
                </a:lnTo>
                <a:lnTo>
                  <a:pt x="98" y="56"/>
                </a:lnTo>
                <a:lnTo>
                  <a:pt x="92" y="62"/>
                </a:lnTo>
                <a:lnTo>
                  <a:pt x="89" y="62"/>
                </a:lnTo>
                <a:lnTo>
                  <a:pt x="85" y="71"/>
                </a:lnTo>
                <a:lnTo>
                  <a:pt x="85" y="90"/>
                </a:lnTo>
                <a:lnTo>
                  <a:pt x="92" y="92"/>
                </a:lnTo>
                <a:lnTo>
                  <a:pt x="98" y="90"/>
                </a:lnTo>
                <a:lnTo>
                  <a:pt x="113" y="92"/>
                </a:lnTo>
                <a:lnTo>
                  <a:pt x="115" y="100"/>
                </a:lnTo>
                <a:lnTo>
                  <a:pt x="115" y="124"/>
                </a:lnTo>
                <a:lnTo>
                  <a:pt x="117" y="130"/>
                </a:lnTo>
                <a:lnTo>
                  <a:pt x="119" y="152"/>
                </a:lnTo>
                <a:lnTo>
                  <a:pt x="117" y="160"/>
                </a:lnTo>
                <a:lnTo>
                  <a:pt x="115" y="145"/>
                </a:lnTo>
                <a:lnTo>
                  <a:pt x="117" y="139"/>
                </a:lnTo>
                <a:lnTo>
                  <a:pt x="113" y="132"/>
                </a:lnTo>
                <a:lnTo>
                  <a:pt x="113" y="139"/>
                </a:lnTo>
                <a:lnTo>
                  <a:pt x="109" y="141"/>
                </a:lnTo>
                <a:lnTo>
                  <a:pt x="113" y="147"/>
                </a:lnTo>
                <a:lnTo>
                  <a:pt x="113" y="158"/>
                </a:lnTo>
                <a:lnTo>
                  <a:pt x="111" y="164"/>
                </a:lnTo>
                <a:lnTo>
                  <a:pt x="115" y="173"/>
                </a:lnTo>
                <a:lnTo>
                  <a:pt x="113" y="179"/>
                </a:lnTo>
                <a:lnTo>
                  <a:pt x="106" y="186"/>
                </a:lnTo>
                <a:lnTo>
                  <a:pt x="106" y="194"/>
                </a:lnTo>
                <a:lnTo>
                  <a:pt x="98" y="198"/>
                </a:lnTo>
                <a:lnTo>
                  <a:pt x="102" y="205"/>
                </a:lnTo>
                <a:lnTo>
                  <a:pt x="96" y="211"/>
                </a:lnTo>
                <a:lnTo>
                  <a:pt x="100" y="218"/>
                </a:lnTo>
                <a:lnTo>
                  <a:pt x="94" y="218"/>
                </a:lnTo>
                <a:lnTo>
                  <a:pt x="87" y="226"/>
                </a:lnTo>
                <a:lnTo>
                  <a:pt x="87" y="228"/>
                </a:lnTo>
                <a:lnTo>
                  <a:pt x="89" y="230"/>
                </a:lnTo>
                <a:lnTo>
                  <a:pt x="87" y="237"/>
                </a:lnTo>
                <a:lnTo>
                  <a:pt x="85" y="252"/>
                </a:lnTo>
                <a:lnTo>
                  <a:pt x="79" y="260"/>
                </a:lnTo>
                <a:lnTo>
                  <a:pt x="79" y="267"/>
                </a:lnTo>
                <a:lnTo>
                  <a:pt x="74" y="271"/>
                </a:lnTo>
                <a:lnTo>
                  <a:pt x="66" y="273"/>
                </a:lnTo>
                <a:lnTo>
                  <a:pt x="66" y="264"/>
                </a:lnTo>
                <a:lnTo>
                  <a:pt x="68" y="254"/>
                </a:lnTo>
                <a:lnTo>
                  <a:pt x="66" y="245"/>
                </a:lnTo>
                <a:lnTo>
                  <a:pt x="51" y="245"/>
                </a:lnTo>
                <a:lnTo>
                  <a:pt x="45" y="250"/>
                </a:lnTo>
                <a:lnTo>
                  <a:pt x="32" y="239"/>
                </a:lnTo>
                <a:lnTo>
                  <a:pt x="25" y="235"/>
                </a:lnTo>
                <a:lnTo>
                  <a:pt x="17" y="233"/>
                </a:lnTo>
                <a:lnTo>
                  <a:pt x="4" y="222"/>
                </a:lnTo>
                <a:lnTo>
                  <a:pt x="4" y="218"/>
                </a:lnTo>
                <a:lnTo>
                  <a:pt x="4" y="218"/>
                </a:lnTo>
                <a:lnTo>
                  <a:pt x="0" y="211"/>
                </a:lnTo>
                <a:lnTo>
                  <a:pt x="0" y="209"/>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67" name="Freeform 773"/>
          <p:cNvSpPr>
            <a:spLocks/>
          </p:cNvSpPr>
          <p:nvPr/>
        </p:nvSpPr>
        <p:spPr bwMode="auto">
          <a:xfrm>
            <a:off x="7150100" y="2749671"/>
            <a:ext cx="188913" cy="433388"/>
          </a:xfrm>
          <a:custGeom>
            <a:avLst/>
            <a:gdLst>
              <a:gd name="T0" fmla="*/ 2 w 119"/>
              <a:gd name="T1" fmla="*/ 203 h 273"/>
              <a:gd name="T2" fmla="*/ 8 w 119"/>
              <a:gd name="T3" fmla="*/ 186 h 273"/>
              <a:gd name="T4" fmla="*/ 19 w 119"/>
              <a:gd name="T5" fmla="*/ 177 h 273"/>
              <a:gd name="T6" fmla="*/ 30 w 119"/>
              <a:gd name="T7" fmla="*/ 171 h 273"/>
              <a:gd name="T8" fmla="*/ 32 w 119"/>
              <a:gd name="T9" fmla="*/ 156 h 273"/>
              <a:gd name="T10" fmla="*/ 34 w 119"/>
              <a:gd name="T11" fmla="*/ 156 h 273"/>
              <a:gd name="T12" fmla="*/ 40 w 119"/>
              <a:gd name="T13" fmla="*/ 147 h 273"/>
              <a:gd name="T14" fmla="*/ 53 w 119"/>
              <a:gd name="T15" fmla="*/ 132 h 273"/>
              <a:gd name="T16" fmla="*/ 30 w 119"/>
              <a:gd name="T17" fmla="*/ 113 h 273"/>
              <a:gd name="T18" fmla="*/ 19 w 119"/>
              <a:gd name="T19" fmla="*/ 107 h 273"/>
              <a:gd name="T20" fmla="*/ 11 w 119"/>
              <a:gd name="T21" fmla="*/ 96 h 273"/>
              <a:gd name="T22" fmla="*/ 2 w 119"/>
              <a:gd name="T23" fmla="*/ 77 h 273"/>
              <a:gd name="T24" fmla="*/ 8 w 119"/>
              <a:gd name="T25" fmla="*/ 64 h 273"/>
              <a:gd name="T26" fmla="*/ 2 w 119"/>
              <a:gd name="T27" fmla="*/ 56 h 273"/>
              <a:gd name="T28" fmla="*/ 6 w 119"/>
              <a:gd name="T29" fmla="*/ 43 h 273"/>
              <a:gd name="T30" fmla="*/ 15 w 119"/>
              <a:gd name="T31" fmla="*/ 17 h 273"/>
              <a:gd name="T32" fmla="*/ 25 w 119"/>
              <a:gd name="T33" fmla="*/ 0 h 273"/>
              <a:gd name="T34" fmla="*/ 102 w 119"/>
              <a:gd name="T35" fmla="*/ 32 h 273"/>
              <a:gd name="T36" fmla="*/ 98 w 119"/>
              <a:gd name="T37" fmla="*/ 51 h 273"/>
              <a:gd name="T38" fmla="*/ 92 w 119"/>
              <a:gd name="T39" fmla="*/ 62 h 273"/>
              <a:gd name="T40" fmla="*/ 85 w 119"/>
              <a:gd name="T41" fmla="*/ 71 h 273"/>
              <a:gd name="T42" fmla="*/ 92 w 119"/>
              <a:gd name="T43" fmla="*/ 92 h 273"/>
              <a:gd name="T44" fmla="*/ 113 w 119"/>
              <a:gd name="T45" fmla="*/ 92 h 273"/>
              <a:gd name="T46" fmla="*/ 115 w 119"/>
              <a:gd name="T47" fmla="*/ 124 h 273"/>
              <a:gd name="T48" fmla="*/ 119 w 119"/>
              <a:gd name="T49" fmla="*/ 152 h 273"/>
              <a:gd name="T50" fmla="*/ 115 w 119"/>
              <a:gd name="T51" fmla="*/ 145 h 273"/>
              <a:gd name="T52" fmla="*/ 113 w 119"/>
              <a:gd name="T53" fmla="*/ 132 h 273"/>
              <a:gd name="T54" fmla="*/ 109 w 119"/>
              <a:gd name="T55" fmla="*/ 141 h 273"/>
              <a:gd name="T56" fmla="*/ 113 w 119"/>
              <a:gd name="T57" fmla="*/ 158 h 273"/>
              <a:gd name="T58" fmla="*/ 115 w 119"/>
              <a:gd name="T59" fmla="*/ 173 h 273"/>
              <a:gd name="T60" fmla="*/ 106 w 119"/>
              <a:gd name="T61" fmla="*/ 186 h 273"/>
              <a:gd name="T62" fmla="*/ 98 w 119"/>
              <a:gd name="T63" fmla="*/ 198 h 273"/>
              <a:gd name="T64" fmla="*/ 96 w 119"/>
              <a:gd name="T65" fmla="*/ 211 h 273"/>
              <a:gd name="T66" fmla="*/ 94 w 119"/>
              <a:gd name="T67" fmla="*/ 218 h 273"/>
              <a:gd name="T68" fmla="*/ 87 w 119"/>
              <a:gd name="T69" fmla="*/ 228 h 273"/>
              <a:gd name="T70" fmla="*/ 87 w 119"/>
              <a:gd name="T71" fmla="*/ 237 h 273"/>
              <a:gd name="T72" fmla="*/ 79 w 119"/>
              <a:gd name="T73" fmla="*/ 260 h 273"/>
              <a:gd name="T74" fmla="*/ 74 w 119"/>
              <a:gd name="T75" fmla="*/ 271 h 273"/>
              <a:gd name="T76" fmla="*/ 66 w 119"/>
              <a:gd name="T77" fmla="*/ 264 h 273"/>
              <a:gd name="T78" fmla="*/ 66 w 119"/>
              <a:gd name="T79" fmla="*/ 245 h 273"/>
              <a:gd name="T80" fmla="*/ 45 w 119"/>
              <a:gd name="T81" fmla="*/ 250 h 273"/>
              <a:gd name="T82" fmla="*/ 25 w 119"/>
              <a:gd name="T83" fmla="*/ 235 h 273"/>
              <a:gd name="T84" fmla="*/ 4 w 119"/>
              <a:gd name="T85" fmla="*/ 222 h 273"/>
              <a:gd name="T86" fmla="*/ 4 w 119"/>
              <a:gd name="T87" fmla="*/ 218 h 273"/>
              <a:gd name="T88" fmla="*/ 0 w 119"/>
              <a:gd name="T89" fmla="*/ 20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273">
                <a:moveTo>
                  <a:pt x="0" y="209"/>
                </a:moveTo>
                <a:lnTo>
                  <a:pt x="2" y="203"/>
                </a:lnTo>
                <a:lnTo>
                  <a:pt x="4" y="194"/>
                </a:lnTo>
                <a:lnTo>
                  <a:pt x="8" y="186"/>
                </a:lnTo>
                <a:lnTo>
                  <a:pt x="15" y="179"/>
                </a:lnTo>
                <a:lnTo>
                  <a:pt x="19" y="177"/>
                </a:lnTo>
                <a:lnTo>
                  <a:pt x="21" y="177"/>
                </a:lnTo>
                <a:lnTo>
                  <a:pt x="30" y="171"/>
                </a:lnTo>
                <a:lnTo>
                  <a:pt x="30" y="164"/>
                </a:lnTo>
                <a:lnTo>
                  <a:pt x="32" y="156"/>
                </a:lnTo>
                <a:lnTo>
                  <a:pt x="34" y="156"/>
                </a:lnTo>
                <a:lnTo>
                  <a:pt x="34" y="156"/>
                </a:lnTo>
                <a:lnTo>
                  <a:pt x="36" y="154"/>
                </a:lnTo>
                <a:lnTo>
                  <a:pt x="40" y="147"/>
                </a:lnTo>
                <a:lnTo>
                  <a:pt x="49" y="139"/>
                </a:lnTo>
                <a:lnTo>
                  <a:pt x="53" y="132"/>
                </a:lnTo>
                <a:lnTo>
                  <a:pt x="36" y="120"/>
                </a:lnTo>
                <a:lnTo>
                  <a:pt x="30" y="113"/>
                </a:lnTo>
                <a:lnTo>
                  <a:pt x="25" y="111"/>
                </a:lnTo>
                <a:lnTo>
                  <a:pt x="19" y="107"/>
                </a:lnTo>
                <a:lnTo>
                  <a:pt x="17" y="100"/>
                </a:lnTo>
                <a:lnTo>
                  <a:pt x="11" y="96"/>
                </a:lnTo>
                <a:lnTo>
                  <a:pt x="4" y="90"/>
                </a:lnTo>
                <a:lnTo>
                  <a:pt x="2" y="77"/>
                </a:lnTo>
                <a:lnTo>
                  <a:pt x="6" y="71"/>
                </a:lnTo>
                <a:lnTo>
                  <a:pt x="8" y="64"/>
                </a:lnTo>
                <a:lnTo>
                  <a:pt x="6" y="56"/>
                </a:lnTo>
                <a:lnTo>
                  <a:pt x="2" y="56"/>
                </a:lnTo>
                <a:lnTo>
                  <a:pt x="0" y="49"/>
                </a:lnTo>
                <a:lnTo>
                  <a:pt x="6" y="43"/>
                </a:lnTo>
                <a:lnTo>
                  <a:pt x="15" y="24"/>
                </a:lnTo>
                <a:lnTo>
                  <a:pt x="15" y="17"/>
                </a:lnTo>
                <a:lnTo>
                  <a:pt x="19" y="11"/>
                </a:lnTo>
                <a:lnTo>
                  <a:pt x="25" y="0"/>
                </a:lnTo>
                <a:lnTo>
                  <a:pt x="100" y="26"/>
                </a:lnTo>
                <a:lnTo>
                  <a:pt x="102" y="32"/>
                </a:lnTo>
                <a:lnTo>
                  <a:pt x="100" y="41"/>
                </a:lnTo>
                <a:lnTo>
                  <a:pt x="98" y="51"/>
                </a:lnTo>
                <a:lnTo>
                  <a:pt x="98" y="56"/>
                </a:lnTo>
                <a:lnTo>
                  <a:pt x="92" y="62"/>
                </a:lnTo>
                <a:lnTo>
                  <a:pt x="89" y="62"/>
                </a:lnTo>
                <a:lnTo>
                  <a:pt x="85" y="71"/>
                </a:lnTo>
                <a:lnTo>
                  <a:pt x="85" y="90"/>
                </a:lnTo>
                <a:lnTo>
                  <a:pt x="92" y="92"/>
                </a:lnTo>
                <a:lnTo>
                  <a:pt x="98" y="90"/>
                </a:lnTo>
                <a:lnTo>
                  <a:pt x="113" y="92"/>
                </a:lnTo>
                <a:lnTo>
                  <a:pt x="115" y="100"/>
                </a:lnTo>
                <a:lnTo>
                  <a:pt x="115" y="124"/>
                </a:lnTo>
                <a:lnTo>
                  <a:pt x="117" y="130"/>
                </a:lnTo>
                <a:lnTo>
                  <a:pt x="119" y="152"/>
                </a:lnTo>
                <a:lnTo>
                  <a:pt x="117" y="160"/>
                </a:lnTo>
                <a:lnTo>
                  <a:pt x="115" y="145"/>
                </a:lnTo>
                <a:lnTo>
                  <a:pt x="117" y="139"/>
                </a:lnTo>
                <a:lnTo>
                  <a:pt x="113" y="132"/>
                </a:lnTo>
                <a:lnTo>
                  <a:pt x="113" y="139"/>
                </a:lnTo>
                <a:lnTo>
                  <a:pt x="109" y="141"/>
                </a:lnTo>
                <a:lnTo>
                  <a:pt x="113" y="147"/>
                </a:lnTo>
                <a:lnTo>
                  <a:pt x="113" y="158"/>
                </a:lnTo>
                <a:lnTo>
                  <a:pt x="111" y="164"/>
                </a:lnTo>
                <a:lnTo>
                  <a:pt x="115" y="173"/>
                </a:lnTo>
                <a:lnTo>
                  <a:pt x="113" y="179"/>
                </a:lnTo>
                <a:lnTo>
                  <a:pt x="106" y="186"/>
                </a:lnTo>
                <a:lnTo>
                  <a:pt x="106" y="194"/>
                </a:lnTo>
                <a:lnTo>
                  <a:pt x="98" y="198"/>
                </a:lnTo>
                <a:lnTo>
                  <a:pt x="102" y="205"/>
                </a:lnTo>
                <a:lnTo>
                  <a:pt x="96" y="211"/>
                </a:lnTo>
                <a:lnTo>
                  <a:pt x="100" y="218"/>
                </a:lnTo>
                <a:lnTo>
                  <a:pt x="94" y="218"/>
                </a:lnTo>
                <a:lnTo>
                  <a:pt x="87" y="226"/>
                </a:lnTo>
                <a:lnTo>
                  <a:pt x="87" y="228"/>
                </a:lnTo>
                <a:lnTo>
                  <a:pt x="89" y="230"/>
                </a:lnTo>
                <a:lnTo>
                  <a:pt x="87" y="237"/>
                </a:lnTo>
                <a:lnTo>
                  <a:pt x="85" y="252"/>
                </a:lnTo>
                <a:lnTo>
                  <a:pt x="79" y="260"/>
                </a:lnTo>
                <a:lnTo>
                  <a:pt x="79" y="267"/>
                </a:lnTo>
                <a:lnTo>
                  <a:pt x="74" y="271"/>
                </a:lnTo>
                <a:lnTo>
                  <a:pt x="66" y="273"/>
                </a:lnTo>
                <a:lnTo>
                  <a:pt x="66" y="264"/>
                </a:lnTo>
                <a:lnTo>
                  <a:pt x="68" y="254"/>
                </a:lnTo>
                <a:lnTo>
                  <a:pt x="66" y="245"/>
                </a:lnTo>
                <a:lnTo>
                  <a:pt x="51" y="245"/>
                </a:lnTo>
                <a:lnTo>
                  <a:pt x="45" y="250"/>
                </a:lnTo>
                <a:lnTo>
                  <a:pt x="32" y="239"/>
                </a:lnTo>
                <a:lnTo>
                  <a:pt x="25" y="235"/>
                </a:lnTo>
                <a:lnTo>
                  <a:pt x="17" y="233"/>
                </a:lnTo>
                <a:lnTo>
                  <a:pt x="4" y="222"/>
                </a:lnTo>
                <a:lnTo>
                  <a:pt x="4" y="218"/>
                </a:lnTo>
                <a:lnTo>
                  <a:pt x="4" y="218"/>
                </a:lnTo>
                <a:lnTo>
                  <a:pt x="0" y="211"/>
                </a:lnTo>
                <a:lnTo>
                  <a:pt x="0" y="20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9" name="Freeform 775"/>
          <p:cNvSpPr>
            <a:spLocks/>
          </p:cNvSpPr>
          <p:nvPr/>
        </p:nvSpPr>
        <p:spPr bwMode="auto">
          <a:xfrm>
            <a:off x="6135687" y="3192584"/>
            <a:ext cx="1095375" cy="625475"/>
          </a:xfrm>
          <a:custGeom>
            <a:avLst/>
            <a:gdLst>
              <a:gd name="T0" fmla="*/ 30 w 690"/>
              <a:gd name="T1" fmla="*/ 377 h 394"/>
              <a:gd name="T2" fmla="*/ 62 w 690"/>
              <a:gd name="T3" fmla="*/ 354 h 394"/>
              <a:gd name="T4" fmla="*/ 77 w 690"/>
              <a:gd name="T5" fmla="*/ 326 h 394"/>
              <a:gd name="T6" fmla="*/ 134 w 690"/>
              <a:gd name="T7" fmla="*/ 275 h 394"/>
              <a:gd name="T8" fmla="*/ 173 w 690"/>
              <a:gd name="T9" fmla="*/ 299 h 394"/>
              <a:gd name="T10" fmla="*/ 209 w 690"/>
              <a:gd name="T11" fmla="*/ 286 h 394"/>
              <a:gd name="T12" fmla="*/ 234 w 690"/>
              <a:gd name="T13" fmla="*/ 264 h 394"/>
              <a:gd name="T14" fmla="*/ 281 w 690"/>
              <a:gd name="T15" fmla="*/ 247 h 394"/>
              <a:gd name="T16" fmla="*/ 279 w 690"/>
              <a:gd name="T17" fmla="*/ 224 h 394"/>
              <a:gd name="T18" fmla="*/ 300 w 690"/>
              <a:gd name="T19" fmla="*/ 173 h 394"/>
              <a:gd name="T20" fmla="*/ 313 w 690"/>
              <a:gd name="T21" fmla="*/ 141 h 394"/>
              <a:gd name="T22" fmla="*/ 328 w 690"/>
              <a:gd name="T23" fmla="*/ 122 h 394"/>
              <a:gd name="T24" fmla="*/ 354 w 690"/>
              <a:gd name="T25" fmla="*/ 118 h 394"/>
              <a:gd name="T26" fmla="*/ 364 w 690"/>
              <a:gd name="T27" fmla="*/ 79 h 394"/>
              <a:gd name="T28" fmla="*/ 392 w 690"/>
              <a:gd name="T29" fmla="*/ 62 h 394"/>
              <a:gd name="T30" fmla="*/ 407 w 690"/>
              <a:gd name="T31" fmla="*/ 20 h 394"/>
              <a:gd name="T32" fmla="*/ 456 w 690"/>
              <a:gd name="T33" fmla="*/ 22 h 394"/>
              <a:gd name="T34" fmla="*/ 483 w 690"/>
              <a:gd name="T35" fmla="*/ 7 h 394"/>
              <a:gd name="T36" fmla="*/ 503 w 690"/>
              <a:gd name="T37" fmla="*/ 24 h 394"/>
              <a:gd name="T38" fmla="*/ 528 w 690"/>
              <a:gd name="T39" fmla="*/ 37 h 394"/>
              <a:gd name="T40" fmla="*/ 528 w 690"/>
              <a:gd name="T41" fmla="*/ 64 h 394"/>
              <a:gd name="T42" fmla="*/ 520 w 690"/>
              <a:gd name="T43" fmla="*/ 69 h 394"/>
              <a:gd name="T44" fmla="*/ 520 w 690"/>
              <a:gd name="T45" fmla="*/ 103 h 394"/>
              <a:gd name="T46" fmla="*/ 547 w 690"/>
              <a:gd name="T47" fmla="*/ 96 h 394"/>
              <a:gd name="T48" fmla="*/ 571 w 690"/>
              <a:gd name="T49" fmla="*/ 113 h 394"/>
              <a:gd name="T50" fmla="*/ 594 w 690"/>
              <a:gd name="T51" fmla="*/ 122 h 394"/>
              <a:gd name="T52" fmla="*/ 609 w 690"/>
              <a:gd name="T53" fmla="*/ 128 h 394"/>
              <a:gd name="T54" fmla="*/ 622 w 690"/>
              <a:gd name="T55" fmla="*/ 147 h 394"/>
              <a:gd name="T56" fmla="*/ 609 w 690"/>
              <a:gd name="T57" fmla="*/ 160 h 394"/>
              <a:gd name="T58" fmla="*/ 577 w 690"/>
              <a:gd name="T59" fmla="*/ 141 h 394"/>
              <a:gd name="T60" fmla="*/ 547 w 690"/>
              <a:gd name="T61" fmla="*/ 120 h 394"/>
              <a:gd name="T62" fmla="*/ 567 w 690"/>
              <a:gd name="T63" fmla="*/ 137 h 394"/>
              <a:gd name="T64" fmla="*/ 598 w 690"/>
              <a:gd name="T65" fmla="*/ 160 h 394"/>
              <a:gd name="T66" fmla="*/ 622 w 690"/>
              <a:gd name="T67" fmla="*/ 175 h 394"/>
              <a:gd name="T68" fmla="*/ 637 w 690"/>
              <a:gd name="T69" fmla="*/ 192 h 394"/>
              <a:gd name="T70" fmla="*/ 618 w 690"/>
              <a:gd name="T71" fmla="*/ 194 h 394"/>
              <a:gd name="T72" fmla="*/ 592 w 690"/>
              <a:gd name="T73" fmla="*/ 190 h 394"/>
              <a:gd name="T74" fmla="*/ 620 w 690"/>
              <a:gd name="T75" fmla="*/ 213 h 394"/>
              <a:gd name="T76" fmla="*/ 641 w 690"/>
              <a:gd name="T77" fmla="*/ 226 h 394"/>
              <a:gd name="T78" fmla="*/ 624 w 690"/>
              <a:gd name="T79" fmla="*/ 233 h 394"/>
              <a:gd name="T80" fmla="*/ 596 w 690"/>
              <a:gd name="T81" fmla="*/ 222 h 394"/>
              <a:gd name="T82" fmla="*/ 579 w 690"/>
              <a:gd name="T83" fmla="*/ 220 h 394"/>
              <a:gd name="T84" fmla="*/ 547 w 690"/>
              <a:gd name="T85" fmla="*/ 218 h 394"/>
              <a:gd name="T86" fmla="*/ 596 w 690"/>
              <a:gd name="T87" fmla="*/ 224 h 394"/>
              <a:gd name="T88" fmla="*/ 611 w 690"/>
              <a:gd name="T89" fmla="*/ 235 h 394"/>
              <a:gd name="T90" fmla="*/ 633 w 690"/>
              <a:gd name="T91" fmla="*/ 247 h 394"/>
              <a:gd name="T92" fmla="*/ 643 w 690"/>
              <a:gd name="T93" fmla="*/ 239 h 394"/>
              <a:gd name="T94" fmla="*/ 690 w 690"/>
              <a:gd name="T95" fmla="*/ 275 h 394"/>
              <a:gd name="T96" fmla="*/ 677 w 690"/>
              <a:gd name="T97" fmla="*/ 271 h 394"/>
              <a:gd name="T98" fmla="*/ 673 w 690"/>
              <a:gd name="T99" fmla="*/ 279 h 394"/>
              <a:gd name="T100" fmla="*/ 222 w 690"/>
              <a:gd name="T101" fmla="*/ 365 h 394"/>
              <a:gd name="T102" fmla="*/ 139 w 690"/>
              <a:gd name="T103" fmla="*/ 375 h 394"/>
              <a:gd name="T104" fmla="*/ 0 w 690"/>
              <a:gd name="T10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394">
                <a:moveTo>
                  <a:pt x="0" y="394"/>
                </a:moveTo>
                <a:lnTo>
                  <a:pt x="15" y="384"/>
                </a:lnTo>
                <a:lnTo>
                  <a:pt x="21" y="384"/>
                </a:lnTo>
                <a:lnTo>
                  <a:pt x="30" y="377"/>
                </a:lnTo>
                <a:lnTo>
                  <a:pt x="47" y="371"/>
                </a:lnTo>
                <a:lnTo>
                  <a:pt x="47" y="362"/>
                </a:lnTo>
                <a:lnTo>
                  <a:pt x="56" y="358"/>
                </a:lnTo>
                <a:lnTo>
                  <a:pt x="62" y="354"/>
                </a:lnTo>
                <a:lnTo>
                  <a:pt x="68" y="348"/>
                </a:lnTo>
                <a:lnTo>
                  <a:pt x="68" y="341"/>
                </a:lnTo>
                <a:lnTo>
                  <a:pt x="77" y="335"/>
                </a:lnTo>
                <a:lnTo>
                  <a:pt x="77" y="326"/>
                </a:lnTo>
                <a:lnTo>
                  <a:pt x="81" y="318"/>
                </a:lnTo>
                <a:lnTo>
                  <a:pt x="107" y="301"/>
                </a:lnTo>
                <a:lnTo>
                  <a:pt x="134" y="267"/>
                </a:lnTo>
                <a:lnTo>
                  <a:pt x="134" y="275"/>
                </a:lnTo>
                <a:lnTo>
                  <a:pt x="141" y="282"/>
                </a:lnTo>
                <a:lnTo>
                  <a:pt x="147" y="288"/>
                </a:lnTo>
                <a:lnTo>
                  <a:pt x="162" y="296"/>
                </a:lnTo>
                <a:lnTo>
                  <a:pt x="173" y="299"/>
                </a:lnTo>
                <a:lnTo>
                  <a:pt x="188" y="290"/>
                </a:lnTo>
                <a:lnTo>
                  <a:pt x="190" y="284"/>
                </a:lnTo>
                <a:lnTo>
                  <a:pt x="202" y="288"/>
                </a:lnTo>
                <a:lnTo>
                  <a:pt x="209" y="286"/>
                </a:lnTo>
                <a:lnTo>
                  <a:pt x="224" y="279"/>
                </a:lnTo>
                <a:lnTo>
                  <a:pt x="232" y="277"/>
                </a:lnTo>
                <a:lnTo>
                  <a:pt x="234" y="271"/>
                </a:lnTo>
                <a:lnTo>
                  <a:pt x="234" y="264"/>
                </a:lnTo>
                <a:lnTo>
                  <a:pt x="245" y="267"/>
                </a:lnTo>
                <a:lnTo>
                  <a:pt x="258" y="256"/>
                </a:lnTo>
                <a:lnTo>
                  <a:pt x="266" y="256"/>
                </a:lnTo>
                <a:lnTo>
                  <a:pt x="281" y="247"/>
                </a:lnTo>
                <a:lnTo>
                  <a:pt x="281" y="245"/>
                </a:lnTo>
                <a:lnTo>
                  <a:pt x="279" y="239"/>
                </a:lnTo>
                <a:lnTo>
                  <a:pt x="285" y="233"/>
                </a:lnTo>
                <a:lnTo>
                  <a:pt x="279" y="224"/>
                </a:lnTo>
                <a:lnTo>
                  <a:pt x="281" y="211"/>
                </a:lnTo>
                <a:lnTo>
                  <a:pt x="290" y="196"/>
                </a:lnTo>
                <a:lnTo>
                  <a:pt x="296" y="188"/>
                </a:lnTo>
                <a:lnTo>
                  <a:pt x="300" y="173"/>
                </a:lnTo>
                <a:lnTo>
                  <a:pt x="300" y="164"/>
                </a:lnTo>
                <a:lnTo>
                  <a:pt x="307" y="158"/>
                </a:lnTo>
                <a:lnTo>
                  <a:pt x="311" y="143"/>
                </a:lnTo>
                <a:lnTo>
                  <a:pt x="313" y="141"/>
                </a:lnTo>
                <a:lnTo>
                  <a:pt x="313" y="132"/>
                </a:lnTo>
                <a:lnTo>
                  <a:pt x="313" y="118"/>
                </a:lnTo>
                <a:lnTo>
                  <a:pt x="322" y="115"/>
                </a:lnTo>
                <a:lnTo>
                  <a:pt x="328" y="122"/>
                </a:lnTo>
                <a:lnTo>
                  <a:pt x="330" y="126"/>
                </a:lnTo>
                <a:lnTo>
                  <a:pt x="343" y="128"/>
                </a:lnTo>
                <a:lnTo>
                  <a:pt x="351" y="126"/>
                </a:lnTo>
                <a:lnTo>
                  <a:pt x="354" y="118"/>
                </a:lnTo>
                <a:lnTo>
                  <a:pt x="358" y="103"/>
                </a:lnTo>
                <a:lnTo>
                  <a:pt x="360" y="96"/>
                </a:lnTo>
                <a:lnTo>
                  <a:pt x="362" y="86"/>
                </a:lnTo>
                <a:lnTo>
                  <a:pt x="364" y="79"/>
                </a:lnTo>
                <a:lnTo>
                  <a:pt x="373" y="79"/>
                </a:lnTo>
                <a:lnTo>
                  <a:pt x="379" y="77"/>
                </a:lnTo>
                <a:lnTo>
                  <a:pt x="386" y="62"/>
                </a:lnTo>
                <a:lnTo>
                  <a:pt x="392" y="62"/>
                </a:lnTo>
                <a:lnTo>
                  <a:pt x="398" y="56"/>
                </a:lnTo>
                <a:lnTo>
                  <a:pt x="403" y="41"/>
                </a:lnTo>
                <a:lnTo>
                  <a:pt x="407" y="34"/>
                </a:lnTo>
                <a:lnTo>
                  <a:pt x="407" y="20"/>
                </a:lnTo>
                <a:lnTo>
                  <a:pt x="409" y="11"/>
                </a:lnTo>
                <a:lnTo>
                  <a:pt x="407" y="5"/>
                </a:lnTo>
                <a:lnTo>
                  <a:pt x="415" y="0"/>
                </a:lnTo>
                <a:lnTo>
                  <a:pt x="456" y="22"/>
                </a:lnTo>
                <a:lnTo>
                  <a:pt x="460" y="15"/>
                </a:lnTo>
                <a:lnTo>
                  <a:pt x="462" y="2"/>
                </a:lnTo>
                <a:lnTo>
                  <a:pt x="477" y="2"/>
                </a:lnTo>
                <a:lnTo>
                  <a:pt x="483" y="7"/>
                </a:lnTo>
                <a:lnTo>
                  <a:pt x="488" y="13"/>
                </a:lnTo>
                <a:lnTo>
                  <a:pt x="486" y="20"/>
                </a:lnTo>
                <a:lnTo>
                  <a:pt x="494" y="26"/>
                </a:lnTo>
                <a:lnTo>
                  <a:pt x="503" y="24"/>
                </a:lnTo>
                <a:lnTo>
                  <a:pt x="511" y="28"/>
                </a:lnTo>
                <a:lnTo>
                  <a:pt x="518" y="32"/>
                </a:lnTo>
                <a:lnTo>
                  <a:pt x="522" y="34"/>
                </a:lnTo>
                <a:lnTo>
                  <a:pt x="528" y="37"/>
                </a:lnTo>
                <a:lnTo>
                  <a:pt x="532" y="45"/>
                </a:lnTo>
                <a:lnTo>
                  <a:pt x="532" y="49"/>
                </a:lnTo>
                <a:lnTo>
                  <a:pt x="535" y="56"/>
                </a:lnTo>
                <a:lnTo>
                  <a:pt x="528" y="64"/>
                </a:lnTo>
                <a:lnTo>
                  <a:pt x="528" y="66"/>
                </a:lnTo>
                <a:lnTo>
                  <a:pt x="526" y="71"/>
                </a:lnTo>
                <a:lnTo>
                  <a:pt x="524" y="71"/>
                </a:lnTo>
                <a:lnTo>
                  <a:pt x="520" y="69"/>
                </a:lnTo>
                <a:lnTo>
                  <a:pt x="518" y="90"/>
                </a:lnTo>
                <a:lnTo>
                  <a:pt x="520" y="96"/>
                </a:lnTo>
                <a:lnTo>
                  <a:pt x="518" y="96"/>
                </a:lnTo>
                <a:lnTo>
                  <a:pt x="520" y="103"/>
                </a:lnTo>
                <a:lnTo>
                  <a:pt x="526" y="105"/>
                </a:lnTo>
                <a:lnTo>
                  <a:pt x="530" y="103"/>
                </a:lnTo>
                <a:lnTo>
                  <a:pt x="539" y="96"/>
                </a:lnTo>
                <a:lnTo>
                  <a:pt x="547" y="96"/>
                </a:lnTo>
                <a:lnTo>
                  <a:pt x="547" y="103"/>
                </a:lnTo>
                <a:lnTo>
                  <a:pt x="558" y="113"/>
                </a:lnTo>
                <a:lnTo>
                  <a:pt x="562" y="115"/>
                </a:lnTo>
                <a:lnTo>
                  <a:pt x="571" y="113"/>
                </a:lnTo>
                <a:lnTo>
                  <a:pt x="573" y="115"/>
                </a:lnTo>
                <a:lnTo>
                  <a:pt x="586" y="113"/>
                </a:lnTo>
                <a:lnTo>
                  <a:pt x="588" y="115"/>
                </a:lnTo>
                <a:lnTo>
                  <a:pt x="594" y="122"/>
                </a:lnTo>
                <a:lnTo>
                  <a:pt x="594" y="126"/>
                </a:lnTo>
                <a:lnTo>
                  <a:pt x="603" y="126"/>
                </a:lnTo>
                <a:lnTo>
                  <a:pt x="603" y="128"/>
                </a:lnTo>
                <a:lnTo>
                  <a:pt x="609" y="128"/>
                </a:lnTo>
                <a:lnTo>
                  <a:pt x="624" y="135"/>
                </a:lnTo>
                <a:lnTo>
                  <a:pt x="624" y="141"/>
                </a:lnTo>
                <a:lnTo>
                  <a:pt x="618" y="141"/>
                </a:lnTo>
                <a:lnTo>
                  <a:pt x="622" y="147"/>
                </a:lnTo>
                <a:lnTo>
                  <a:pt x="622" y="156"/>
                </a:lnTo>
                <a:lnTo>
                  <a:pt x="618" y="164"/>
                </a:lnTo>
                <a:lnTo>
                  <a:pt x="609" y="162"/>
                </a:lnTo>
                <a:lnTo>
                  <a:pt x="609" y="160"/>
                </a:lnTo>
                <a:lnTo>
                  <a:pt x="603" y="160"/>
                </a:lnTo>
                <a:lnTo>
                  <a:pt x="588" y="149"/>
                </a:lnTo>
                <a:lnTo>
                  <a:pt x="584" y="147"/>
                </a:lnTo>
                <a:lnTo>
                  <a:pt x="577" y="141"/>
                </a:lnTo>
                <a:lnTo>
                  <a:pt x="571" y="137"/>
                </a:lnTo>
                <a:lnTo>
                  <a:pt x="564" y="130"/>
                </a:lnTo>
                <a:lnTo>
                  <a:pt x="556" y="124"/>
                </a:lnTo>
                <a:lnTo>
                  <a:pt x="547" y="120"/>
                </a:lnTo>
                <a:lnTo>
                  <a:pt x="541" y="122"/>
                </a:lnTo>
                <a:lnTo>
                  <a:pt x="547" y="122"/>
                </a:lnTo>
                <a:lnTo>
                  <a:pt x="562" y="130"/>
                </a:lnTo>
                <a:lnTo>
                  <a:pt x="567" y="137"/>
                </a:lnTo>
                <a:lnTo>
                  <a:pt x="571" y="141"/>
                </a:lnTo>
                <a:lnTo>
                  <a:pt x="577" y="145"/>
                </a:lnTo>
                <a:lnTo>
                  <a:pt x="584" y="154"/>
                </a:lnTo>
                <a:lnTo>
                  <a:pt x="598" y="160"/>
                </a:lnTo>
                <a:lnTo>
                  <a:pt x="601" y="164"/>
                </a:lnTo>
                <a:lnTo>
                  <a:pt x="607" y="169"/>
                </a:lnTo>
                <a:lnTo>
                  <a:pt x="613" y="169"/>
                </a:lnTo>
                <a:lnTo>
                  <a:pt x="622" y="175"/>
                </a:lnTo>
                <a:lnTo>
                  <a:pt x="618" y="177"/>
                </a:lnTo>
                <a:lnTo>
                  <a:pt x="626" y="179"/>
                </a:lnTo>
                <a:lnTo>
                  <a:pt x="633" y="179"/>
                </a:lnTo>
                <a:lnTo>
                  <a:pt x="637" y="192"/>
                </a:lnTo>
                <a:lnTo>
                  <a:pt x="635" y="198"/>
                </a:lnTo>
                <a:lnTo>
                  <a:pt x="628" y="194"/>
                </a:lnTo>
                <a:lnTo>
                  <a:pt x="620" y="192"/>
                </a:lnTo>
                <a:lnTo>
                  <a:pt x="618" y="194"/>
                </a:lnTo>
                <a:lnTo>
                  <a:pt x="624" y="201"/>
                </a:lnTo>
                <a:lnTo>
                  <a:pt x="620" y="209"/>
                </a:lnTo>
                <a:lnTo>
                  <a:pt x="607" y="203"/>
                </a:lnTo>
                <a:lnTo>
                  <a:pt x="592" y="190"/>
                </a:lnTo>
                <a:lnTo>
                  <a:pt x="584" y="188"/>
                </a:lnTo>
                <a:lnTo>
                  <a:pt x="601" y="201"/>
                </a:lnTo>
                <a:lnTo>
                  <a:pt x="607" y="207"/>
                </a:lnTo>
                <a:lnTo>
                  <a:pt x="620" y="213"/>
                </a:lnTo>
                <a:lnTo>
                  <a:pt x="628" y="211"/>
                </a:lnTo>
                <a:lnTo>
                  <a:pt x="630" y="218"/>
                </a:lnTo>
                <a:lnTo>
                  <a:pt x="639" y="220"/>
                </a:lnTo>
                <a:lnTo>
                  <a:pt x="641" y="226"/>
                </a:lnTo>
                <a:lnTo>
                  <a:pt x="639" y="235"/>
                </a:lnTo>
                <a:lnTo>
                  <a:pt x="635" y="237"/>
                </a:lnTo>
                <a:lnTo>
                  <a:pt x="630" y="241"/>
                </a:lnTo>
                <a:lnTo>
                  <a:pt x="624" y="233"/>
                </a:lnTo>
                <a:lnTo>
                  <a:pt x="616" y="230"/>
                </a:lnTo>
                <a:lnTo>
                  <a:pt x="609" y="224"/>
                </a:lnTo>
                <a:lnTo>
                  <a:pt x="603" y="215"/>
                </a:lnTo>
                <a:lnTo>
                  <a:pt x="596" y="222"/>
                </a:lnTo>
                <a:lnTo>
                  <a:pt x="590" y="218"/>
                </a:lnTo>
                <a:lnTo>
                  <a:pt x="581" y="211"/>
                </a:lnTo>
                <a:lnTo>
                  <a:pt x="581" y="220"/>
                </a:lnTo>
                <a:lnTo>
                  <a:pt x="579" y="220"/>
                </a:lnTo>
                <a:lnTo>
                  <a:pt x="571" y="213"/>
                </a:lnTo>
                <a:lnTo>
                  <a:pt x="556" y="215"/>
                </a:lnTo>
                <a:lnTo>
                  <a:pt x="550" y="213"/>
                </a:lnTo>
                <a:lnTo>
                  <a:pt x="547" y="218"/>
                </a:lnTo>
                <a:lnTo>
                  <a:pt x="569" y="218"/>
                </a:lnTo>
                <a:lnTo>
                  <a:pt x="584" y="224"/>
                </a:lnTo>
                <a:lnTo>
                  <a:pt x="590" y="222"/>
                </a:lnTo>
                <a:lnTo>
                  <a:pt x="596" y="224"/>
                </a:lnTo>
                <a:lnTo>
                  <a:pt x="605" y="222"/>
                </a:lnTo>
                <a:lnTo>
                  <a:pt x="607" y="228"/>
                </a:lnTo>
                <a:lnTo>
                  <a:pt x="611" y="237"/>
                </a:lnTo>
                <a:lnTo>
                  <a:pt x="611" y="235"/>
                </a:lnTo>
                <a:lnTo>
                  <a:pt x="620" y="241"/>
                </a:lnTo>
                <a:lnTo>
                  <a:pt x="626" y="247"/>
                </a:lnTo>
                <a:lnTo>
                  <a:pt x="624" y="254"/>
                </a:lnTo>
                <a:lnTo>
                  <a:pt x="633" y="247"/>
                </a:lnTo>
                <a:lnTo>
                  <a:pt x="637" y="247"/>
                </a:lnTo>
                <a:lnTo>
                  <a:pt x="643" y="252"/>
                </a:lnTo>
                <a:lnTo>
                  <a:pt x="641" y="247"/>
                </a:lnTo>
                <a:lnTo>
                  <a:pt x="643" y="239"/>
                </a:lnTo>
                <a:lnTo>
                  <a:pt x="650" y="241"/>
                </a:lnTo>
                <a:lnTo>
                  <a:pt x="671" y="239"/>
                </a:lnTo>
                <a:lnTo>
                  <a:pt x="677" y="254"/>
                </a:lnTo>
                <a:lnTo>
                  <a:pt x="690" y="275"/>
                </a:lnTo>
                <a:lnTo>
                  <a:pt x="688" y="277"/>
                </a:lnTo>
                <a:lnTo>
                  <a:pt x="684" y="269"/>
                </a:lnTo>
                <a:lnTo>
                  <a:pt x="677" y="262"/>
                </a:lnTo>
                <a:lnTo>
                  <a:pt x="677" y="271"/>
                </a:lnTo>
                <a:lnTo>
                  <a:pt x="679" y="277"/>
                </a:lnTo>
                <a:lnTo>
                  <a:pt x="675" y="279"/>
                </a:lnTo>
                <a:lnTo>
                  <a:pt x="671" y="275"/>
                </a:lnTo>
                <a:lnTo>
                  <a:pt x="673" y="279"/>
                </a:lnTo>
                <a:lnTo>
                  <a:pt x="586" y="299"/>
                </a:lnTo>
                <a:lnTo>
                  <a:pt x="488" y="318"/>
                </a:lnTo>
                <a:lnTo>
                  <a:pt x="292" y="354"/>
                </a:lnTo>
                <a:lnTo>
                  <a:pt x="222" y="365"/>
                </a:lnTo>
                <a:lnTo>
                  <a:pt x="192" y="369"/>
                </a:lnTo>
                <a:lnTo>
                  <a:pt x="179" y="367"/>
                </a:lnTo>
                <a:lnTo>
                  <a:pt x="168" y="369"/>
                </a:lnTo>
                <a:lnTo>
                  <a:pt x="139" y="375"/>
                </a:lnTo>
                <a:lnTo>
                  <a:pt x="102" y="379"/>
                </a:lnTo>
                <a:lnTo>
                  <a:pt x="43" y="390"/>
                </a:lnTo>
                <a:lnTo>
                  <a:pt x="28" y="390"/>
                </a:lnTo>
                <a:lnTo>
                  <a:pt x="0" y="39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6142113" y="3192584"/>
            <a:ext cx="1101725" cy="625475"/>
            <a:chOff x="6135687" y="3240088"/>
            <a:chExt cx="1101725" cy="625475"/>
          </a:xfrm>
          <a:solidFill>
            <a:srgbClr val="0070C0"/>
          </a:solidFill>
        </p:grpSpPr>
        <p:sp>
          <p:nvSpPr>
            <p:cNvPr id="1368" name="Freeform 774"/>
            <p:cNvSpPr>
              <a:spLocks/>
            </p:cNvSpPr>
            <p:nvPr/>
          </p:nvSpPr>
          <p:spPr bwMode="auto">
            <a:xfrm>
              <a:off x="6135687" y="3240088"/>
              <a:ext cx="1095375" cy="625475"/>
            </a:xfrm>
            <a:custGeom>
              <a:avLst/>
              <a:gdLst>
                <a:gd name="T0" fmla="*/ 30 w 690"/>
                <a:gd name="T1" fmla="*/ 377 h 394"/>
                <a:gd name="T2" fmla="*/ 62 w 690"/>
                <a:gd name="T3" fmla="*/ 354 h 394"/>
                <a:gd name="T4" fmla="*/ 77 w 690"/>
                <a:gd name="T5" fmla="*/ 326 h 394"/>
                <a:gd name="T6" fmla="*/ 134 w 690"/>
                <a:gd name="T7" fmla="*/ 275 h 394"/>
                <a:gd name="T8" fmla="*/ 173 w 690"/>
                <a:gd name="T9" fmla="*/ 299 h 394"/>
                <a:gd name="T10" fmla="*/ 209 w 690"/>
                <a:gd name="T11" fmla="*/ 286 h 394"/>
                <a:gd name="T12" fmla="*/ 234 w 690"/>
                <a:gd name="T13" fmla="*/ 264 h 394"/>
                <a:gd name="T14" fmla="*/ 281 w 690"/>
                <a:gd name="T15" fmla="*/ 247 h 394"/>
                <a:gd name="T16" fmla="*/ 279 w 690"/>
                <a:gd name="T17" fmla="*/ 224 h 394"/>
                <a:gd name="T18" fmla="*/ 300 w 690"/>
                <a:gd name="T19" fmla="*/ 173 h 394"/>
                <a:gd name="T20" fmla="*/ 313 w 690"/>
                <a:gd name="T21" fmla="*/ 141 h 394"/>
                <a:gd name="T22" fmla="*/ 328 w 690"/>
                <a:gd name="T23" fmla="*/ 122 h 394"/>
                <a:gd name="T24" fmla="*/ 354 w 690"/>
                <a:gd name="T25" fmla="*/ 118 h 394"/>
                <a:gd name="T26" fmla="*/ 364 w 690"/>
                <a:gd name="T27" fmla="*/ 79 h 394"/>
                <a:gd name="T28" fmla="*/ 392 w 690"/>
                <a:gd name="T29" fmla="*/ 62 h 394"/>
                <a:gd name="T30" fmla="*/ 407 w 690"/>
                <a:gd name="T31" fmla="*/ 20 h 394"/>
                <a:gd name="T32" fmla="*/ 456 w 690"/>
                <a:gd name="T33" fmla="*/ 22 h 394"/>
                <a:gd name="T34" fmla="*/ 483 w 690"/>
                <a:gd name="T35" fmla="*/ 7 h 394"/>
                <a:gd name="T36" fmla="*/ 503 w 690"/>
                <a:gd name="T37" fmla="*/ 24 h 394"/>
                <a:gd name="T38" fmla="*/ 528 w 690"/>
                <a:gd name="T39" fmla="*/ 37 h 394"/>
                <a:gd name="T40" fmla="*/ 528 w 690"/>
                <a:gd name="T41" fmla="*/ 64 h 394"/>
                <a:gd name="T42" fmla="*/ 520 w 690"/>
                <a:gd name="T43" fmla="*/ 69 h 394"/>
                <a:gd name="T44" fmla="*/ 520 w 690"/>
                <a:gd name="T45" fmla="*/ 103 h 394"/>
                <a:gd name="T46" fmla="*/ 547 w 690"/>
                <a:gd name="T47" fmla="*/ 96 h 394"/>
                <a:gd name="T48" fmla="*/ 571 w 690"/>
                <a:gd name="T49" fmla="*/ 113 h 394"/>
                <a:gd name="T50" fmla="*/ 594 w 690"/>
                <a:gd name="T51" fmla="*/ 122 h 394"/>
                <a:gd name="T52" fmla="*/ 609 w 690"/>
                <a:gd name="T53" fmla="*/ 128 h 394"/>
                <a:gd name="T54" fmla="*/ 622 w 690"/>
                <a:gd name="T55" fmla="*/ 147 h 394"/>
                <a:gd name="T56" fmla="*/ 609 w 690"/>
                <a:gd name="T57" fmla="*/ 160 h 394"/>
                <a:gd name="T58" fmla="*/ 577 w 690"/>
                <a:gd name="T59" fmla="*/ 141 h 394"/>
                <a:gd name="T60" fmla="*/ 547 w 690"/>
                <a:gd name="T61" fmla="*/ 120 h 394"/>
                <a:gd name="T62" fmla="*/ 567 w 690"/>
                <a:gd name="T63" fmla="*/ 137 h 394"/>
                <a:gd name="T64" fmla="*/ 598 w 690"/>
                <a:gd name="T65" fmla="*/ 160 h 394"/>
                <a:gd name="T66" fmla="*/ 622 w 690"/>
                <a:gd name="T67" fmla="*/ 175 h 394"/>
                <a:gd name="T68" fmla="*/ 637 w 690"/>
                <a:gd name="T69" fmla="*/ 192 h 394"/>
                <a:gd name="T70" fmla="*/ 618 w 690"/>
                <a:gd name="T71" fmla="*/ 194 h 394"/>
                <a:gd name="T72" fmla="*/ 592 w 690"/>
                <a:gd name="T73" fmla="*/ 190 h 394"/>
                <a:gd name="T74" fmla="*/ 620 w 690"/>
                <a:gd name="T75" fmla="*/ 213 h 394"/>
                <a:gd name="T76" fmla="*/ 641 w 690"/>
                <a:gd name="T77" fmla="*/ 226 h 394"/>
                <a:gd name="T78" fmla="*/ 624 w 690"/>
                <a:gd name="T79" fmla="*/ 233 h 394"/>
                <a:gd name="T80" fmla="*/ 596 w 690"/>
                <a:gd name="T81" fmla="*/ 222 h 394"/>
                <a:gd name="T82" fmla="*/ 579 w 690"/>
                <a:gd name="T83" fmla="*/ 220 h 394"/>
                <a:gd name="T84" fmla="*/ 547 w 690"/>
                <a:gd name="T85" fmla="*/ 218 h 394"/>
                <a:gd name="T86" fmla="*/ 596 w 690"/>
                <a:gd name="T87" fmla="*/ 224 h 394"/>
                <a:gd name="T88" fmla="*/ 611 w 690"/>
                <a:gd name="T89" fmla="*/ 235 h 394"/>
                <a:gd name="T90" fmla="*/ 633 w 690"/>
                <a:gd name="T91" fmla="*/ 247 h 394"/>
                <a:gd name="T92" fmla="*/ 643 w 690"/>
                <a:gd name="T93" fmla="*/ 239 h 394"/>
                <a:gd name="T94" fmla="*/ 690 w 690"/>
                <a:gd name="T95" fmla="*/ 275 h 394"/>
                <a:gd name="T96" fmla="*/ 677 w 690"/>
                <a:gd name="T97" fmla="*/ 271 h 394"/>
                <a:gd name="T98" fmla="*/ 673 w 690"/>
                <a:gd name="T99" fmla="*/ 279 h 394"/>
                <a:gd name="T100" fmla="*/ 222 w 690"/>
                <a:gd name="T101" fmla="*/ 365 h 394"/>
                <a:gd name="T102" fmla="*/ 139 w 690"/>
                <a:gd name="T103" fmla="*/ 375 h 394"/>
                <a:gd name="T104" fmla="*/ 0 w 690"/>
                <a:gd name="T10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394">
                  <a:moveTo>
                    <a:pt x="0" y="394"/>
                  </a:moveTo>
                  <a:lnTo>
                    <a:pt x="15" y="384"/>
                  </a:lnTo>
                  <a:lnTo>
                    <a:pt x="21" y="384"/>
                  </a:lnTo>
                  <a:lnTo>
                    <a:pt x="30" y="377"/>
                  </a:lnTo>
                  <a:lnTo>
                    <a:pt x="47" y="371"/>
                  </a:lnTo>
                  <a:lnTo>
                    <a:pt x="47" y="362"/>
                  </a:lnTo>
                  <a:lnTo>
                    <a:pt x="56" y="358"/>
                  </a:lnTo>
                  <a:lnTo>
                    <a:pt x="62" y="354"/>
                  </a:lnTo>
                  <a:lnTo>
                    <a:pt x="68" y="348"/>
                  </a:lnTo>
                  <a:lnTo>
                    <a:pt x="68" y="341"/>
                  </a:lnTo>
                  <a:lnTo>
                    <a:pt x="77" y="335"/>
                  </a:lnTo>
                  <a:lnTo>
                    <a:pt x="77" y="326"/>
                  </a:lnTo>
                  <a:lnTo>
                    <a:pt x="81" y="318"/>
                  </a:lnTo>
                  <a:lnTo>
                    <a:pt x="107" y="301"/>
                  </a:lnTo>
                  <a:lnTo>
                    <a:pt x="134" y="267"/>
                  </a:lnTo>
                  <a:lnTo>
                    <a:pt x="134" y="275"/>
                  </a:lnTo>
                  <a:lnTo>
                    <a:pt x="141" y="282"/>
                  </a:lnTo>
                  <a:lnTo>
                    <a:pt x="147" y="288"/>
                  </a:lnTo>
                  <a:lnTo>
                    <a:pt x="162" y="296"/>
                  </a:lnTo>
                  <a:lnTo>
                    <a:pt x="173" y="299"/>
                  </a:lnTo>
                  <a:lnTo>
                    <a:pt x="188" y="290"/>
                  </a:lnTo>
                  <a:lnTo>
                    <a:pt x="190" y="284"/>
                  </a:lnTo>
                  <a:lnTo>
                    <a:pt x="202" y="288"/>
                  </a:lnTo>
                  <a:lnTo>
                    <a:pt x="209" y="286"/>
                  </a:lnTo>
                  <a:lnTo>
                    <a:pt x="224" y="279"/>
                  </a:lnTo>
                  <a:lnTo>
                    <a:pt x="232" y="277"/>
                  </a:lnTo>
                  <a:lnTo>
                    <a:pt x="234" y="271"/>
                  </a:lnTo>
                  <a:lnTo>
                    <a:pt x="234" y="264"/>
                  </a:lnTo>
                  <a:lnTo>
                    <a:pt x="245" y="267"/>
                  </a:lnTo>
                  <a:lnTo>
                    <a:pt x="258" y="256"/>
                  </a:lnTo>
                  <a:lnTo>
                    <a:pt x="266" y="256"/>
                  </a:lnTo>
                  <a:lnTo>
                    <a:pt x="281" y="247"/>
                  </a:lnTo>
                  <a:lnTo>
                    <a:pt x="281" y="245"/>
                  </a:lnTo>
                  <a:lnTo>
                    <a:pt x="279" y="239"/>
                  </a:lnTo>
                  <a:lnTo>
                    <a:pt x="285" y="233"/>
                  </a:lnTo>
                  <a:lnTo>
                    <a:pt x="279" y="224"/>
                  </a:lnTo>
                  <a:lnTo>
                    <a:pt x="281" y="211"/>
                  </a:lnTo>
                  <a:lnTo>
                    <a:pt x="290" y="196"/>
                  </a:lnTo>
                  <a:lnTo>
                    <a:pt x="296" y="188"/>
                  </a:lnTo>
                  <a:lnTo>
                    <a:pt x="300" y="173"/>
                  </a:lnTo>
                  <a:lnTo>
                    <a:pt x="300" y="164"/>
                  </a:lnTo>
                  <a:lnTo>
                    <a:pt x="307" y="158"/>
                  </a:lnTo>
                  <a:lnTo>
                    <a:pt x="311" y="143"/>
                  </a:lnTo>
                  <a:lnTo>
                    <a:pt x="313" y="141"/>
                  </a:lnTo>
                  <a:lnTo>
                    <a:pt x="313" y="132"/>
                  </a:lnTo>
                  <a:lnTo>
                    <a:pt x="313" y="118"/>
                  </a:lnTo>
                  <a:lnTo>
                    <a:pt x="322" y="115"/>
                  </a:lnTo>
                  <a:lnTo>
                    <a:pt x="328" y="122"/>
                  </a:lnTo>
                  <a:lnTo>
                    <a:pt x="330" y="126"/>
                  </a:lnTo>
                  <a:lnTo>
                    <a:pt x="343" y="128"/>
                  </a:lnTo>
                  <a:lnTo>
                    <a:pt x="351" y="126"/>
                  </a:lnTo>
                  <a:lnTo>
                    <a:pt x="354" y="118"/>
                  </a:lnTo>
                  <a:lnTo>
                    <a:pt x="358" y="103"/>
                  </a:lnTo>
                  <a:lnTo>
                    <a:pt x="360" y="96"/>
                  </a:lnTo>
                  <a:lnTo>
                    <a:pt x="362" y="86"/>
                  </a:lnTo>
                  <a:lnTo>
                    <a:pt x="364" y="79"/>
                  </a:lnTo>
                  <a:lnTo>
                    <a:pt x="373" y="79"/>
                  </a:lnTo>
                  <a:lnTo>
                    <a:pt x="379" y="77"/>
                  </a:lnTo>
                  <a:lnTo>
                    <a:pt x="386" y="62"/>
                  </a:lnTo>
                  <a:lnTo>
                    <a:pt x="392" y="62"/>
                  </a:lnTo>
                  <a:lnTo>
                    <a:pt x="398" y="56"/>
                  </a:lnTo>
                  <a:lnTo>
                    <a:pt x="403" y="41"/>
                  </a:lnTo>
                  <a:lnTo>
                    <a:pt x="407" y="34"/>
                  </a:lnTo>
                  <a:lnTo>
                    <a:pt x="407" y="20"/>
                  </a:lnTo>
                  <a:lnTo>
                    <a:pt x="409" y="11"/>
                  </a:lnTo>
                  <a:lnTo>
                    <a:pt x="407" y="5"/>
                  </a:lnTo>
                  <a:lnTo>
                    <a:pt x="415" y="0"/>
                  </a:lnTo>
                  <a:lnTo>
                    <a:pt x="456" y="22"/>
                  </a:lnTo>
                  <a:lnTo>
                    <a:pt x="460" y="15"/>
                  </a:lnTo>
                  <a:lnTo>
                    <a:pt x="462" y="2"/>
                  </a:lnTo>
                  <a:lnTo>
                    <a:pt x="477" y="2"/>
                  </a:lnTo>
                  <a:lnTo>
                    <a:pt x="483" y="7"/>
                  </a:lnTo>
                  <a:lnTo>
                    <a:pt x="488" y="13"/>
                  </a:lnTo>
                  <a:lnTo>
                    <a:pt x="486" y="20"/>
                  </a:lnTo>
                  <a:lnTo>
                    <a:pt x="494" y="26"/>
                  </a:lnTo>
                  <a:lnTo>
                    <a:pt x="503" y="24"/>
                  </a:lnTo>
                  <a:lnTo>
                    <a:pt x="511" y="28"/>
                  </a:lnTo>
                  <a:lnTo>
                    <a:pt x="518" y="32"/>
                  </a:lnTo>
                  <a:lnTo>
                    <a:pt x="522" y="34"/>
                  </a:lnTo>
                  <a:lnTo>
                    <a:pt x="528" y="37"/>
                  </a:lnTo>
                  <a:lnTo>
                    <a:pt x="532" y="45"/>
                  </a:lnTo>
                  <a:lnTo>
                    <a:pt x="532" y="49"/>
                  </a:lnTo>
                  <a:lnTo>
                    <a:pt x="535" y="56"/>
                  </a:lnTo>
                  <a:lnTo>
                    <a:pt x="528" y="64"/>
                  </a:lnTo>
                  <a:lnTo>
                    <a:pt x="528" y="66"/>
                  </a:lnTo>
                  <a:lnTo>
                    <a:pt x="526" y="71"/>
                  </a:lnTo>
                  <a:lnTo>
                    <a:pt x="524" y="71"/>
                  </a:lnTo>
                  <a:lnTo>
                    <a:pt x="520" y="69"/>
                  </a:lnTo>
                  <a:lnTo>
                    <a:pt x="518" y="90"/>
                  </a:lnTo>
                  <a:lnTo>
                    <a:pt x="520" y="96"/>
                  </a:lnTo>
                  <a:lnTo>
                    <a:pt x="518" y="96"/>
                  </a:lnTo>
                  <a:lnTo>
                    <a:pt x="520" y="103"/>
                  </a:lnTo>
                  <a:lnTo>
                    <a:pt x="526" y="105"/>
                  </a:lnTo>
                  <a:lnTo>
                    <a:pt x="530" y="103"/>
                  </a:lnTo>
                  <a:lnTo>
                    <a:pt x="539" y="96"/>
                  </a:lnTo>
                  <a:lnTo>
                    <a:pt x="547" y="96"/>
                  </a:lnTo>
                  <a:lnTo>
                    <a:pt x="547" y="103"/>
                  </a:lnTo>
                  <a:lnTo>
                    <a:pt x="558" y="113"/>
                  </a:lnTo>
                  <a:lnTo>
                    <a:pt x="562" y="115"/>
                  </a:lnTo>
                  <a:lnTo>
                    <a:pt x="571" y="113"/>
                  </a:lnTo>
                  <a:lnTo>
                    <a:pt x="573" y="115"/>
                  </a:lnTo>
                  <a:lnTo>
                    <a:pt x="586" y="113"/>
                  </a:lnTo>
                  <a:lnTo>
                    <a:pt x="588" y="115"/>
                  </a:lnTo>
                  <a:lnTo>
                    <a:pt x="594" y="122"/>
                  </a:lnTo>
                  <a:lnTo>
                    <a:pt x="594" y="126"/>
                  </a:lnTo>
                  <a:lnTo>
                    <a:pt x="603" y="126"/>
                  </a:lnTo>
                  <a:lnTo>
                    <a:pt x="603" y="128"/>
                  </a:lnTo>
                  <a:lnTo>
                    <a:pt x="609" y="128"/>
                  </a:lnTo>
                  <a:lnTo>
                    <a:pt x="624" y="135"/>
                  </a:lnTo>
                  <a:lnTo>
                    <a:pt x="624" y="141"/>
                  </a:lnTo>
                  <a:lnTo>
                    <a:pt x="618" y="141"/>
                  </a:lnTo>
                  <a:lnTo>
                    <a:pt x="622" y="147"/>
                  </a:lnTo>
                  <a:lnTo>
                    <a:pt x="622" y="156"/>
                  </a:lnTo>
                  <a:lnTo>
                    <a:pt x="618" y="164"/>
                  </a:lnTo>
                  <a:lnTo>
                    <a:pt x="609" y="162"/>
                  </a:lnTo>
                  <a:lnTo>
                    <a:pt x="609" y="160"/>
                  </a:lnTo>
                  <a:lnTo>
                    <a:pt x="603" y="160"/>
                  </a:lnTo>
                  <a:lnTo>
                    <a:pt x="588" y="149"/>
                  </a:lnTo>
                  <a:lnTo>
                    <a:pt x="584" y="147"/>
                  </a:lnTo>
                  <a:lnTo>
                    <a:pt x="577" y="141"/>
                  </a:lnTo>
                  <a:lnTo>
                    <a:pt x="571" y="137"/>
                  </a:lnTo>
                  <a:lnTo>
                    <a:pt x="564" y="130"/>
                  </a:lnTo>
                  <a:lnTo>
                    <a:pt x="556" y="124"/>
                  </a:lnTo>
                  <a:lnTo>
                    <a:pt x="547" y="120"/>
                  </a:lnTo>
                  <a:lnTo>
                    <a:pt x="541" y="122"/>
                  </a:lnTo>
                  <a:lnTo>
                    <a:pt x="547" y="122"/>
                  </a:lnTo>
                  <a:lnTo>
                    <a:pt x="562" y="130"/>
                  </a:lnTo>
                  <a:lnTo>
                    <a:pt x="567" y="137"/>
                  </a:lnTo>
                  <a:lnTo>
                    <a:pt x="571" y="141"/>
                  </a:lnTo>
                  <a:lnTo>
                    <a:pt x="577" y="145"/>
                  </a:lnTo>
                  <a:lnTo>
                    <a:pt x="584" y="154"/>
                  </a:lnTo>
                  <a:lnTo>
                    <a:pt x="598" y="160"/>
                  </a:lnTo>
                  <a:lnTo>
                    <a:pt x="601" y="164"/>
                  </a:lnTo>
                  <a:lnTo>
                    <a:pt x="607" y="169"/>
                  </a:lnTo>
                  <a:lnTo>
                    <a:pt x="613" y="169"/>
                  </a:lnTo>
                  <a:lnTo>
                    <a:pt x="622" y="175"/>
                  </a:lnTo>
                  <a:lnTo>
                    <a:pt x="618" y="177"/>
                  </a:lnTo>
                  <a:lnTo>
                    <a:pt x="626" y="179"/>
                  </a:lnTo>
                  <a:lnTo>
                    <a:pt x="633" y="179"/>
                  </a:lnTo>
                  <a:lnTo>
                    <a:pt x="637" y="192"/>
                  </a:lnTo>
                  <a:lnTo>
                    <a:pt x="635" y="198"/>
                  </a:lnTo>
                  <a:lnTo>
                    <a:pt x="628" y="194"/>
                  </a:lnTo>
                  <a:lnTo>
                    <a:pt x="620" y="192"/>
                  </a:lnTo>
                  <a:lnTo>
                    <a:pt x="618" y="194"/>
                  </a:lnTo>
                  <a:lnTo>
                    <a:pt x="624" y="201"/>
                  </a:lnTo>
                  <a:lnTo>
                    <a:pt x="620" y="209"/>
                  </a:lnTo>
                  <a:lnTo>
                    <a:pt x="607" y="203"/>
                  </a:lnTo>
                  <a:lnTo>
                    <a:pt x="592" y="190"/>
                  </a:lnTo>
                  <a:lnTo>
                    <a:pt x="584" y="188"/>
                  </a:lnTo>
                  <a:lnTo>
                    <a:pt x="601" y="201"/>
                  </a:lnTo>
                  <a:lnTo>
                    <a:pt x="607" y="207"/>
                  </a:lnTo>
                  <a:lnTo>
                    <a:pt x="620" y="213"/>
                  </a:lnTo>
                  <a:lnTo>
                    <a:pt x="628" y="211"/>
                  </a:lnTo>
                  <a:lnTo>
                    <a:pt x="630" y="218"/>
                  </a:lnTo>
                  <a:lnTo>
                    <a:pt x="639" y="220"/>
                  </a:lnTo>
                  <a:lnTo>
                    <a:pt x="641" y="226"/>
                  </a:lnTo>
                  <a:lnTo>
                    <a:pt x="639" y="235"/>
                  </a:lnTo>
                  <a:lnTo>
                    <a:pt x="635" y="237"/>
                  </a:lnTo>
                  <a:lnTo>
                    <a:pt x="630" y="241"/>
                  </a:lnTo>
                  <a:lnTo>
                    <a:pt x="624" y="233"/>
                  </a:lnTo>
                  <a:lnTo>
                    <a:pt x="616" y="230"/>
                  </a:lnTo>
                  <a:lnTo>
                    <a:pt x="609" y="224"/>
                  </a:lnTo>
                  <a:lnTo>
                    <a:pt x="603" y="215"/>
                  </a:lnTo>
                  <a:lnTo>
                    <a:pt x="596" y="222"/>
                  </a:lnTo>
                  <a:lnTo>
                    <a:pt x="590" y="218"/>
                  </a:lnTo>
                  <a:lnTo>
                    <a:pt x="581" y="211"/>
                  </a:lnTo>
                  <a:lnTo>
                    <a:pt x="581" y="220"/>
                  </a:lnTo>
                  <a:lnTo>
                    <a:pt x="579" y="220"/>
                  </a:lnTo>
                  <a:lnTo>
                    <a:pt x="571" y="213"/>
                  </a:lnTo>
                  <a:lnTo>
                    <a:pt x="556" y="215"/>
                  </a:lnTo>
                  <a:lnTo>
                    <a:pt x="550" y="213"/>
                  </a:lnTo>
                  <a:lnTo>
                    <a:pt x="547" y="218"/>
                  </a:lnTo>
                  <a:lnTo>
                    <a:pt x="569" y="218"/>
                  </a:lnTo>
                  <a:lnTo>
                    <a:pt x="584" y="224"/>
                  </a:lnTo>
                  <a:lnTo>
                    <a:pt x="590" y="222"/>
                  </a:lnTo>
                  <a:lnTo>
                    <a:pt x="596" y="224"/>
                  </a:lnTo>
                  <a:lnTo>
                    <a:pt x="605" y="222"/>
                  </a:lnTo>
                  <a:lnTo>
                    <a:pt x="607" y="228"/>
                  </a:lnTo>
                  <a:lnTo>
                    <a:pt x="611" y="237"/>
                  </a:lnTo>
                  <a:lnTo>
                    <a:pt x="611" y="235"/>
                  </a:lnTo>
                  <a:lnTo>
                    <a:pt x="620" y="241"/>
                  </a:lnTo>
                  <a:lnTo>
                    <a:pt x="626" y="247"/>
                  </a:lnTo>
                  <a:lnTo>
                    <a:pt x="624" y="254"/>
                  </a:lnTo>
                  <a:lnTo>
                    <a:pt x="633" y="247"/>
                  </a:lnTo>
                  <a:lnTo>
                    <a:pt x="637" y="247"/>
                  </a:lnTo>
                  <a:lnTo>
                    <a:pt x="643" y="252"/>
                  </a:lnTo>
                  <a:lnTo>
                    <a:pt x="641" y="247"/>
                  </a:lnTo>
                  <a:lnTo>
                    <a:pt x="643" y="239"/>
                  </a:lnTo>
                  <a:lnTo>
                    <a:pt x="650" y="241"/>
                  </a:lnTo>
                  <a:lnTo>
                    <a:pt x="671" y="239"/>
                  </a:lnTo>
                  <a:lnTo>
                    <a:pt x="677" y="254"/>
                  </a:lnTo>
                  <a:lnTo>
                    <a:pt x="690" y="275"/>
                  </a:lnTo>
                  <a:lnTo>
                    <a:pt x="688" y="277"/>
                  </a:lnTo>
                  <a:lnTo>
                    <a:pt x="684" y="269"/>
                  </a:lnTo>
                  <a:lnTo>
                    <a:pt x="677" y="262"/>
                  </a:lnTo>
                  <a:lnTo>
                    <a:pt x="677" y="271"/>
                  </a:lnTo>
                  <a:lnTo>
                    <a:pt x="679" y="277"/>
                  </a:lnTo>
                  <a:lnTo>
                    <a:pt x="675" y="279"/>
                  </a:lnTo>
                  <a:lnTo>
                    <a:pt x="671" y="275"/>
                  </a:lnTo>
                  <a:lnTo>
                    <a:pt x="673" y="279"/>
                  </a:lnTo>
                  <a:lnTo>
                    <a:pt x="586" y="299"/>
                  </a:lnTo>
                  <a:lnTo>
                    <a:pt x="488" y="318"/>
                  </a:lnTo>
                  <a:lnTo>
                    <a:pt x="292" y="354"/>
                  </a:lnTo>
                  <a:lnTo>
                    <a:pt x="222" y="365"/>
                  </a:lnTo>
                  <a:lnTo>
                    <a:pt x="192" y="369"/>
                  </a:lnTo>
                  <a:lnTo>
                    <a:pt x="179" y="367"/>
                  </a:lnTo>
                  <a:lnTo>
                    <a:pt x="168" y="369"/>
                  </a:lnTo>
                  <a:lnTo>
                    <a:pt x="139" y="375"/>
                  </a:lnTo>
                  <a:lnTo>
                    <a:pt x="102" y="379"/>
                  </a:lnTo>
                  <a:lnTo>
                    <a:pt x="43" y="390"/>
                  </a:lnTo>
                  <a:lnTo>
                    <a:pt x="28" y="390"/>
                  </a:lnTo>
                  <a:lnTo>
                    <a:pt x="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Freeform 776"/>
            <p:cNvSpPr>
              <a:spLocks/>
            </p:cNvSpPr>
            <p:nvPr/>
          </p:nvSpPr>
          <p:spPr bwMode="auto">
            <a:xfrm>
              <a:off x="7180262" y="3403600"/>
              <a:ext cx="57150" cy="171450"/>
            </a:xfrm>
            <a:custGeom>
              <a:avLst/>
              <a:gdLst>
                <a:gd name="T0" fmla="*/ 13 w 36"/>
                <a:gd name="T1" fmla="*/ 81 h 108"/>
                <a:gd name="T2" fmla="*/ 13 w 36"/>
                <a:gd name="T3" fmla="*/ 93 h 108"/>
                <a:gd name="T4" fmla="*/ 9 w 36"/>
                <a:gd name="T5" fmla="*/ 108 h 108"/>
                <a:gd name="T6" fmla="*/ 0 w 36"/>
                <a:gd name="T7" fmla="*/ 98 h 108"/>
                <a:gd name="T8" fmla="*/ 0 w 36"/>
                <a:gd name="T9" fmla="*/ 83 h 108"/>
                <a:gd name="T10" fmla="*/ 2 w 36"/>
                <a:gd name="T11" fmla="*/ 81 h 108"/>
                <a:gd name="T12" fmla="*/ 0 w 36"/>
                <a:gd name="T13" fmla="*/ 74 h 108"/>
                <a:gd name="T14" fmla="*/ 0 w 36"/>
                <a:gd name="T15" fmla="*/ 59 h 108"/>
                <a:gd name="T16" fmla="*/ 6 w 36"/>
                <a:gd name="T17" fmla="*/ 46 h 108"/>
                <a:gd name="T18" fmla="*/ 6 w 36"/>
                <a:gd name="T19" fmla="*/ 32 h 108"/>
                <a:gd name="T20" fmla="*/ 13 w 36"/>
                <a:gd name="T21" fmla="*/ 32 h 108"/>
                <a:gd name="T22" fmla="*/ 15 w 36"/>
                <a:gd name="T23" fmla="*/ 25 h 108"/>
                <a:gd name="T24" fmla="*/ 9 w 36"/>
                <a:gd name="T25" fmla="*/ 19 h 108"/>
                <a:gd name="T26" fmla="*/ 15 w 36"/>
                <a:gd name="T27" fmla="*/ 12 h 108"/>
                <a:gd name="T28" fmla="*/ 21 w 36"/>
                <a:gd name="T29" fmla="*/ 6 h 108"/>
                <a:gd name="T30" fmla="*/ 36 w 36"/>
                <a:gd name="T31" fmla="*/ 0 h 108"/>
                <a:gd name="T32" fmla="*/ 34 w 36"/>
                <a:gd name="T33" fmla="*/ 10 h 108"/>
                <a:gd name="T34" fmla="*/ 36 w 36"/>
                <a:gd name="T35" fmla="*/ 17 h 108"/>
                <a:gd name="T36" fmla="*/ 30 w 36"/>
                <a:gd name="T37" fmla="*/ 27 h 108"/>
                <a:gd name="T38" fmla="*/ 28 w 36"/>
                <a:gd name="T39" fmla="*/ 42 h 108"/>
                <a:gd name="T40" fmla="*/ 28 w 36"/>
                <a:gd name="T41" fmla="*/ 57 h 108"/>
                <a:gd name="T42" fmla="*/ 26 w 36"/>
                <a:gd name="T43" fmla="*/ 63 h 108"/>
                <a:gd name="T44" fmla="*/ 26 w 36"/>
                <a:gd name="T45" fmla="*/ 63 h 108"/>
                <a:gd name="T46" fmla="*/ 19 w 36"/>
                <a:gd name="T47" fmla="*/ 59 h 108"/>
                <a:gd name="T48" fmla="*/ 17 w 36"/>
                <a:gd name="T49" fmla="*/ 66 h 108"/>
                <a:gd name="T50" fmla="*/ 13 w 36"/>
                <a:gd name="T51" fmla="*/ 74 h 108"/>
                <a:gd name="T52" fmla="*/ 13 w 36"/>
                <a:gd name="T53" fmla="*/ 8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108">
                  <a:moveTo>
                    <a:pt x="13" y="81"/>
                  </a:moveTo>
                  <a:lnTo>
                    <a:pt x="13" y="93"/>
                  </a:lnTo>
                  <a:lnTo>
                    <a:pt x="9" y="108"/>
                  </a:lnTo>
                  <a:lnTo>
                    <a:pt x="0" y="98"/>
                  </a:lnTo>
                  <a:lnTo>
                    <a:pt x="0" y="83"/>
                  </a:lnTo>
                  <a:lnTo>
                    <a:pt x="2" y="81"/>
                  </a:lnTo>
                  <a:lnTo>
                    <a:pt x="0" y="74"/>
                  </a:lnTo>
                  <a:lnTo>
                    <a:pt x="0" y="59"/>
                  </a:lnTo>
                  <a:lnTo>
                    <a:pt x="6" y="46"/>
                  </a:lnTo>
                  <a:lnTo>
                    <a:pt x="6" y="32"/>
                  </a:lnTo>
                  <a:lnTo>
                    <a:pt x="13" y="32"/>
                  </a:lnTo>
                  <a:lnTo>
                    <a:pt x="15" y="25"/>
                  </a:lnTo>
                  <a:lnTo>
                    <a:pt x="9" y="19"/>
                  </a:lnTo>
                  <a:lnTo>
                    <a:pt x="15" y="12"/>
                  </a:lnTo>
                  <a:lnTo>
                    <a:pt x="21" y="6"/>
                  </a:lnTo>
                  <a:lnTo>
                    <a:pt x="36" y="0"/>
                  </a:lnTo>
                  <a:lnTo>
                    <a:pt x="34" y="10"/>
                  </a:lnTo>
                  <a:lnTo>
                    <a:pt x="36" y="17"/>
                  </a:lnTo>
                  <a:lnTo>
                    <a:pt x="30" y="27"/>
                  </a:lnTo>
                  <a:lnTo>
                    <a:pt x="28" y="42"/>
                  </a:lnTo>
                  <a:lnTo>
                    <a:pt x="28" y="57"/>
                  </a:lnTo>
                  <a:lnTo>
                    <a:pt x="26" y="63"/>
                  </a:lnTo>
                  <a:lnTo>
                    <a:pt x="26" y="63"/>
                  </a:lnTo>
                  <a:lnTo>
                    <a:pt x="19" y="59"/>
                  </a:lnTo>
                  <a:lnTo>
                    <a:pt x="17" y="66"/>
                  </a:lnTo>
                  <a:lnTo>
                    <a:pt x="13" y="74"/>
                  </a:lnTo>
                  <a:lnTo>
                    <a:pt x="1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71" name="Freeform 777"/>
          <p:cNvSpPr>
            <a:spLocks/>
          </p:cNvSpPr>
          <p:nvPr/>
        </p:nvSpPr>
        <p:spPr bwMode="auto">
          <a:xfrm>
            <a:off x="7180262" y="3356096"/>
            <a:ext cx="57150" cy="171450"/>
          </a:xfrm>
          <a:custGeom>
            <a:avLst/>
            <a:gdLst>
              <a:gd name="T0" fmla="*/ 13 w 36"/>
              <a:gd name="T1" fmla="*/ 81 h 108"/>
              <a:gd name="T2" fmla="*/ 13 w 36"/>
              <a:gd name="T3" fmla="*/ 93 h 108"/>
              <a:gd name="T4" fmla="*/ 9 w 36"/>
              <a:gd name="T5" fmla="*/ 108 h 108"/>
              <a:gd name="T6" fmla="*/ 0 w 36"/>
              <a:gd name="T7" fmla="*/ 98 h 108"/>
              <a:gd name="T8" fmla="*/ 0 w 36"/>
              <a:gd name="T9" fmla="*/ 83 h 108"/>
              <a:gd name="T10" fmla="*/ 2 w 36"/>
              <a:gd name="T11" fmla="*/ 81 h 108"/>
              <a:gd name="T12" fmla="*/ 0 w 36"/>
              <a:gd name="T13" fmla="*/ 74 h 108"/>
              <a:gd name="T14" fmla="*/ 0 w 36"/>
              <a:gd name="T15" fmla="*/ 59 h 108"/>
              <a:gd name="T16" fmla="*/ 6 w 36"/>
              <a:gd name="T17" fmla="*/ 46 h 108"/>
              <a:gd name="T18" fmla="*/ 6 w 36"/>
              <a:gd name="T19" fmla="*/ 32 h 108"/>
              <a:gd name="T20" fmla="*/ 13 w 36"/>
              <a:gd name="T21" fmla="*/ 32 h 108"/>
              <a:gd name="T22" fmla="*/ 15 w 36"/>
              <a:gd name="T23" fmla="*/ 25 h 108"/>
              <a:gd name="T24" fmla="*/ 9 w 36"/>
              <a:gd name="T25" fmla="*/ 19 h 108"/>
              <a:gd name="T26" fmla="*/ 15 w 36"/>
              <a:gd name="T27" fmla="*/ 12 h 108"/>
              <a:gd name="T28" fmla="*/ 21 w 36"/>
              <a:gd name="T29" fmla="*/ 6 h 108"/>
              <a:gd name="T30" fmla="*/ 36 w 36"/>
              <a:gd name="T31" fmla="*/ 0 h 108"/>
              <a:gd name="T32" fmla="*/ 34 w 36"/>
              <a:gd name="T33" fmla="*/ 10 h 108"/>
              <a:gd name="T34" fmla="*/ 36 w 36"/>
              <a:gd name="T35" fmla="*/ 17 h 108"/>
              <a:gd name="T36" fmla="*/ 30 w 36"/>
              <a:gd name="T37" fmla="*/ 27 h 108"/>
              <a:gd name="T38" fmla="*/ 28 w 36"/>
              <a:gd name="T39" fmla="*/ 42 h 108"/>
              <a:gd name="T40" fmla="*/ 28 w 36"/>
              <a:gd name="T41" fmla="*/ 57 h 108"/>
              <a:gd name="T42" fmla="*/ 26 w 36"/>
              <a:gd name="T43" fmla="*/ 63 h 108"/>
              <a:gd name="T44" fmla="*/ 26 w 36"/>
              <a:gd name="T45" fmla="*/ 63 h 108"/>
              <a:gd name="T46" fmla="*/ 19 w 36"/>
              <a:gd name="T47" fmla="*/ 59 h 108"/>
              <a:gd name="T48" fmla="*/ 17 w 36"/>
              <a:gd name="T49" fmla="*/ 66 h 108"/>
              <a:gd name="T50" fmla="*/ 13 w 36"/>
              <a:gd name="T51" fmla="*/ 74 h 108"/>
              <a:gd name="T52" fmla="*/ 13 w 36"/>
              <a:gd name="T53" fmla="*/ 8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108">
                <a:moveTo>
                  <a:pt x="13" y="81"/>
                </a:moveTo>
                <a:lnTo>
                  <a:pt x="13" y="93"/>
                </a:lnTo>
                <a:lnTo>
                  <a:pt x="9" y="108"/>
                </a:lnTo>
                <a:lnTo>
                  <a:pt x="0" y="98"/>
                </a:lnTo>
                <a:lnTo>
                  <a:pt x="0" y="83"/>
                </a:lnTo>
                <a:lnTo>
                  <a:pt x="2" y="81"/>
                </a:lnTo>
                <a:lnTo>
                  <a:pt x="0" y="74"/>
                </a:lnTo>
                <a:lnTo>
                  <a:pt x="0" y="59"/>
                </a:lnTo>
                <a:lnTo>
                  <a:pt x="6" y="46"/>
                </a:lnTo>
                <a:lnTo>
                  <a:pt x="6" y="32"/>
                </a:lnTo>
                <a:lnTo>
                  <a:pt x="13" y="32"/>
                </a:lnTo>
                <a:lnTo>
                  <a:pt x="15" y="25"/>
                </a:lnTo>
                <a:lnTo>
                  <a:pt x="9" y="19"/>
                </a:lnTo>
                <a:lnTo>
                  <a:pt x="15" y="12"/>
                </a:lnTo>
                <a:lnTo>
                  <a:pt x="21" y="6"/>
                </a:lnTo>
                <a:lnTo>
                  <a:pt x="36" y="0"/>
                </a:lnTo>
                <a:lnTo>
                  <a:pt x="34" y="10"/>
                </a:lnTo>
                <a:lnTo>
                  <a:pt x="36" y="17"/>
                </a:lnTo>
                <a:lnTo>
                  <a:pt x="30" y="27"/>
                </a:lnTo>
                <a:lnTo>
                  <a:pt x="28" y="42"/>
                </a:lnTo>
                <a:lnTo>
                  <a:pt x="28" y="57"/>
                </a:lnTo>
                <a:lnTo>
                  <a:pt x="26" y="63"/>
                </a:lnTo>
                <a:lnTo>
                  <a:pt x="26" y="63"/>
                </a:lnTo>
                <a:lnTo>
                  <a:pt x="19" y="59"/>
                </a:lnTo>
                <a:lnTo>
                  <a:pt x="17" y="66"/>
                </a:lnTo>
                <a:lnTo>
                  <a:pt x="13" y="74"/>
                </a:lnTo>
                <a:lnTo>
                  <a:pt x="13" y="8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2" name="Freeform 778"/>
          <p:cNvSpPr>
            <a:spLocks/>
          </p:cNvSpPr>
          <p:nvPr/>
        </p:nvSpPr>
        <p:spPr bwMode="auto">
          <a:xfrm>
            <a:off x="7200900" y="3629146"/>
            <a:ext cx="6350" cy="6350"/>
          </a:xfrm>
          <a:custGeom>
            <a:avLst/>
            <a:gdLst>
              <a:gd name="T0" fmla="*/ 2 w 4"/>
              <a:gd name="T1" fmla="*/ 4 h 4"/>
              <a:gd name="T2" fmla="*/ 0 w 4"/>
              <a:gd name="T3" fmla="*/ 0 h 4"/>
              <a:gd name="T4" fmla="*/ 4 w 4"/>
              <a:gd name="T5" fmla="*/ 4 h 4"/>
              <a:gd name="T6" fmla="*/ 2 w 4"/>
              <a:gd name="T7" fmla="*/ 4 h 4"/>
            </a:gdLst>
            <a:ahLst/>
            <a:cxnLst>
              <a:cxn ang="0">
                <a:pos x="T0" y="T1"/>
              </a:cxn>
              <a:cxn ang="0">
                <a:pos x="T2" y="T3"/>
              </a:cxn>
              <a:cxn ang="0">
                <a:pos x="T4" y="T5"/>
              </a:cxn>
              <a:cxn ang="0">
                <a:pos x="T6" y="T7"/>
              </a:cxn>
            </a:cxnLst>
            <a:rect l="0" t="0" r="r" b="b"/>
            <a:pathLst>
              <a:path w="4" h="4">
                <a:moveTo>
                  <a:pt x="2" y="4"/>
                </a:moveTo>
                <a:lnTo>
                  <a:pt x="0" y="0"/>
                </a:lnTo>
                <a:lnTo>
                  <a:pt x="4" y="4"/>
                </a:lnTo>
                <a:lnTo>
                  <a:pt x="2" y="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Freeform 779"/>
          <p:cNvSpPr>
            <a:spLocks/>
          </p:cNvSpPr>
          <p:nvPr/>
        </p:nvSpPr>
        <p:spPr bwMode="auto">
          <a:xfrm>
            <a:off x="7200900" y="3629146"/>
            <a:ext cx="6350" cy="6350"/>
          </a:xfrm>
          <a:custGeom>
            <a:avLst/>
            <a:gdLst>
              <a:gd name="T0" fmla="*/ 2 w 4"/>
              <a:gd name="T1" fmla="*/ 4 h 4"/>
              <a:gd name="T2" fmla="*/ 0 w 4"/>
              <a:gd name="T3" fmla="*/ 0 h 4"/>
              <a:gd name="T4" fmla="*/ 4 w 4"/>
              <a:gd name="T5" fmla="*/ 4 h 4"/>
              <a:gd name="T6" fmla="*/ 2 w 4"/>
              <a:gd name="T7" fmla="*/ 4 h 4"/>
            </a:gdLst>
            <a:ahLst/>
            <a:cxnLst>
              <a:cxn ang="0">
                <a:pos x="T0" y="T1"/>
              </a:cxn>
              <a:cxn ang="0">
                <a:pos x="T2" y="T3"/>
              </a:cxn>
              <a:cxn ang="0">
                <a:pos x="T4" y="T5"/>
              </a:cxn>
              <a:cxn ang="0">
                <a:pos x="T6" y="T7"/>
              </a:cxn>
            </a:cxnLst>
            <a:rect l="0" t="0" r="r" b="b"/>
            <a:pathLst>
              <a:path w="4" h="4">
                <a:moveTo>
                  <a:pt x="2" y="4"/>
                </a:moveTo>
                <a:lnTo>
                  <a:pt x="0" y="0"/>
                </a:lnTo>
                <a:lnTo>
                  <a:pt x="4" y="4"/>
                </a:lnTo>
                <a:lnTo>
                  <a:pt x="2" y="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4" name="Freeform 780"/>
          <p:cNvSpPr>
            <a:spLocks/>
          </p:cNvSpPr>
          <p:nvPr/>
        </p:nvSpPr>
        <p:spPr bwMode="auto">
          <a:xfrm>
            <a:off x="7207250" y="2013071"/>
            <a:ext cx="236538" cy="449263"/>
          </a:xfrm>
          <a:custGeom>
            <a:avLst/>
            <a:gdLst>
              <a:gd name="T0" fmla="*/ 0 w 149"/>
              <a:gd name="T1" fmla="*/ 38 h 283"/>
              <a:gd name="T2" fmla="*/ 28 w 149"/>
              <a:gd name="T3" fmla="*/ 30 h 283"/>
              <a:gd name="T4" fmla="*/ 143 w 149"/>
              <a:gd name="T5" fmla="*/ 0 h 283"/>
              <a:gd name="T6" fmla="*/ 141 w 149"/>
              <a:gd name="T7" fmla="*/ 4 h 283"/>
              <a:gd name="T8" fmla="*/ 145 w 149"/>
              <a:gd name="T9" fmla="*/ 13 h 283"/>
              <a:gd name="T10" fmla="*/ 141 w 149"/>
              <a:gd name="T11" fmla="*/ 28 h 283"/>
              <a:gd name="T12" fmla="*/ 143 w 149"/>
              <a:gd name="T13" fmla="*/ 36 h 283"/>
              <a:gd name="T14" fmla="*/ 147 w 149"/>
              <a:gd name="T15" fmla="*/ 43 h 283"/>
              <a:gd name="T16" fmla="*/ 149 w 149"/>
              <a:gd name="T17" fmla="*/ 49 h 283"/>
              <a:gd name="T18" fmla="*/ 149 w 149"/>
              <a:gd name="T19" fmla="*/ 58 h 283"/>
              <a:gd name="T20" fmla="*/ 143 w 149"/>
              <a:gd name="T21" fmla="*/ 68 h 283"/>
              <a:gd name="T22" fmla="*/ 132 w 149"/>
              <a:gd name="T23" fmla="*/ 81 h 283"/>
              <a:gd name="T24" fmla="*/ 128 w 149"/>
              <a:gd name="T25" fmla="*/ 81 h 283"/>
              <a:gd name="T26" fmla="*/ 122 w 149"/>
              <a:gd name="T27" fmla="*/ 89 h 283"/>
              <a:gd name="T28" fmla="*/ 122 w 149"/>
              <a:gd name="T29" fmla="*/ 96 h 283"/>
              <a:gd name="T30" fmla="*/ 126 w 149"/>
              <a:gd name="T31" fmla="*/ 111 h 283"/>
              <a:gd name="T32" fmla="*/ 124 w 149"/>
              <a:gd name="T33" fmla="*/ 124 h 283"/>
              <a:gd name="T34" fmla="*/ 126 w 149"/>
              <a:gd name="T35" fmla="*/ 130 h 283"/>
              <a:gd name="T36" fmla="*/ 122 w 149"/>
              <a:gd name="T37" fmla="*/ 138 h 283"/>
              <a:gd name="T38" fmla="*/ 124 w 149"/>
              <a:gd name="T39" fmla="*/ 145 h 283"/>
              <a:gd name="T40" fmla="*/ 122 w 149"/>
              <a:gd name="T41" fmla="*/ 153 h 283"/>
              <a:gd name="T42" fmla="*/ 117 w 149"/>
              <a:gd name="T43" fmla="*/ 160 h 283"/>
              <a:gd name="T44" fmla="*/ 117 w 149"/>
              <a:gd name="T45" fmla="*/ 170 h 283"/>
              <a:gd name="T46" fmla="*/ 115 w 149"/>
              <a:gd name="T47" fmla="*/ 179 h 283"/>
              <a:gd name="T48" fmla="*/ 122 w 149"/>
              <a:gd name="T49" fmla="*/ 202 h 283"/>
              <a:gd name="T50" fmla="*/ 122 w 149"/>
              <a:gd name="T51" fmla="*/ 217 h 283"/>
              <a:gd name="T52" fmla="*/ 126 w 149"/>
              <a:gd name="T53" fmla="*/ 239 h 283"/>
              <a:gd name="T54" fmla="*/ 122 w 149"/>
              <a:gd name="T55" fmla="*/ 247 h 283"/>
              <a:gd name="T56" fmla="*/ 122 w 149"/>
              <a:gd name="T57" fmla="*/ 253 h 283"/>
              <a:gd name="T58" fmla="*/ 126 w 149"/>
              <a:gd name="T59" fmla="*/ 262 h 283"/>
              <a:gd name="T60" fmla="*/ 132 w 149"/>
              <a:gd name="T61" fmla="*/ 271 h 283"/>
              <a:gd name="T62" fmla="*/ 70 w 149"/>
              <a:gd name="T63" fmla="*/ 283 h 283"/>
              <a:gd name="T64" fmla="*/ 64 w 149"/>
              <a:gd name="T65" fmla="*/ 277 h 283"/>
              <a:gd name="T66" fmla="*/ 66 w 149"/>
              <a:gd name="T67" fmla="*/ 271 h 283"/>
              <a:gd name="T68" fmla="*/ 49 w 149"/>
              <a:gd name="T69" fmla="*/ 198 h 283"/>
              <a:gd name="T70" fmla="*/ 38 w 149"/>
              <a:gd name="T71" fmla="*/ 190 h 283"/>
              <a:gd name="T72" fmla="*/ 34 w 149"/>
              <a:gd name="T73" fmla="*/ 196 h 283"/>
              <a:gd name="T74" fmla="*/ 32 w 149"/>
              <a:gd name="T75" fmla="*/ 190 h 283"/>
              <a:gd name="T76" fmla="*/ 32 w 149"/>
              <a:gd name="T77" fmla="*/ 177 h 283"/>
              <a:gd name="T78" fmla="*/ 28 w 149"/>
              <a:gd name="T79" fmla="*/ 162 h 283"/>
              <a:gd name="T80" fmla="*/ 24 w 149"/>
              <a:gd name="T81" fmla="*/ 156 h 283"/>
              <a:gd name="T82" fmla="*/ 19 w 149"/>
              <a:gd name="T83" fmla="*/ 141 h 283"/>
              <a:gd name="T84" fmla="*/ 19 w 149"/>
              <a:gd name="T85" fmla="*/ 126 h 283"/>
              <a:gd name="T86" fmla="*/ 24 w 149"/>
              <a:gd name="T87" fmla="*/ 124 h 283"/>
              <a:gd name="T88" fmla="*/ 21 w 149"/>
              <a:gd name="T89" fmla="*/ 115 h 283"/>
              <a:gd name="T90" fmla="*/ 19 w 149"/>
              <a:gd name="T91" fmla="*/ 109 h 283"/>
              <a:gd name="T92" fmla="*/ 19 w 149"/>
              <a:gd name="T93" fmla="*/ 100 h 283"/>
              <a:gd name="T94" fmla="*/ 17 w 149"/>
              <a:gd name="T95" fmla="*/ 94 h 283"/>
              <a:gd name="T96" fmla="*/ 11 w 149"/>
              <a:gd name="T97" fmla="*/ 87 h 283"/>
              <a:gd name="T98" fmla="*/ 9 w 149"/>
              <a:gd name="T99" fmla="*/ 79 h 283"/>
              <a:gd name="T100" fmla="*/ 7 w 149"/>
              <a:gd name="T101" fmla="*/ 62 h 283"/>
              <a:gd name="T102" fmla="*/ 2 w 149"/>
              <a:gd name="T103" fmla="*/ 55 h 283"/>
              <a:gd name="T104" fmla="*/ 2 w 149"/>
              <a:gd name="T105" fmla="*/ 47 h 283"/>
              <a:gd name="T106" fmla="*/ 0 w 149"/>
              <a:gd name="T107" fmla="*/ 41 h 283"/>
              <a:gd name="T108" fmla="*/ 0 w 149"/>
              <a:gd name="T109" fmla="*/ 3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283">
                <a:moveTo>
                  <a:pt x="0" y="38"/>
                </a:moveTo>
                <a:lnTo>
                  <a:pt x="28" y="30"/>
                </a:lnTo>
                <a:lnTo>
                  <a:pt x="143" y="0"/>
                </a:lnTo>
                <a:lnTo>
                  <a:pt x="141" y="4"/>
                </a:lnTo>
                <a:lnTo>
                  <a:pt x="145" y="13"/>
                </a:lnTo>
                <a:lnTo>
                  <a:pt x="141" y="28"/>
                </a:lnTo>
                <a:lnTo>
                  <a:pt x="143" y="36"/>
                </a:lnTo>
                <a:lnTo>
                  <a:pt x="147" y="43"/>
                </a:lnTo>
                <a:lnTo>
                  <a:pt x="149" y="49"/>
                </a:lnTo>
                <a:lnTo>
                  <a:pt x="149" y="58"/>
                </a:lnTo>
                <a:lnTo>
                  <a:pt x="143" y="68"/>
                </a:lnTo>
                <a:lnTo>
                  <a:pt x="132" y="81"/>
                </a:lnTo>
                <a:lnTo>
                  <a:pt x="128" y="81"/>
                </a:lnTo>
                <a:lnTo>
                  <a:pt x="122" y="89"/>
                </a:lnTo>
                <a:lnTo>
                  <a:pt x="122" y="96"/>
                </a:lnTo>
                <a:lnTo>
                  <a:pt x="126" y="111"/>
                </a:lnTo>
                <a:lnTo>
                  <a:pt x="124" y="124"/>
                </a:lnTo>
                <a:lnTo>
                  <a:pt x="126" y="130"/>
                </a:lnTo>
                <a:lnTo>
                  <a:pt x="122" y="138"/>
                </a:lnTo>
                <a:lnTo>
                  <a:pt x="124" y="145"/>
                </a:lnTo>
                <a:lnTo>
                  <a:pt x="122" y="153"/>
                </a:lnTo>
                <a:lnTo>
                  <a:pt x="117" y="160"/>
                </a:lnTo>
                <a:lnTo>
                  <a:pt x="117" y="170"/>
                </a:lnTo>
                <a:lnTo>
                  <a:pt x="115" y="179"/>
                </a:lnTo>
                <a:lnTo>
                  <a:pt x="122" y="202"/>
                </a:lnTo>
                <a:lnTo>
                  <a:pt x="122" y="217"/>
                </a:lnTo>
                <a:lnTo>
                  <a:pt x="126" y="239"/>
                </a:lnTo>
                <a:lnTo>
                  <a:pt x="122" y="247"/>
                </a:lnTo>
                <a:lnTo>
                  <a:pt x="122" y="253"/>
                </a:lnTo>
                <a:lnTo>
                  <a:pt x="126" y="262"/>
                </a:lnTo>
                <a:lnTo>
                  <a:pt x="132" y="271"/>
                </a:lnTo>
                <a:lnTo>
                  <a:pt x="70" y="283"/>
                </a:lnTo>
                <a:lnTo>
                  <a:pt x="64" y="277"/>
                </a:lnTo>
                <a:lnTo>
                  <a:pt x="66" y="271"/>
                </a:lnTo>
                <a:lnTo>
                  <a:pt x="49" y="198"/>
                </a:lnTo>
                <a:lnTo>
                  <a:pt x="38" y="190"/>
                </a:lnTo>
                <a:lnTo>
                  <a:pt x="34" y="196"/>
                </a:lnTo>
                <a:lnTo>
                  <a:pt x="32" y="190"/>
                </a:lnTo>
                <a:lnTo>
                  <a:pt x="32" y="177"/>
                </a:lnTo>
                <a:lnTo>
                  <a:pt x="28" y="162"/>
                </a:lnTo>
                <a:lnTo>
                  <a:pt x="24" y="156"/>
                </a:lnTo>
                <a:lnTo>
                  <a:pt x="19" y="141"/>
                </a:lnTo>
                <a:lnTo>
                  <a:pt x="19" y="126"/>
                </a:lnTo>
                <a:lnTo>
                  <a:pt x="24" y="124"/>
                </a:lnTo>
                <a:lnTo>
                  <a:pt x="21" y="115"/>
                </a:lnTo>
                <a:lnTo>
                  <a:pt x="19" y="109"/>
                </a:lnTo>
                <a:lnTo>
                  <a:pt x="19" y="100"/>
                </a:lnTo>
                <a:lnTo>
                  <a:pt x="17" y="94"/>
                </a:lnTo>
                <a:lnTo>
                  <a:pt x="11" y="87"/>
                </a:lnTo>
                <a:lnTo>
                  <a:pt x="9" y="79"/>
                </a:lnTo>
                <a:lnTo>
                  <a:pt x="7" y="62"/>
                </a:lnTo>
                <a:lnTo>
                  <a:pt x="2" y="55"/>
                </a:lnTo>
                <a:lnTo>
                  <a:pt x="2" y="47"/>
                </a:lnTo>
                <a:lnTo>
                  <a:pt x="0" y="41"/>
                </a:lnTo>
                <a:lnTo>
                  <a:pt x="0" y="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Freeform 781"/>
          <p:cNvSpPr>
            <a:spLocks/>
          </p:cNvSpPr>
          <p:nvPr/>
        </p:nvSpPr>
        <p:spPr bwMode="auto">
          <a:xfrm>
            <a:off x="7207250" y="2013071"/>
            <a:ext cx="236538" cy="449263"/>
          </a:xfrm>
          <a:custGeom>
            <a:avLst/>
            <a:gdLst>
              <a:gd name="T0" fmla="*/ 0 w 149"/>
              <a:gd name="T1" fmla="*/ 38 h 283"/>
              <a:gd name="T2" fmla="*/ 28 w 149"/>
              <a:gd name="T3" fmla="*/ 30 h 283"/>
              <a:gd name="T4" fmla="*/ 143 w 149"/>
              <a:gd name="T5" fmla="*/ 0 h 283"/>
              <a:gd name="T6" fmla="*/ 141 w 149"/>
              <a:gd name="T7" fmla="*/ 4 h 283"/>
              <a:gd name="T8" fmla="*/ 145 w 149"/>
              <a:gd name="T9" fmla="*/ 13 h 283"/>
              <a:gd name="T10" fmla="*/ 141 w 149"/>
              <a:gd name="T11" fmla="*/ 28 h 283"/>
              <a:gd name="T12" fmla="*/ 143 w 149"/>
              <a:gd name="T13" fmla="*/ 36 h 283"/>
              <a:gd name="T14" fmla="*/ 147 w 149"/>
              <a:gd name="T15" fmla="*/ 43 h 283"/>
              <a:gd name="T16" fmla="*/ 149 w 149"/>
              <a:gd name="T17" fmla="*/ 49 h 283"/>
              <a:gd name="T18" fmla="*/ 149 w 149"/>
              <a:gd name="T19" fmla="*/ 58 h 283"/>
              <a:gd name="T20" fmla="*/ 143 w 149"/>
              <a:gd name="T21" fmla="*/ 68 h 283"/>
              <a:gd name="T22" fmla="*/ 132 w 149"/>
              <a:gd name="T23" fmla="*/ 81 h 283"/>
              <a:gd name="T24" fmla="*/ 128 w 149"/>
              <a:gd name="T25" fmla="*/ 81 h 283"/>
              <a:gd name="T26" fmla="*/ 122 w 149"/>
              <a:gd name="T27" fmla="*/ 89 h 283"/>
              <a:gd name="T28" fmla="*/ 122 w 149"/>
              <a:gd name="T29" fmla="*/ 96 h 283"/>
              <a:gd name="T30" fmla="*/ 126 w 149"/>
              <a:gd name="T31" fmla="*/ 111 h 283"/>
              <a:gd name="T32" fmla="*/ 124 w 149"/>
              <a:gd name="T33" fmla="*/ 124 h 283"/>
              <a:gd name="T34" fmla="*/ 126 w 149"/>
              <a:gd name="T35" fmla="*/ 130 h 283"/>
              <a:gd name="T36" fmla="*/ 122 w 149"/>
              <a:gd name="T37" fmla="*/ 138 h 283"/>
              <a:gd name="T38" fmla="*/ 124 w 149"/>
              <a:gd name="T39" fmla="*/ 145 h 283"/>
              <a:gd name="T40" fmla="*/ 122 w 149"/>
              <a:gd name="T41" fmla="*/ 153 h 283"/>
              <a:gd name="T42" fmla="*/ 117 w 149"/>
              <a:gd name="T43" fmla="*/ 160 h 283"/>
              <a:gd name="T44" fmla="*/ 117 w 149"/>
              <a:gd name="T45" fmla="*/ 170 h 283"/>
              <a:gd name="T46" fmla="*/ 115 w 149"/>
              <a:gd name="T47" fmla="*/ 179 h 283"/>
              <a:gd name="T48" fmla="*/ 122 w 149"/>
              <a:gd name="T49" fmla="*/ 202 h 283"/>
              <a:gd name="T50" fmla="*/ 122 w 149"/>
              <a:gd name="T51" fmla="*/ 217 h 283"/>
              <a:gd name="T52" fmla="*/ 126 w 149"/>
              <a:gd name="T53" fmla="*/ 239 h 283"/>
              <a:gd name="T54" fmla="*/ 122 w 149"/>
              <a:gd name="T55" fmla="*/ 247 h 283"/>
              <a:gd name="T56" fmla="*/ 122 w 149"/>
              <a:gd name="T57" fmla="*/ 253 h 283"/>
              <a:gd name="T58" fmla="*/ 126 w 149"/>
              <a:gd name="T59" fmla="*/ 262 h 283"/>
              <a:gd name="T60" fmla="*/ 132 w 149"/>
              <a:gd name="T61" fmla="*/ 271 h 283"/>
              <a:gd name="T62" fmla="*/ 70 w 149"/>
              <a:gd name="T63" fmla="*/ 283 h 283"/>
              <a:gd name="T64" fmla="*/ 64 w 149"/>
              <a:gd name="T65" fmla="*/ 277 h 283"/>
              <a:gd name="T66" fmla="*/ 66 w 149"/>
              <a:gd name="T67" fmla="*/ 271 h 283"/>
              <a:gd name="T68" fmla="*/ 49 w 149"/>
              <a:gd name="T69" fmla="*/ 198 h 283"/>
              <a:gd name="T70" fmla="*/ 38 w 149"/>
              <a:gd name="T71" fmla="*/ 190 h 283"/>
              <a:gd name="T72" fmla="*/ 34 w 149"/>
              <a:gd name="T73" fmla="*/ 196 h 283"/>
              <a:gd name="T74" fmla="*/ 32 w 149"/>
              <a:gd name="T75" fmla="*/ 190 h 283"/>
              <a:gd name="T76" fmla="*/ 32 w 149"/>
              <a:gd name="T77" fmla="*/ 177 h 283"/>
              <a:gd name="T78" fmla="*/ 28 w 149"/>
              <a:gd name="T79" fmla="*/ 162 h 283"/>
              <a:gd name="T80" fmla="*/ 24 w 149"/>
              <a:gd name="T81" fmla="*/ 156 h 283"/>
              <a:gd name="T82" fmla="*/ 19 w 149"/>
              <a:gd name="T83" fmla="*/ 141 h 283"/>
              <a:gd name="T84" fmla="*/ 19 w 149"/>
              <a:gd name="T85" fmla="*/ 126 h 283"/>
              <a:gd name="T86" fmla="*/ 24 w 149"/>
              <a:gd name="T87" fmla="*/ 124 h 283"/>
              <a:gd name="T88" fmla="*/ 21 w 149"/>
              <a:gd name="T89" fmla="*/ 115 h 283"/>
              <a:gd name="T90" fmla="*/ 19 w 149"/>
              <a:gd name="T91" fmla="*/ 109 h 283"/>
              <a:gd name="T92" fmla="*/ 19 w 149"/>
              <a:gd name="T93" fmla="*/ 100 h 283"/>
              <a:gd name="T94" fmla="*/ 17 w 149"/>
              <a:gd name="T95" fmla="*/ 94 h 283"/>
              <a:gd name="T96" fmla="*/ 11 w 149"/>
              <a:gd name="T97" fmla="*/ 87 h 283"/>
              <a:gd name="T98" fmla="*/ 9 w 149"/>
              <a:gd name="T99" fmla="*/ 79 h 283"/>
              <a:gd name="T100" fmla="*/ 7 w 149"/>
              <a:gd name="T101" fmla="*/ 62 h 283"/>
              <a:gd name="T102" fmla="*/ 2 w 149"/>
              <a:gd name="T103" fmla="*/ 55 h 283"/>
              <a:gd name="T104" fmla="*/ 2 w 149"/>
              <a:gd name="T105" fmla="*/ 47 h 283"/>
              <a:gd name="T106" fmla="*/ 0 w 149"/>
              <a:gd name="T107" fmla="*/ 41 h 283"/>
              <a:gd name="T108" fmla="*/ 0 w 149"/>
              <a:gd name="T109" fmla="*/ 3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283">
                <a:moveTo>
                  <a:pt x="0" y="38"/>
                </a:moveTo>
                <a:lnTo>
                  <a:pt x="28" y="30"/>
                </a:lnTo>
                <a:lnTo>
                  <a:pt x="143" y="0"/>
                </a:lnTo>
                <a:lnTo>
                  <a:pt x="141" y="4"/>
                </a:lnTo>
                <a:lnTo>
                  <a:pt x="145" y="13"/>
                </a:lnTo>
                <a:lnTo>
                  <a:pt x="141" y="28"/>
                </a:lnTo>
                <a:lnTo>
                  <a:pt x="143" y="36"/>
                </a:lnTo>
                <a:lnTo>
                  <a:pt x="147" y="43"/>
                </a:lnTo>
                <a:lnTo>
                  <a:pt x="149" y="49"/>
                </a:lnTo>
                <a:lnTo>
                  <a:pt x="149" y="58"/>
                </a:lnTo>
                <a:lnTo>
                  <a:pt x="143" y="68"/>
                </a:lnTo>
                <a:lnTo>
                  <a:pt x="132" y="81"/>
                </a:lnTo>
                <a:lnTo>
                  <a:pt x="128" y="81"/>
                </a:lnTo>
                <a:lnTo>
                  <a:pt x="122" y="89"/>
                </a:lnTo>
                <a:lnTo>
                  <a:pt x="122" y="96"/>
                </a:lnTo>
                <a:lnTo>
                  <a:pt x="126" y="111"/>
                </a:lnTo>
                <a:lnTo>
                  <a:pt x="124" y="124"/>
                </a:lnTo>
                <a:lnTo>
                  <a:pt x="126" y="130"/>
                </a:lnTo>
                <a:lnTo>
                  <a:pt x="122" y="138"/>
                </a:lnTo>
                <a:lnTo>
                  <a:pt x="124" y="145"/>
                </a:lnTo>
                <a:lnTo>
                  <a:pt x="122" y="153"/>
                </a:lnTo>
                <a:lnTo>
                  <a:pt x="117" y="160"/>
                </a:lnTo>
                <a:lnTo>
                  <a:pt x="117" y="170"/>
                </a:lnTo>
                <a:lnTo>
                  <a:pt x="115" y="179"/>
                </a:lnTo>
                <a:lnTo>
                  <a:pt x="122" y="202"/>
                </a:lnTo>
                <a:lnTo>
                  <a:pt x="122" y="217"/>
                </a:lnTo>
                <a:lnTo>
                  <a:pt x="126" y="239"/>
                </a:lnTo>
                <a:lnTo>
                  <a:pt x="122" y="247"/>
                </a:lnTo>
                <a:lnTo>
                  <a:pt x="122" y="253"/>
                </a:lnTo>
                <a:lnTo>
                  <a:pt x="126" y="262"/>
                </a:lnTo>
                <a:lnTo>
                  <a:pt x="132" y="271"/>
                </a:lnTo>
                <a:lnTo>
                  <a:pt x="70" y="283"/>
                </a:lnTo>
                <a:lnTo>
                  <a:pt x="64" y="277"/>
                </a:lnTo>
                <a:lnTo>
                  <a:pt x="66" y="271"/>
                </a:lnTo>
                <a:lnTo>
                  <a:pt x="49" y="198"/>
                </a:lnTo>
                <a:lnTo>
                  <a:pt x="38" y="190"/>
                </a:lnTo>
                <a:lnTo>
                  <a:pt x="34" y="196"/>
                </a:lnTo>
                <a:lnTo>
                  <a:pt x="32" y="190"/>
                </a:lnTo>
                <a:lnTo>
                  <a:pt x="32" y="177"/>
                </a:lnTo>
                <a:lnTo>
                  <a:pt x="28" y="162"/>
                </a:lnTo>
                <a:lnTo>
                  <a:pt x="24" y="156"/>
                </a:lnTo>
                <a:lnTo>
                  <a:pt x="19" y="141"/>
                </a:lnTo>
                <a:lnTo>
                  <a:pt x="19" y="126"/>
                </a:lnTo>
                <a:lnTo>
                  <a:pt x="24" y="124"/>
                </a:lnTo>
                <a:lnTo>
                  <a:pt x="21" y="115"/>
                </a:lnTo>
                <a:lnTo>
                  <a:pt x="19" y="109"/>
                </a:lnTo>
                <a:lnTo>
                  <a:pt x="19" y="100"/>
                </a:lnTo>
                <a:lnTo>
                  <a:pt x="17" y="94"/>
                </a:lnTo>
                <a:lnTo>
                  <a:pt x="11" y="87"/>
                </a:lnTo>
                <a:lnTo>
                  <a:pt x="9" y="79"/>
                </a:lnTo>
                <a:lnTo>
                  <a:pt x="7" y="62"/>
                </a:lnTo>
                <a:lnTo>
                  <a:pt x="2" y="55"/>
                </a:lnTo>
                <a:lnTo>
                  <a:pt x="2" y="47"/>
                </a:lnTo>
                <a:lnTo>
                  <a:pt x="0" y="41"/>
                </a:lnTo>
                <a:lnTo>
                  <a:pt x="0" y="3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6" name="Freeform 782"/>
          <p:cNvSpPr>
            <a:spLocks/>
          </p:cNvSpPr>
          <p:nvPr/>
        </p:nvSpPr>
        <p:spPr bwMode="auto">
          <a:xfrm>
            <a:off x="7210425" y="3608509"/>
            <a:ext cx="17463" cy="23813"/>
          </a:xfrm>
          <a:custGeom>
            <a:avLst/>
            <a:gdLst>
              <a:gd name="T0" fmla="*/ 2 w 11"/>
              <a:gd name="T1" fmla="*/ 15 h 15"/>
              <a:gd name="T2" fmla="*/ 0 w 11"/>
              <a:gd name="T3" fmla="*/ 9 h 15"/>
              <a:gd name="T4" fmla="*/ 0 w 11"/>
              <a:gd name="T5" fmla="*/ 0 h 15"/>
              <a:gd name="T6" fmla="*/ 7 w 11"/>
              <a:gd name="T7" fmla="*/ 7 h 15"/>
              <a:gd name="T8" fmla="*/ 11 w 11"/>
              <a:gd name="T9" fmla="*/ 15 h 15"/>
              <a:gd name="T10" fmla="*/ 2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2" y="15"/>
                </a:moveTo>
                <a:lnTo>
                  <a:pt x="0" y="9"/>
                </a:lnTo>
                <a:lnTo>
                  <a:pt x="0" y="0"/>
                </a:lnTo>
                <a:lnTo>
                  <a:pt x="7" y="7"/>
                </a:lnTo>
                <a:lnTo>
                  <a:pt x="11" y="15"/>
                </a:lnTo>
                <a:lnTo>
                  <a:pt x="2" y="15"/>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Freeform 783"/>
          <p:cNvSpPr>
            <a:spLocks/>
          </p:cNvSpPr>
          <p:nvPr/>
        </p:nvSpPr>
        <p:spPr bwMode="auto">
          <a:xfrm>
            <a:off x="7210425" y="3608509"/>
            <a:ext cx="17463" cy="23813"/>
          </a:xfrm>
          <a:custGeom>
            <a:avLst/>
            <a:gdLst>
              <a:gd name="T0" fmla="*/ 2 w 11"/>
              <a:gd name="T1" fmla="*/ 15 h 15"/>
              <a:gd name="T2" fmla="*/ 0 w 11"/>
              <a:gd name="T3" fmla="*/ 9 h 15"/>
              <a:gd name="T4" fmla="*/ 0 w 11"/>
              <a:gd name="T5" fmla="*/ 0 h 15"/>
              <a:gd name="T6" fmla="*/ 7 w 11"/>
              <a:gd name="T7" fmla="*/ 7 h 15"/>
              <a:gd name="T8" fmla="*/ 11 w 11"/>
              <a:gd name="T9" fmla="*/ 15 h 15"/>
              <a:gd name="T10" fmla="*/ 2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2" y="15"/>
                </a:moveTo>
                <a:lnTo>
                  <a:pt x="0" y="9"/>
                </a:lnTo>
                <a:lnTo>
                  <a:pt x="0" y="0"/>
                </a:lnTo>
                <a:lnTo>
                  <a:pt x="7" y="7"/>
                </a:lnTo>
                <a:lnTo>
                  <a:pt x="11" y="15"/>
                </a:lnTo>
                <a:lnTo>
                  <a:pt x="2" y="1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8" name="Freeform 784"/>
          <p:cNvSpPr>
            <a:spLocks/>
          </p:cNvSpPr>
          <p:nvPr/>
        </p:nvSpPr>
        <p:spPr bwMode="auto">
          <a:xfrm>
            <a:off x="7245350" y="3302121"/>
            <a:ext cx="19050" cy="80963"/>
          </a:xfrm>
          <a:custGeom>
            <a:avLst/>
            <a:gdLst>
              <a:gd name="T0" fmla="*/ 6 w 12"/>
              <a:gd name="T1" fmla="*/ 31 h 51"/>
              <a:gd name="T2" fmla="*/ 2 w 12"/>
              <a:gd name="T3" fmla="*/ 38 h 51"/>
              <a:gd name="T4" fmla="*/ 2 w 12"/>
              <a:gd name="T5" fmla="*/ 44 h 51"/>
              <a:gd name="T6" fmla="*/ 0 w 12"/>
              <a:gd name="T7" fmla="*/ 51 h 51"/>
              <a:gd name="T8" fmla="*/ 4 w 12"/>
              <a:gd name="T9" fmla="*/ 44 h 51"/>
              <a:gd name="T10" fmla="*/ 8 w 12"/>
              <a:gd name="T11" fmla="*/ 29 h 51"/>
              <a:gd name="T12" fmla="*/ 10 w 12"/>
              <a:gd name="T13" fmla="*/ 23 h 51"/>
              <a:gd name="T14" fmla="*/ 12 w 12"/>
              <a:gd name="T15" fmla="*/ 0 h 51"/>
              <a:gd name="T16" fmla="*/ 10 w 12"/>
              <a:gd name="T17" fmla="*/ 8 h 51"/>
              <a:gd name="T18" fmla="*/ 6 w 12"/>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1">
                <a:moveTo>
                  <a:pt x="6" y="31"/>
                </a:moveTo>
                <a:lnTo>
                  <a:pt x="2" y="38"/>
                </a:lnTo>
                <a:lnTo>
                  <a:pt x="2" y="44"/>
                </a:lnTo>
                <a:lnTo>
                  <a:pt x="0" y="51"/>
                </a:lnTo>
                <a:lnTo>
                  <a:pt x="4" y="44"/>
                </a:lnTo>
                <a:lnTo>
                  <a:pt x="8" y="29"/>
                </a:lnTo>
                <a:lnTo>
                  <a:pt x="10" y="23"/>
                </a:lnTo>
                <a:lnTo>
                  <a:pt x="12" y="0"/>
                </a:lnTo>
                <a:lnTo>
                  <a:pt x="10" y="8"/>
                </a:lnTo>
                <a:lnTo>
                  <a:pt x="6" y="3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Freeform 785"/>
          <p:cNvSpPr>
            <a:spLocks/>
          </p:cNvSpPr>
          <p:nvPr/>
        </p:nvSpPr>
        <p:spPr bwMode="auto">
          <a:xfrm>
            <a:off x="7245350" y="3302121"/>
            <a:ext cx="19050" cy="80963"/>
          </a:xfrm>
          <a:custGeom>
            <a:avLst/>
            <a:gdLst>
              <a:gd name="T0" fmla="*/ 6 w 12"/>
              <a:gd name="T1" fmla="*/ 31 h 51"/>
              <a:gd name="T2" fmla="*/ 2 w 12"/>
              <a:gd name="T3" fmla="*/ 38 h 51"/>
              <a:gd name="T4" fmla="*/ 2 w 12"/>
              <a:gd name="T5" fmla="*/ 44 h 51"/>
              <a:gd name="T6" fmla="*/ 0 w 12"/>
              <a:gd name="T7" fmla="*/ 51 h 51"/>
              <a:gd name="T8" fmla="*/ 4 w 12"/>
              <a:gd name="T9" fmla="*/ 44 h 51"/>
              <a:gd name="T10" fmla="*/ 8 w 12"/>
              <a:gd name="T11" fmla="*/ 29 h 51"/>
              <a:gd name="T12" fmla="*/ 10 w 12"/>
              <a:gd name="T13" fmla="*/ 23 h 51"/>
              <a:gd name="T14" fmla="*/ 12 w 12"/>
              <a:gd name="T15" fmla="*/ 0 h 51"/>
              <a:gd name="T16" fmla="*/ 10 w 12"/>
              <a:gd name="T17" fmla="*/ 8 h 51"/>
              <a:gd name="T18" fmla="*/ 6 w 12"/>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1">
                <a:moveTo>
                  <a:pt x="6" y="31"/>
                </a:moveTo>
                <a:lnTo>
                  <a:pt x="2" y="38"/>
                </a:lnTo>
                <a:lnTo>
                  <a:pt x="2" y="44"/>
                </a:lnTo>
                <a:lnTo>
                  <a:pt x="0" y="51"/>
                </a:lnTo>
                <a:lnTo>
                  <a:pt x="4" y="44"/>
                </a:lnTo>
                <a:lnTo>
                  <a:pt x="8" y="29"/>
                </a:lnTo>
                <a:lnTo>
                  <a:pt x="10" y="23"/>
                </a:lnTo>
                <a:lnTo>
                  <a:pt x="12" y="0"/>
                </a:lnTo>
                <a:lnTo>
                  <a:pt x="10" y="8"/>
                </a:lnTo>
                <a:lnTo>
                  <a:pt x="6" y="3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0" name="Freeform 786"/>
          <p:cNvSpPr>
            <a:spLocks/>
          </p:cNvSpPr>
          <p:nvPr/>
        </p:nvSpPr>
        <p:spPr bwMode="auto">
          <a:xfrm>
            <a:off x="6623050" y="3071934"/>
            <a:ext cx="638175" cy="311150"/>
          </a:xfrm>
          <a:custGeom>
            <a:avLst/>
            <a:gdLst>
              <a:gd name="T0" fmla="*/ 311 w 402"/>
              <a:gd name="T1" fmla="*/ 0 h 196"/>
              <a:gd name="T2" fmla="*/ 349 w 402"/>
              <a:gd name="T3" fmla="*/ 138 h 196"/>
              <a:gd name="T4" fmla="*/ 396 w 402"/>
              <a:gd name="T5" fmla="*/ 132 h 196"/>
              <a:gd name="T6" fmla="*/ 396 w 402"/>
              <a:gd name="T7" fmla="*/ 151 h 196"/>
              <a:gd name="T8" fmla="*/ 387 w 402"/>
              <a:gd name="T9" fmla="*/ 179 h 196"/>
              <a:gd name="T10" fmla="*/ 360 w 402"/>
              <a:gd name="T11" fmla="*/ 191 h 196"/>
              <a:gd name="T12" fmla="*/ 351 w 402"/>
              <a:gd name="T13" fmla="*/ 183 h 196"/>
              <a:gd name="T14" fmla="*/ 343 w 402"/>
              <a:gd name="T15" fmla="*/ 174 h 196"/>
              <a:gd name="T16" fmla="*/ 340 w 402"/>
              <a:gd name="T17" fmla="*/ 164 h 196"/>
              <a:gd name="T18" fmla="*/ 330 w 402"/>
              <a:gd name="T19" fmla="*/ 164 h 196"/>
              <a:gd name="T20" fmla="*/ 323 w 402"/>
              <a:gd name="T21" fmla="*/ 159 h 196"/>
              <a:gd name="T22" fmla="*/ 313 w 402"/>
              <a:gd name="T23" fmla="*/ 159 h 196"/>
              <a:gd name="T24" fmla="*/ 302 w 402"/>
              <a:gd name="T25" fmla="*/ 155 h 196"/>
              <a:gd name="T26" fmla="*/ 298 w 402"/>
              <a:gd name="T27" fmla="*/ 138 h 196"/>
              <a:gd name="T28" fmla="*/ 321 w 402"/>
              <a:gd name="T29" fmla="*/ 123 h 196"/>
              <a:gd name="T30" fmla="*/ 302 w 402"/>
              <a:gd name="T31" fmla="*/ 119 h 196"/>
              <a:gd name="T32" fmla="*/ 291 w 402"/>
              <a:gd name="T33" fmla="*/ 123 h 196"/>
              <a:gd name="T34" fmla="*/ 296 w 402"/>
              <a:gd name="T35" fmla="*/ 106 h 196"/>
              <a:gd name="T36" fmla="*/ 304 w 402"/>
              <a:gd name="T37" fmla="*/ 100 h 196"/>
              <a:gd name="T38" fmla="*/ 289 w 402"/>
              <a:gd name="T39" fmla="*/ 93 h 196"/>
              <a:gd name="T40" fmla="*/ 283 w 402"/>
              <a:gd name="T41" fmla="*/ 91 h 196"/>
              <a:gd name="T42" fmla="*/ 296 w 402"/>
              <a:gd name="T43" fmla="*/ 81 h 196"/>
              <a:gd name="T44" fmla="*/ 289 w 402"/>
              <a:gd name="T45" fmla="*/ 81 h 196"/>
              <a:gd name="T46" fmla="*/ 294 w 402"/>
              <a:gd name="T47" fmla="*/ 44 h 196"/>
              <a:gd name="T48" fmla="*/ 298 w 402"/>
              <a:gd name="T49" fmla="*/ 38 h 196"/>
              <a:gd name="T50" fmla="*/ 300 w 402"/>
              <a:gd name="T51" fmla="*/ 27 h 196"/>
              <a:gd name="T52" fmla="*/ 289 w 402"/>
              <a:gd name="T53" fmla="*/ 23 h 196"/>
              <a:gd name="T54" fmla="*/ 287 w 402"/>
              <a:gd name="T55" fmla="*/ 42 h 196"/>
              <a:gd name="T56" fmla="*/ 277 w 402"/>
              <a:gd name="T57" fmla="*/ 40 h 196"/>
              <a:gd name="T58" fmla="*/ 270 w 402"/>
              <a:gd name="T59" fmla="*/ 49 h 196"/>
              <a:gd name="T60" fmla="*/ 264 w 402"/>
              <a:gd name="T61" fmla="*/ 59 h 196"/>
              <a:gd name="T62" fmla="*/ 262 w 402"/>
              <a:gd name="T63" fmla="*/ 66 h 196"/>
              <a:gd name="T64" fmla="*/ 270 w 402"/>
              <a:gd name="T65" fmla="*/ 85 h 196"/>
              <a:gd name="T66" fmla="*/ 266 w 402"/>
              <a:gd name="T67" fmla="*/ 89 h 196"/>
              <a:gd name="T68" fmla="*/ 270 w 402"/>
              <a:gd name="T69" fmla="*/ 108 h 196"/>
              <a:gd name="T70" fmla="*/ 274 w 402"/>
              <a:gd name="T71" fmla="*/ 127 h 196"/>
              <a:gd name="T72" fmla="*/ 287 w 402"/>
              <a:gd name="T73" fmla="*/ 166 h 196"/>
              <a:gd name="T74" fmla="*/ 270 w 402"/>
              <a:gd name="T75" fmla="*/ 153 h 196"/>
              <a:gd name="T76" fmla="*/ 260 w 402"/>
              <a:gd name="T77" fmla="*/ 136 h 196"/>
              <a:gd name="T78" fmla="*/ 281 w 402"/>
              <a:gd name="T79" fmla="*/ 164 h 196"/>
              <a:gd name="T80" fmla="*/ 304 w 402"/>
              <a:gd name="T81" fmla="*/ 185 h 196"/>
              <a:gd name="T82" fmla="*/ 287 w 402"/>
              <a:gd name="T83" fmla="*/ 185 h 196"/>
              <a:gd name="T84" fmla="*/ 272 w 402"/>
              <a:gd name="T85" fmla="*/ 179 h 196"/>
              <a:gd name="T86" fmla="*/ 255 w 402"/>
              <a:gd name="T87" fmla="*/ 168 h 196"/>
              <a:gd name="T88" fmla="*/ 245 w 402"/>
              <a:gd name="T89" fmla="*/ 174 h 196"/>
              <a:gd name="T90" fmla="*/ 230 w 402"/>
              <a:gd name="T91" fmla="*/ 164 h 196"/>
              <a:gd name="T92" fmla="*/ 217 w 402"/>
              <a:gd name="T93" fmla="*/ 168 h 196"/>
              <a:gd name="T94" fmla="*/ 219 w 402"/>
              <a:gd name="T95" fmla="*/ 153 h 196"/>
              <a:gd name="T96" fmla="*/ 230 w 402"/>
              <a:gd name="T97" fmla="*/ 132 h 196"/>
              <a:gd name="T98" fmla="*/ 234 w 402"/>
              <a:gd name="T99" fmla="*/ 110 h 196"/>
              <a:gd name="T100" fmla="*/ 211 w 402"/>
              <a:gd name="T101" fmla="*/ 108 h 196"/>
              <a:gd name="T102" fmla="*/ 187 w 402"/>
              <a:gd name="T103" fmla="*/ 102 h 196"/>
              <a:gd name="T104" fmla="*/ 176 w 402"/>
              <a:gd name="T105" fmla="*/ 83 h 196"/>
              <a:gd name="T106" fmla="*/ 153 w 402"/>
              <a:gd name="T107" fmla="*/ 74 h 196"/>
              <a:gd name="T108" fmla="*/ 140 w 402"/>
              <a:gd name="T109" fmla="*/ 59 h 196"/>
              <a:gd name="T110" fmla="*/ 125 w 402"/>
              <a:gd name="T111" fmla="*/ 51 h 196"/>
              <a:gd name="T112" fmla="*/ 106 w 402"/>
              <a:gd name="T113" fmla="*/ 47 h 196"/>
              <a:gd name="T114" fmla="*/ 89 w 402"/>
              <a:gd name="T115" fmla="*/ 61 h 196"/>
              <a:gd name="T116" fmla="*/ 70 w 402"/>
              <a:gd name="T117" fmla="*/ 68 h 196"/>
              <a:gd name="T118" fmla="*/ 59 w 402"/>
              <a:gd name="T119" fmla="*/ 70 h 196"/>
              <a:gd name="T120" fmla="*/ 36 w 402"/>
              <a:gd name="T121" fmla="*/ 85 h 196"/>
              <a:gd name="T122" fmla="*/ 23 w 402"/>
              <a:gd name="T123" fmla="*/ 106 h 196"/>
              <a:gd name="T124" fmla="*/ 0 w 402"/>
              <a:gd name="T125" fmla="*/ 6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196">
                <a:moveTo>
                  <a:pt x="0" y="61"/>
                </a:moveTo>
                <a:lnTo>
                  <a:pt x="145" y="34"/>
                </a:lnTo>
                <a:lnTo>
                  <a:pt x="311" y="0"/>
                </a:lnTo>
                <a:lnTo>
                  <a:pt x="334" y="81"/>
                </a:lnTo>
                <a:lnTo>
                  <a:pt x="345" y="130"/>
                </a:lnTo>
                <a:lnTo>
                  <a:pt x="349" y="138"/>
                </a:lnTo>
                <a:lnTo>
                  <a:pt x="400" y="125"/>
                </a:lnTo>
                <a:lnTo>
                  <a:pt x="400" y="130"/>
                </a:lnTo>
                <a:lnTo>
                  <a:pt x="396" y="132"/>
                </a:lnTo>
                <a:lnTo>
                  <a:pt x="402" y="138"/>
                </a:lnTo>
                <a:lnTo>
                  <a:pt x="400" y="153"/>
                </a:lnTo>
                <a:lnTo>
                  <a:pt x="396" y="151"/>
                </a:lnTo>
                <a:lnTo>
                  <a:pt x="392" y="166"/>
                </a:lnTo>
                <a:lnTo>
                  <a:pt x="387" y="172"/>
                </a:lnTo>
                <a:lnTo>
                  <a:pt x="387" y="179"/>
                </a:lnTo>
                <a:lnTo>
                  <a:pt x="372" y="185"/>
                </a:lnTo>
                <a:lnTo>
                  <a:pt x="366" y="191"/>
                </a:lnTo>
                <a:lnTo>
                  <a:pt x="360" y="191"/>
                </a:lnTo>
                <a:lnTo>
                  <a:pt x="345" y="196"/>
                </a:lnTo>
                <a:lnTo>
                  <a:pt x="345" y="191"/>
                </a:lnTo>
                <a:lnTo>
                  <a:pt x="351" y="183"/>
                </a:lnTo>
                <a:lnTo>
                  <a:pt x="353" y="176"/>
                </a:lnTo>
                <a:lnTo>
                  <a:pt x="347" y="179"/>
                </a:lnTo>
                <a:lnTo>
                  <a:pt x="343" y="174"/>
                </a:lnTo>
                <a:lnTo>
                  <a:pt x="336" y="179"/>
                </a:lnTo>
                <a:lnTo>
                  <a:pt x="334" y="172"/>
                </a:lnTo>
                <a:lnTo>
                  <a:pt x="340" y="164"/>
                </a:lnTo>
                <a:lnTo>
                  <a:pt x="336" y="162"/>
                </a:lnTo>
                <a:lnTo>
                  <a:pt x="336" y="149"/>
                </a:lnTo>
                <a:lnTo>
                  <a:pt x="330" y="164"/>
                </a:lnTo>
                <a:lnTo>
                  <a:pt x="328" y="159"/>
                </a:lnTo>
                <a:lnTo>
                  <a:pt x="328" y="153"/>
                </a:lnTo>
                <a:lnTo>
                  <a:pt x="323" y="159"/>
                </a:lnTo>
                <a:lnTo>
                  <a:pt x="326" y="168"/>
                </a:lnTo>
                <a:lnTo>
                  <a:pt x="319" y="164"/>
                </a:lnTo>
                <a:lnTo>
                  <a:pt x="313" y="159"/>
                </a:lnTo>
                <a:lnTo>
                  <a:pt x="306" y="155"/>
                </a:lnTo>
                <a:lnTo>
                  <a:pt x="309" y="162"/>
                </a:lnTo>
                <a:lnTo>
                  <a:pt x="302" y="155"/>
                </a:lnTo>
                <a:lnTo>
                  <a:pt x="302" y="147"/>
                </a:lnTo>
                <a:lnTo>
                  <a:pt x="304" y="134"/>
                </a:lnTo>
                <a:lnTo>
                  <a:pt x="298" y="138"/>
                </a:lnTo>
                <a:lnTo>
                  <a:pt x="300" y="130"/>
                </a:lnTo>
                <a:lnTo>
                  <a:pt x="317" y="132"/>
                </a:lnTo>
                <a:lnTo>
                  <a:pt x="321" y="123"/>
                </a:lnTo>
                <a:lnTo>
                  <a:pt x="315" y="127"/>
                </a:lnTo>
                <a:lnTo>
                  <a:pt x="306" y="125"/>
                </a:lnTo>
                <a:lnTo>
                  <a:pt x="302" y="119"/>
                </a:lnTo>
                <a:lnTo>
                  <a:pt x="300" y="115"/>
                </a:lnTo>
                <a:lnTo>
                  <a:pt x="291" y="117"/>
                </a:lnTo>
                <a:lnTo>
                  <a:pt x="291" y="123"/>
                </a:lnTo>
                <a:lnTo>
                  <a:pt x="287" y="117"/>
                </a:lnTo>
                <a:lnTo>
                  <a:pt x="289" y="110"/>
                </a:lnTo>
                <a:lnTo>
                  <a:pt x="296" y="106"/>
                </a:lnTo>
                <a:lnTo>
                  <a:pt x="302" y="113"/>
                </a:lnTo>
                <a:lnTo>
                  <a:pt x="300" y="106"/>
                </a:lnTo>
                <a:lnTo>
                  <a:pt x="304" y="100"/>
                </a:lnTo>
                <a:lnTo>
                  <a:pt x="298" y="98"/>
                </a:lnTo>
                <a:lnTo>
                  <a:pt x="291" y="91"/>
                </a:lnTo>
                <a:lnTo>
                  <a:pt x="289" y="93"/>
                </a:lnTo>
                <a:lnTo>
                  <a:pt x="283" y="98"/>
                </a:lnTo>
                <a:lnTo>
                  <a:pt x="283" y="106"/>
                </a:lnTo>
                <a:lnTo>
                  <a:pt x="283" y="91"/>
                </a:lnTo>
                <a:lnTo>
                  <a:pt x="289" y="89"/>
                </a:lnTo>
                <a:lnTo>
                  <a:pt x="296" y="83"/>
                </a:lnTo>
                <a:lnTo>
                  <a:pt x="296" y="81"/>
                </a:lnTo>
                <a:lnTo>
                  <a:pt x="296" y="74"/>
                </a:lnTo>
                <a:lnTo>
                  <a:pt x="291" y="72"/>
                </a:lnTo>
                <a:lnTo>
                  <a:pt x="289" y="81"/>
                </a:lnTo>
                <a:lnTo>
                  <a:pt x="285" y="72"/>
                </a:lnTo>
                <a:lnTo>
                  <a:pt x="287" y="51"/>
                </a:lnTo>
                <a:lnTo>
                  <a:pt x="294" y="44"/>
                </a:lnTo>
                <a:lnTo>
                  <a:pt x="302" y="42"/>
                </a:lnTo>
                <a:lnTo>
                  <a:pt x="309" y="38"/>
                </a:lnTo>
                <a:lnTo>
                  <a:pt x="298" y="38"/>
                </a:lnTo>
                <a:lnTo>
                  <a:pt x="309" y="23"/>
                </a:lnTo>
                <a:lnTo>
                  <a:pt x="306" y="21"/>
                </a:lnTo>
                <a:lnTo>
                  <a:pt x="300" y="27"/>
                </a:lnTo>
                <a:lnTo>
                  <a:pt x="300" y="19"/>
                </a:lnTo>
                <a:lnTo>
                  <a:pt x="296" y="21"/>
                </a:lnTo>
                <a:lnTo>
                  <a:pt x="289" y="23"/>
                </a:lnTo>
                <a:lnTo>
                  <a:pt x="289" y="27"/>
                </a:lnTo>
                <a:lnTo>
                  <a:pt x="294" y="34"/>
                </a:lnTo>
                <a:lnTo>
                  <a:pt x="287" y="42"/>
                </a:lnTo>
                <a:lnTo>
                  <a:pt x="281" y="44"/>
                </a:lnTo>
                <a:lnTo>
                  <a:pt x="281" y="36"/>
                </a:lnTo>
                <a:lnTo>
                  <a:pt x="277" y="40"/>
                </a:lnTo>
                <a:lnTo>
                  <a:pt x="277" y="53"/>
                </a:lnTo>
                <a:lnTo>
                  <a:pt x="272" y="44"/>
                </a:lnTo>
                <a:lnTo>
                  <a:pt x="270" y="49"/>
                </a:lnTo>
                <a:lnTo>
                  <a:pt x="270" y="53"/>
                </a:lnTo>
                <a:lnTo>
                  <a:pt x="270" y="61"/>
                </a:lnTo>
                <a:lnTo>
                  <a:pt x="264" y="59"/>
                </a:lnTo>
                <a:lnTo>
                  <a:pt x="270" y="66"/>
                </a:lnTo>
                <a:lnTo>
                  <a:pt x="264" y="66"/>
                </a:lnTo>
                <a:lnTo>
                  <a:pt x="262" y="66"/>
                </a:lnTo>
                <a:lnTo>
                  <a:pt x="253" y="68"/>
                </a:lnTo>
                <a:lnTo>
                  <a:pt x="270" y="78"/>
                </a:lnTo>
                <a:lnTo>
                  <a:pt x="270" y="85"/>
                </a:lnTo>
                <a:lnTo>
                  <a:pt x="277" y="89"/>
                </a:lnTo>
                <a:lnTo>
                  <a:pt x="272" y="91"/>
                </a:lnTo>
                <a:lnTo>
                  <a:pt x="266" y="89"/>
                </a:lnTo>
                <a:lnTo>
                  <a:pt x="264" y="91"/>
                </a:lnTo>
                <a:lnTo>
                  <a:pt x="270" y="93"/>
                </a:lnTo>
                <a:lnTo>
                  <a:pt x="270" y="108"/>
                </a:lnTo>
                <a:lnTo>
                  <a:pt x="272" y="115"/>
                </a:lnTo>
                <a:lnTo>
                  <a:pt x="270" y="121"/>
                </a:lnTo>
                <a:lnTo>
                  <a:pt x="274" y="127"/>
                </a:lnTo>
                <a:lnTo>
                  <a:pt x="279" y="145"/>
                </a:lnTo>
                <a:lnTo>
                  <a:pt x="291" y="157"/>
                </a:lnTo>
                <a:lnTo>
                  <a:pt x="287" y="166"/>
                </a:lnTo>
                <a:lnTo>
                  <a:pt x="285" y="159"/>
                </a:lnTo>
                <a:lnTo>
                  <a:pt x="277" y="157"/>
                </a:lnTo>
                <a:lnTo>
                  <a:pt x="270" y="153"/>
                </a:lnTo>
                <a:lnTo>
                  <a:pt x="262" y="138"/>
                </a:lnTo>
                <a:lnTo>
                  <a:pt x="260" y="132"/>
                </a:lnTo>
                <a:lnTo>
                  <a:pt x="260" y="136"/>
                </a:lnTo>
                <a:lnTo>
                  <a:pt x="266" y="151"/>
                </a:lnTo>
                <a:lnTo>
                  <a:pt x="270" y="157"/>
                </a:lnTo>
                <a:lnTo>
                  <a:pt x="281" y="164"/>
                </a:lnTo>
                <a:lnTo>
                  <a:pt x="287" y="170"/>
                </a:lnTo>
                <a:lnTo>
                  <a:pt x="296" y="172"/>
                </a:lnTo>
                <a:lnTo>
                  <a:pt x="304" y="185"/>
                </a:lnTo>
                <a:lnTo>
                  <a:pt x="302" y="191"/>
                </a:lnTo>
                <a:lnTo>
                  <a:pt x="296" y="187"/>
                </a:lnTo>
                <a:lnTo>
                  <a:pt x="287" y="185"/>
                </a:lnTo>
                <a:lnTo>
                  <a:pt x="285" y="187"/>
                </a:lnTo>
                <a:lnTo>
                  <a:pt x="279" y="181"/>
                </a:lnTo>
                <a:lnTo>
                  <a:pt x="272" y="179"/>
                </a:lnTo>
                <a:lnTo>
                  <a:pt x="264" y="183"/>
                </a:lnTo>
                <a:lnTo>
                  <a:pt x="257" y="176"/>
                </a:lnTo>
                <a:lnTo>
                  <a:pt x="255" y="168"/>
                </a:lnTo>
                <a:lnTo>
                  <a:pt x="253" y="172"/>
                </a:lnTo>
                <a:lnTo>
                  <a:pt x="253" y="179"/>
                </a:lnTo>
                <a:lnTo>
                  <a:pt x="245" y="174"/>
                </a:lnTo>
                <a:lnTo>
                  <a:pt x="240" y="168"/>
                </a:lnTo>
                <a:lnTo>
                  <a:pt x="236" y="159"/>
                </a:lnTo>
                <a:lnTo>
                  <a:pt x="230" y="164"/>
                </a:lnTo>
                <a:lnTo>
                  <a:pt x="228" y="168"/>
                </a:lnTo>
                <a:lnTo>
                  <a:pt x="223" y="176"/>
                </a:lnTo>
                <a:lnTo>
                  <a:pt x="217" y="168"/>
                </a:lnTo>
                <a:lnTo>
                  <a:pt x="215" y="162"/>
                </a:lnTo>
                <a:lnTo>
                  <a:pt x="217" y="153"/>
                </a:lnTo>
                <a:lnTo>
                  <a:pt x="219" y="153"/>
                </a:lnTo>
                <a:lnTo>
                  <a:pt x="223" y="147"/>
                </a:lnTo>
                <a:lnTo>
                  <a:pt x="223" y="138"/>
                </a:lnTo>
                <a:lnTo>
                  <a:pt x="230" y="132"/>
                </a:lnTo>
                <a:lnTo>
                  <a:pt x="228" y="123"/>
                </a:lnTo>
                <a:lnTo>
                  <a:pt x="232" y="117"/>
                </a:lnTo>
                <a:lnTo>
                  <a:pt x="234" y="110"/>
                </a:lnTo>
                <a:lnTo>
                  <a:pt x="225" y="104"/>
                </a:lnTo>
                <a:lnTo>
                  <a:pt x="215" y="110"/>
                </a:lnTo>
                <a:lnTo>
                  <a:pt x="211" y="108"/>
                </a:lnTo>
                <a:lnTo>
                  <a:pt x="204" y="104"/>
                </a:lnTo>
                <a:lnTo>
                  <a:pt x="196" y="100"/>
                </a:lnTo>
                <a:lnTo>
                  <a:pt x="187" y="102"/>
                </a:lnTo>
                <a:lnTo>
                  <a:pt x="179" y="96"/>
                </a:lnTo>
                <a:lnTo>
                  <a:pt x="181" y="89"/>
                </a:lnTo>
                <a:lnTo>
                  <a:pt x="176" y="83"/>
                </a:lnTo>
                <a:lnTo>
                  <a:pt x="170" y="78"/>
                </a:lnTo>
                <a:lnTo>
                  <a:pt x="155" y="78"/>
                </a:lnTo>
                <a:lnTo>
                  <a:pt x="153" y="74"/>
                </a:lnTo>
                <a:lnTo>
                  <a:pt x="147" y="68"/>
                </a:lnTo>
                <a:lnTo>
                  <a:pt x="147" y="59"/>
                </a:lnTo>
                <a:lnTo>
                  <a:pt x="140" y="59"/>
                </a:lnTo>
                <a:lnTo>
                  <a:pt x="142" y="51"/>
                </a:lnTo>
                <a:lnTo>
                  <a:pt x="140" y="51"/>
                </a:lnTo>
                <a:lnTo>
                  <a:pt x="125" y="51"/>
                </a:lnTo>
                <a:lnTo>
                  <a:pt x="119" y="47"/>
                </a:lnTo>
                <a:lnTo>
                  <a:pt x="113" y="44"/>
                </a:lnTo>
                <a:lnTo>
                  <a:pt x="106" y="47"/>
                </a:lnTo>
                <a:lnTo>
                  <a:pt x="102" y="55"/>
                </a:lnTo>
                <a:lnTo>
                  <a:pt x="96" y="55"/>
                </a:lnTo>
                <a:lnTo>
                  <a:pt x="89" y="61"/>
                </a:lnTo>
                <a:lnTo>
                  <a:pt x="87" y="68"/>
                </a:lnTo>
                <a:lnTo>
                  <a:pt x="76" y="70"/>
                </a:lnTo>
                <a:lnTo>
                  <a:pt x="70" y="68"/>
                </a:lnTo>
                <a:lnTo>
                  <a:pt x="62" y="61"/>
                </a:lnTo>
                <a:lnTo>
                  <a:pt x="59" y="61"/>
                </a:lnTo>
                <a:lnTo>
                  <a:pt x="59" y="70"/>
                </a:lnTo>
                <a:lnTo>
                  <a:pt x="49" y="85"/>
                </a:lnTo>
                <a:lnTo>
                  <a:pt x="42" y="83"/>
                </a:lnTo>
                <a:lnTo>
                  <a:pt x="36" y="85"/>
                </a:lnTo>
                <a:lnTo>
                  <a:pt x="34" y="91"/>
                </a:lnTo>
                <a:lnTo>
                  <a:pt x="27" y="100"/>
                </a:lnTo>
                <a:lnTo>
                  <a:pt x="23" y="106"/>
                </a:lnTo>
                <a:lnTo>
                  <a:pt x="15" y="113"/>
                </a:lnTo>
                <a:lnTo>
                  <a:pt x="8" y="121"/>
                </a:lnTo>
                <a:lnTo>
                  <a:pt x="0" y="6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1" name="Freeform 787"/>
          <p:cNvSpPr>
            <a:spLocks/>
          </p:cNvSpPr>
          <p:nvPr/>
        </p:nvSpPr>
        <p:spPr bwMode="auto">
          <a:xfrm>
            <a:off x="6623050" y="3071934"/>
            <a:ext cx="638175" cy="311150"/>
          </a:xfrm>
          <a:custGeom>
            <a:avLst/>
            <a:gdLst>
              <a:gd name="T0" fmla="*/ 311 w 402"/>
              <a:gd name="T1" fmla="*/ 0 h 196"/>
              <a:gd name="T2" fmla="*/ 349 w 402"/>
              <a:gd name="T3" fmla="*/ 138 h 196"/>
              <a:gd name="T4" fmla="*/ 396 w 402"/>
              <a:gd name="T5" fmla="*/ 132 h 196"/>
              <a:gd name="T6" fmla="*/ 396 w 402"/>
              <a:gd name="T7" fmla="*/ 151 h 196"/>
              <a:gd name="T8" fmla="*/ 387 w 402"/>
              <a:gd name="T9" fmla="*/ 179 h 196"/>
              <a:gd name="T10" fmla="*/ 360 w 402"/>
              <a:gd name="T11" fmla="*/ 191 h 196"/>
              <a:gd name="T12" fmla="*/ 351 w 402"/>
              <a:gd name="T13" fmla="*/ 183 h 196"/>
              <a:gd name="T14" fmla="*/ 343 w 402"/>
              <a:gd name="T15" fmla="*/ 174 h 196"/>
              <a:gd name="T16" fmla="*/ 340 w 402"/>
              <a:gd name="T17" fmla="*/ 164 h 196"/>
              <a:gd name="T18" fmla="*/ 330 w 402"/>
              <a:gd name="T19" fmla="*/ 164 h 196"/>
              <a:gd name="T20" fmla="*/ 323 w 402"/>
              <a:gd name="T21" fmla="*/ 159 h 196"/>
              <a:gd name="T22" fmla="*/ 313 w 402"/>
              <a:gd name="T23" fmla="*/ 159 h 196"/>
              <a:gd name="T24" fmla="*/ 302 w 402"/>
              <a:gd name="T25" fmla="*/ 155 h 196"/>
              <a:gd name="T26" fmla="*/ 298 w 402"/>
              <a:gd name="T27" fmla="*/ 138 h 196"/>
              <a:gd name="T28" fmla="*/ 321 w 402"/>
              <a:gd name="T29" fmla="*/ 123 h 196"/>
              <a:gd name="T30" fmla="*/ 302 w 402"/>
              <a:gd name="T31" fmla="*/ 119 h 196"/>
              <a:gd name="T32" fmla="*/ 291 w 402"/>
              <a:gd name="T33" fmla="*/ 123 h 196"/>
              <a:gd name="T34" fmla="*/ 296 w 402"/>
              <a:gd name="T35" fmla="*/ 106 h 196"/>
              <a:gd name="T36" fmla="*/ 304 w 402"/>
              <a:gd name="T37" fmla="*/ 100 h 196"/>
              <a:gd name="T38" fmla="*/ 289 w 402"/>
              <a:gd name="T39" fmla="*/ 93 h 196"/>
              <a:gd name="T40" fmla="*/ 283 w 402"/>
              <a:gd name="T41" fmla="*/ 91 h 196"/>
              <a:gd name="T42" fmla="*/ 296 w 402"/>
              <a:gd name="T43" fmla="*/ 81 h 196"/>
              <a:gd name="T44" fmla="*/ 289 w 402"/>
              <a:gd name="T45" fmla="*/ 81 h 196"/>
              <a:gd name="T46" fmla="*/ 294 w 402"/>
              <a:gd name="T47" fmla="*/ 44 h 196"/>
              <a:gd name="T48" fmla="*/ 298 w 402"/>
              <a:gd name="T49" fmla="*/ 38 h 196"/>
              <a:gd name="T50" fmla="*/ 300 w 402"/>
              <a:gd name="T51" fmla="*/ 27 h 196"/>
              <a:gd name="T52" fmla="*/ 289 w 402"/>
              <a:gd name="T53" fmla="*/ 23 h 196"/>
              <a:gd name="T54" fmla="*/ 287 w 402"/>
              <a:gd name="T55" fmla="*/ 42 h 196"/>
              <a:gd name="T56" fmla="*/ 277 w 402"/>
              <a:gd name="T57" fmla="*/ 40 h 196"/>
              <a:gd name="T58" fmla="*/ 270 w 402"/>
              <a:gd name="T59" fmla="*/ 49 h 196"/>
              <a:gd name="T60" fmla="*/ 264 w 402"/>
              <a:gd name="T61" fmla="*/ 59 h 196"/>
              <a:gd name="T62" fmla="*/ 262 w 402"/>
              <a:gd name="T63" fmla="*/ 66 h 196"/>
              <a:gd name="T64" fmla="*/ 270 w 402"/>
              <a:gd name="T65" fmla="*/ 85 h 196"/>
              <a:gd name="T66" fmla="*/ 266 w 402"/>
              <a:gd name="T67" fmla="*/ 89 h 196"/>
              <a:gd name="T68" fmla="*/ 270 w 402"/>
              <a:gd name="T69" fmla="*/ 108 h 196"/>
              <a:gd name="T70" fmla="*/ 274 w 402"/>
              <a:gd name="T71" fmla="*/ 127 h 196"/>
              <a:gd name="T72" fmla="*/ 287 w 402"/>
              <a:gd name="T73" fmla="*/ 166 h 196"/>
              <a:gd name="T74" fmla="*/ 270 w 402"/>
              <a:gd name="T75" fmla="*/ 153 h 196"/>
              <a:gd name="T76" fmla="*/ 260 w 402"/>
              <a:gd name="T77" fmla="*/ 136 h 196"/>
              <a:gd name="T78" fmla="*/ 281 w 402"/>
              <a:gd name="T79" fmla="*/ 164 h 196"/>
              <a:gd name="T80" fmla="*/ 304 w 402"/>
              <a:gd name="T81" fmla="*/ 185 h 196"/>
              <a:gd name="T82" fmla="*/ 287 w 402"/>
              <a:gd name="T83" fmla="*/ 185 h 196"/>
              <a:gd name="T84" fmla="*/ 272 w 402"/>
              <a:gd name="T85" fmla="*/ 179 h 196"/>
              <a:gd name="T86" fmla="*/ 255 w 402"/>
              <a:gd name="T87" fmla="*/ 168 h 196"/>
              <a:gd name="T88" fmla="*/ 245 w 402"/>
              <a:gd name="T89" fmla="*/ 174 h 196"/>
              <a:gd name="T90" fmla="*/ 230 w 402"/>
              <a:gd name="T91" fmla="*/ 164 h 196"/>
              <a:gd name="T92" fmla="*/ 217 w 402"/>
              <a:gd name="T93" fmla="*/ 168 h 196"/>
              <a:gd name="T94" fmla="*/ 219 w 402"/>
              <a:gd name="T95" fmla="*/ 153 h 196"/>
              <a:gd name="T96" fmla="*/ 230 w 402"/>
              <a:gd name="T97" fmla="*/ 132 h 196"/>
              <a:gd name="T98" fmla="*/ 234 w 402"/>
              <a:gd name="T99" fmla="*/ 110 h 196"/>
              <a:gd name="T100" fmla="*/ 211 w 402"/>
              <a:gd name="T101" fmla="*/ 108 h 196"/>
              <a:gd name="T102" fmla="*/ 187 w 402"/>
              <a:gd name="T103" fmla="*/ 102 h 196"/>
              <a:gd name="T104" fmla="*/ 176 w 402"/>
              <a:gd name="T105" fmla="*/ 83 h 196"/>
              <a:gd name="T106" fmla="*/ 153 w 402"/>
              <a:gd name="T107" fmla="*/ 74 h 196"/>
              <a:gd name="T108" fmla="*/ 140 w 402"/>
              <a:gd name="T109" fmla="*/ 59 h 196"/>
              <a:gd name="T110" fmla="*/ 125 w 402"/>
              <a:gd name="T111" fmla="*/ 51 h 196"/>
              <a:gd name="T112" fmla="*/ 106 w 402"/>
              <a:gd name="T113" fmla="*/ 47 h 196"/>
              <a:gd name="T114" fmla="*/ 89 w 402"/>
              <a:gd name="T115" fmla="*/ 61 h 196"/>
              <a:gd name="T116" fmla="*/ 70 w 402"/>
              <a:gd name="T117" fmla="*/ 68 h 196"/>
              <a:gd name="T118" fmla="*/ 59 w 402"/>
              <a:gd name="T119" fmla="*/ 70 h 196"/>
              <a:gd name="T120" fmla="*/ 36 w 402"/>
              <a:gd name="T121" fmla="*/ 85 h 196"/>
              <a:gd name="T122" fmla="*/ 23 w 402"/>
              <a:gd name="T123" fmla="*/ 106 h 196"/>
              <a:gd name="T124" fmla="*/ 0 w 402"/>
              <a:gd name="T125" fmla="*/ 6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196">
                <a:moveTo>
                  <a:pt x="0" y="61"/>
                </a:moveTo>
                <a:lnTo>
                  <a:pt x="145" y="34"/>
                </a:lnTo>
                <a:lnTo>
                  <a:pt x="311" y="0"/>
                </a:lnTo>
                <a:lnTo>
                  <a:pt x="334" y="81"/>
                </a:lnTo>
                <a:lnTo>
                  <a:pt x="345" y="130"/>
                </a:lnTo>
                <a:lnTo>
                  <a:pt x="349" y="138"/>
                </a:lnTo>
                <a:lnTo>
                  <a:pt x="400" y="125"/>
                </a:lnTo>
                <a:lnTo>
                  <a:pt x="400" y="130"/>
                </a:lnTo>
                <a:lnTo>
                  <a:pt x="396" y="132"/>
                </a:lnTo>
                <a:lnTo>
                  <a:pt x="402" y="138"/>
                </a:lnTo>
                <a:lnTo>
                  <a:pt x="400" y="153"/>
                </a:lnTo>
                <a:lnTo>
                  <a:pt x="396" y="151"/>
                </a:lnTo>
                <a:lnTo>
                  <a:pt x="392" y="166"/>
                </a:lnTo>
                <a:lnTo>
                  <a:pt x="387" y="172"/>
                </a:lnTo>
                <a:lnTo>
                  <a:pt x="387" y="179"/>
                </a:lnTo>
                <a:lnTo>
                  <a:pt x="372" y="185"/>
                </a:lnTo>
                <a:lnTo>
                  <a:pt x="366" y="191"/>
                </a:lnTo>
                <a:lnTo>
                  <a:pt x="360" y="191"/>
                </a:lnTo>
                <a:lnTo>
                  <a:pt x="345" y="196"/>
                </a:lnTo>
                <a:lnTo>
                  <a:pt x="345" y="191"/>
                </a:lnTo>
                <a:lnTo>
                  <a:pt x="351" y="183"/>
                </a:lnTo>
                <a:lnTo>
                  <a:pt x="353" y="176"/>
                </a:lnTo>
                <a:lnTo>
                  <a:pt x="347" y="179"/>
                </a:lnTo>
                <a:lnTo>
                  <a:pt x="343" y="174"/>
                </a:lnTo>
                <a:lnTo>
                  <a:pt x="336" y="179"/>
                </a:lnTo>
                <a:lnTo>
                  <a:pt x="334" y="172"/>
                </a:lnTo>
                <a:lnTo>
                  <a:pt x="340" y="164"/>
                </a:lnTo>
                <a:lnTo>
                  <a:pt x="336" y="162"/>
                </a:lnTo>
                <a:lnTo>
                  <a:pt x="336" y="149"/>
                </a:lnTo>
                <a:lnTo>
                  <a:pt x="330" y="164"/>
                </a:lnTo>
                <a:lnTo>
                  <a:pt x="328" y="159"/>
                </a:lnTo>
                <a:lnTo>
                  <a:pt x="328" y="153"/>
                </a:lnTo>
                <a:lnTo>
                  <a:pt x="323" y="159"/>
                </a:lnTo>
                <a:lnTo>
                  <a:pt x="326" y="168"/>
                </a:lnTo>
                <a:lnTo>
                  <a:pt x="319" y="164"/>
                </a:lnTo>
                <a:lnTo>
                  <a:pt x="313" y="159"/>
                </a:lnTo>
                <a:lnTo>
                  <a:pt x="306" y="155"/>
                </a:lnTo>
                <a:lnTo>
                  <a:pt x="309" y="162"/>
                </a:lnTo>
                <a:lnTo>
                  <a:pt x="302" y="155"/>
                </a:lnTo>
                <a:lnTo>
                  <a:pt x="302" y="147"/>
                </a:lnTo>
                <a:lnTo>
                  <a:pt x="304" y="134"/>
                </a:lnTo>
                <a:lnTo>
                  <a:pt x="298" y="138"/>
                </a:lnTo>
                <a:lnTo>
                  <a:pt x="300" y="130"/>
                </a:lnTo>
                <a:lnTo>
                  <a:pt x="317" y="132"/>
                </a:lnTo>
                <a:lnTo>
                  <a:pt x="321" y="123"/>
                </a:lnTo>
                <a:lnTo>
                  <a:pt x="315" y="127"/>
                </a:lnTo>
                <a:lnTo>
                  <a:pt x="306" y="125"/>
                </a:lnTo>
                <a:lnTo>
                  <a:pt x="302" y="119"/>
                </a:lnTo>
                <a:lnTo>
                  <a:pt x="300" y="115"/>
                </a:lnTo>
                <a:lnTo>
                  <a:pt x="291" y="117"/>
                </a:lnTo>
                <a:lnTo>
                  <a:pt x="291" y="123"/>
                </a:lnTo>
                <a:lnTo>
                  <a:pt x="287" y="117"/>
                </a:lnTo>
                <a:lnTo>
                  <a:pt x="289" y="110"/>
                </a:lnTo>
                <a:lnTo>
                  <a:pt x="296" y="106"/>
                </a:lnTo>
                <a:lnTo>
                  <a:pt x="302" y="113"/>
                </a:lnTo>
                <a:lnTo>
                  <a:pt x="300" y="106"/>
                </a:lnTo>
                <a:lnTo>
                  <a:pt x="304" y="100"/>
                </a:lnTo>
                <a:lnTo>
                  <a:pt x="298" y="98"/>
                </a:lnTo>
                <a:lnTo>
                  <a:pt x="291" y="91"/>
                </a:lnTo>
                <a:lnTo>
                  <a:pt x="289" y="93"/>
                </a:lnTo>
                <a:lnTo>
                  <a:pt x="283" y="98"/>
                </a:lnTo>
                <a:lnTo>
                  <a:pt x="283" y="106"/>
                </a:lnTo>
                <a:lnTo>
                  <a:pt x="283" y="91"/>
                </a:lnTo>
                <a:lnTo>
                  <a:pt x="289" y="89"/>
                </a:lnTo>
                <a:lnTo>
                  <a:pt x="296" y="83"/>
                </a:lnTo>
                <a:lnTo>
                  <a:pt x="296" y="81"/>
                </a:lnTo>
                <a:lnTo>
                  <a:pt x="296" y="74"/>
                </a:lnTo>
                <a:lnTo>
                  <a:pt x="291" y="72"/>
                </a:lnTo>
                <a:lnTo>
                  <a:pt x="289" y="81"/>
                </a:lnTo>
                <a:lnTo>
                  <a:pt x="285" y="72"/>
                </a:lnTo>
                <a:lnTo>
                  <a:pt x="287" y="51"/>
                </a:lnTo>
                <a:lnTo>
                  <a:pt x="294" y="44"/>
                </a:lnTo>
                <a:lnTo>
                  <a:pt x="302" y="42"/>
                </a:lnTo>
                <a:lnTo>
                  <a:pt x="309" y="38"/>
                </a:lnTo>
                <a:lnTo>
                  <a:pt x="298" y="38"/>
                </a:lnTo>
                <a:lnTo>
                  <a:pt x="309" y="23"/>
                </a:lnTo>
                <a:lnTo>
                  <a:pt x="306" y="21"/>
                </a:lnTo>
                <a:lnTo>
                  <a:pt x="300" y="27"/>
                </a:lnTo>
                <a:lnTo>
                  <a:pt x="300" y="19"/>
                </a:lnTo>
                <a:lnTo>
                  <a:pt x="296" y="21"/>
                </a:lnTo>
                <a:lnTo>
                  <a:pt x="289" y="23"/>
                </a:lnTo>
                <a:lnTo>
                  <a:pt x="289" y="27"/>
                </a:lnTo>
                <a:lnTo>
                  <a:pt x="294" y="34"/>
                </a:lnTo>
                <a:lnTo>
                  <a:pt x="287" y="42"/>
                </a:lnTo>
                <a:lnTo>
                  <a:pt x="281" y="44"/>
                </a:lnTo>
                <a:lnTo>
                  <a:pt x="281" y="36"/>
                </a:lnTo>
                <a:lnTo>
                  <a:pt x="277" y="40"/>
                </a:lnTo>
                <a:lnTo>
                  <a:pt x="277" y="53"/>
                </a:lnTo>
                <a:lnTo>
                  <a:pt x="272" y="44"/>
                </a:lnTo>
                <a:lnTo>
                  <a:pt x="270" y="49"/>
                </a:lnTo>
                <a:lnTo>
                  <a:pt x="270" y="53"/>
                </a:lnTo>
                <a:lnTo>
                  <a:pt x="270" y="61"/>
                </a:lnTo>
                <a:lnTo>
                  <a:pt x="264" y="59"/>
                </a:lnTo>
                <a:lnTo>
                  <a:pt x="270" y="66"/>
                </a:lnTo>
                <a:lnTo>
                  <a:pt x="264" y="66"/>
                </a:lnTo>
                <a:lnTo>
                  <a:pt x="262" y="66"/>
                </a:lnTo>
                <a:lnTo>
                  <a:pt x="253" y="68"/>
                </a:lnTo>
                <a:lnTo>
                  <a:pt x="270" y="78"/>
                </a:lnTo>
                <a:lnTo>
                  <a:pt x="270" y="85"/>
                </a:lnTo>
                <a:lnTo>
                  <a:pt x="277" y="89"/>
                </a:lnTo>
                <a:lnTo>
                  <a:pt x="272" y="91"/>
                </a:lnTo>
                <a:lnTo>
                  <a:pt x="266" y="89"/>
                </a:lnTo>
                <a:lnTo>
                  <a:pt x="264" y="91"/>
                </a:lnTo>
                <a:lnTo>
                  <a:pt x="270" y="93"/>
                </a:lnTo>
                <a:lnTo>
                  <a:pt x="270" y="108"/>
                </a:lnTo>
                <a:lnTo>
                  <a:pt x="272" y="115"/>
                </a:lnTo>
                <a:lnTo>
                  <a:pt x="270" y="121"/>
                </a:lnTo>
                <a:lnTo>
                  <a:pt x="274" y="127"/>
                </a:lnTo>
                <a:lnTo>
                  <a:pt x="279" y="145"/>
                </a:lnTo>
                <a:lnTo>
                  <a:pt x="291" y="157"/>
                </a:lnTo>
                <a:lnTo>
                  <a:pt x="287" y="166"/>
                </a:lnTo>
                <a:lnTo>
                  <a:pt x="285" y="159"/>
                </a:lnTo>
                <a:lnTo>
                  <a:pt x="277" y="157"/>
                </a:lnTo>
                <a:lnTo>
                  <a:pt x="270" y="153"/>
                </a:lnTo>
                <a:lnTo>
                  <a:pt x="262" y="138"/>
                </a:lnTo>
                <a:lnTo>
                  <a:pt x="260" y="132"/>
                </a:lnTo>
                <a:lnTo>
                  <a:pt x="260" y="136"/>
                </a:lnTo>
                <a:lnTo>
                  <a:pt x="266" y="151"/>
                </a:lnTo>
                <a:lnTo>
                  <a:pt x="270" y="157"/>
                </a:lnTo>
                <a:lnTo>
                  <a:pt x="281" y="164"/>
                </a:lnTo>
                <a:lnTo>
                  <a:pt x="287" y="170"/>
                </a:lnTo>
                <a:lnTo>
                  <a:pt x="296" y="172"/>
                </a:lnTo>
                <a:lnTo>
                  <a:pt x="304" y="185"/>
                </a:lnTo>
                <a:lnTo>
                  <a:pt x="302" y="191"/>
                </a:lnTo>
                <a:lnTo>
                  <a:pt x="296" y="187"/>
                </a:lnTo>
                <a:lnTo>
                  <a:pt x="287" y="185"/>
                </a:lnTo>
                <a:lnTo>
                  <a:pt x="285" y="187"/>
                </a:lnTo>
                <a:lnTo>
                  <a:pt x="279" y="181"/>
                </a:lnTo>
                <a:lnTo>
                  <a:pt x="272" y="179"/>
                </a:lnTo>
                <a:lnTo>
                  <a:pt x="264" y="183"/>
                </a:lnTo>
                <a:lnTo>
                  <a:pt x="257" y="176"/>
                </a:lnTo>
                <a:lnTo>
                  <a:pt x="255" y="168"/>
                </a:lnTo>
                <a:lnTo>
                  <a:pt x="253" y="172"/>
                </a:lnTo>
                <a:lnTo>
                  <a:pt x="253" y="179"/>
                </a:lnTo>
                <a:lnTo>
                  <a:pt x="245" y="174"/>
                </a:lnTo>
                <a:lnTo>
                  <a:pt x="240" y="168"/>
                </a:lnTo>
                <a:lnTo>
                  <a:pt x="236" y="159"/>
                </a:lnTo>
                <a:lnTo>
                  <a:pt x="230" y="164"/>
                </a:lnTo>
                <a:lnTo>
                  <a:pt x="228" y="168"/>
                </a:lnTo>
                <a:lnTo>
                  <a:pt x="223" y="176"/>
                </a:lnTo>
                <a:lnTo>
                  <a:pt x="217" y="168"/>
                </a:lnTo>
                <a:lnTo>
                  <a:pt x="215" y="162"/>
                </a:lnTo>
                <a:lnTo>
                  <a:pt x="217" y="153"/>
                </a:lnTo>
                <a:lnTo>
                  <a:pt x="219" y="153"/>
                </a:lnTo>
                <a:lnTo>
                  <a:pt x="223" y="147"/>
                </a:lnTo>
                <a:lnTo>
                  <a:pt x="223" y="138"/>
                </a:lnTo>
                <a:lnTo>
                  <a:pt x="230" y="132"/>
                </a:lnTo>
                <a:lnTo>
                  <a:pt x="228" y="123"/>
                </a:lnTo>
                <a:lnTo>
                  <a:pt x="232" y="117"/>
                </a:lnTo>
                <a:lnTo>
                  <a:pt x="234" y="110"/>
                </a:lnTo>
                <a:lnTo>
                  <a:pt x="225" y="104"/>
                </a:lnTo>
                <a:lnTo>
                  <a:pt x="215" y="110"/>
                </a:lnTo>
                <a:lnTo>
                  <a:pt x="211" y="108"/>
                </a:lnTo>
                <a:lnTo>
                  <a:pt x="204" y="104"/>
                </a:lnTo>
                <a:lnTo>
                  <a:pt x="196" y="100"/>
                </a:lnTo>
                <a:lnTo>
                  <a:pt x="187" y="102"/>
                </a:lnTo>
                <a:lnTo>
                  <a:pt x="179" y="96"/>
                </a:lnTo>
                <a:lnTo>
                  <a:pt x="181" y="89"/>
                </a:lnTo>
                <a:lnTo>
                  <a:pt x="176" y="83"/>
                </a:lnTo>
                <a:lnTo>
                  <a:pt x="170" y="78"/>
                </a:lnTo>
                <a:lnTo>
                  <a:pt x="155" y="78"/>
                </a:lnTo>
                <a:lnTo>
                  <a:pt x="153" y="74"/>
                </a:lnTo>
                <a:lnTo>
                  <a:pt x="147" y="68"/>
                </a:lnTo>
                <a:lnTo>
                  <a:pt x="147" y="59"/>
                </a:lnTo>
                <a:lnTo>
                  <a:pt x="140" y="59"/>
                </a:lnTo>
                <a:lnTo>
                  <a:pt x="142" y="51"/>
                </a:lnTo>
                <a:lnTo>
                  <a:pt x="140" y="51"/>
                </a:lnTo>
                <a:lnTo>
                  <a:pt x="125" y="51"/>
                </a:lnTo>
                <a:lnTo>
                  <a:pt x="119" y="47"/>
                </a:lnTo>
                <a:lnTo>
                  <a:pt x="113" y="44"/>
                </a:lnTo>
                <a:lnTo>
                  <a:pt x="106" y="47"/>
                </a:lnTo>
                <a:lnTo>
                  <a:pt x="102" y="55"/>
                </a:lnTo>
                <a:lnTo>
                  <a:pt x="96" y="55"/>
                </a:lnTo>
                <a:lnTo>
                  <a:pt x="89" y="61"/>
                </a:lnTo>
                <a:lnTo>
                  <a:pt x="87" y="68"/>
                </a:lnTo>
                <a:lnTo>
                  <a:pt x="76" y="70"/>
                </a:lnTo>
                <a:lnTo>
                  <a:pt x="70" y="68"/>
                </a:lnTo>
                <a:lnTo>
                  <a:pt x="62" y="61"/>
                </a:lnTo>
                <a:lnTo>
                  <a:pt x="59" y="61"/>
                </a:lnTo>
                <a:lnTo>
                  <a:pt x="59" y="70"/>
                </a:lnTo>
                <a:lnTo>
                  <a:pt x="49" y="85"/>
                </a:lnTo>
                <a:lnTo>
                  <a:pt x="42" y="83"/>
                </a:lnTo>
                <a:lnTo>
                  <a:pt x="36" y="85"/>
                </a:lnTo>
                <a:lnTo>
                  <a:pt x="34" y="91"/>
                </a:lnTo>
                <a:lnTo>
                  <a:pt x="27" y="100"/>
                </a:lnTo>
                <a:lnTo>
                  <a:pt x="23" y="106"/>
                </a:lnTo>
                <a:lnTo>
                  <a:pt x="15" y="113"/>
                </a:lnTo>
                <a:lnTo>
                  <a:pt x="8" y="121"/>
                </a:lnTo>
                <a:lnTo>
                  <a:pt x="0" y="6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2" name="Freeform 788"/>
          <p:cNvSpPr>
            <a:spLocks/>
          </p:cNvSpPr>
          <p:nvPr/>
        </p:nvSpPr>
        <p:spPr bwMode="auto">
          <a:xfrm>
            <a:off x="7245350" y="3348159"/>
            <a:ext cx="12700" cy="34925"/>
          </a:xfrm>
          <a:custGeom>
            <a:avLst/>
            <a:gdLst>
              <a:gd name="T0" fmla="*/ 6 w 8"/>
              <a:gd name="T1" fmla="*/ 2 h 22"/>
              <a:gd name="T2" fmla="*/ 8 w 8"/>
              <a:gd name="T3" fmla="*/ 0 h 22"/>
              <a:gd name="T4" fmla="*/ 4 w 8"/>
              <a:gd name="T5" fmla="*/ 15 h 22"/>
              <a:gd name="T6" fmla="*/ 0 w 8"/>
              <a:gd name="T7" fmla="*/ 22 h 22"/>
              <a:gd name="T8" fmla="*/ 2 w 8"/>
              <a:gd name="T9" fmla="*/ 15 h 22"/>
              <a:gd name="T10" fmla="*/ 2 w 8"/>
              <a:gd name="T11" fmla="*/ 9 h 22"/>
              <a:gd name="T12" fmla="*/ 6 w 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8" h="22">
                <a:moveTo>
                  <a:pt x="6" y="2"/>
                </a:moveTo>
                <a:lnTo>
                  <a:pt x="8" y="0"/>
                </a:lnTo>
                <a:lnTo>
                  <a:pt x="4" y="15"/>
                </a:lnTo>
                <a:lnTo>
                  <a:pt x="0" y="22"/>
                </a:lnTo>
                <a:lnTo>
                  <a:pt x="2" y="15"/>
                </a:lnTo>
                <a:lnTo>
                  <a:pt x="2" y="9"/>
                </a:lnTo>
                <a:lnTo>
                  <a:pt x="6"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3" name="Freeform 789"/>
          <p:cNvSpPr>
            <a:spLocks/>
          </p:cNvSpPr>
          <p:nvPr/>
        </p:nvSpPr>
        <p:spPr bwMode="auto">
          <a:xfrm>
            <a:off x="7245350" y="3348159"/>
            <a:ext cx="12700" cy="34925"/>
          </a:xfrm>
          <a:custGeom>
            <a:avLst/>
            <a:gdLst>
              <a:gd name="T0" fmla="*/ 6 w 8"/>
              <a:gd name="T1" fmla="*/ 2 h 22"/>
              <a:gd name="T2" fmla="*/ 8 w 8"/>
              <a:gd name="T3" fmla="*/ 0 h 22"/>
              <a:gd name="T4" fmla="*/ 4 w 8"/>
              <a:gd name="T5" fmla="*/ 15 h 22"/>
              <a:gd name="T6" fmla="*/ 0 w 8"/>
              <a:gd name="T7" fmla="*/ 22 h 22"/>
              <a:gd name="T8" fmla="*/ 2 w 8"/>
              <a:gd name="T9" fmla="*/ 15 h 22"/>
              <a:gd name="T10" fmla="*/ 2 w 8"/>
              <a:gd name="T11" fmla="*/ 9 h 22"/>
              <a:gd name="T12" fmla="*/ 6 w 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8" h="22">
                <a:moveTo>
                  <a:pt x="6" y="2"/>
                </a:moveTo>
                <a:lnTo>
                  <a:pt x="8" y="0"/>
                </a:lnTo>
                <a:lnTo>
                  <a:pt x="4" y="15"/>
                </a:lnTo>
                <a:lnTo>
                  <a:pt x="0" y="22"/>
                </a:lnTo>
                <a:lnTo>
                  <a:pt x="2" y="15"/>
                </a:lnTo>
                <a:lnTo>
                  <a:pt x="2" y="9"/>
                </a:lnTo>
                <a:lnTo>
                  <a:pt x="6"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4" name="Freeform 790"/>
          <p:cNvSpPr>
            <a:spLocks/>
          </p:cNvSpPr>
          <p:nvPr/>
        </p:nvSpPr>
        <p:spPr bwMode="auto">
          <a:xfrm>
            <a:off x="7254875" y="3302121"/>
            <a:ext cx="9525" cy="49213"/>
          </a:xfrm>
          <a:custGeom>
            <a:avLst/>
            <a:gdLst>
              <a:gd name="T0" fmla="*/ 0 w 6"/>
              <a:gd name="T1" fmla="*/ 31 h 31"/>
              <a:gd name="T2" fmla="*/ 4 w 6"/>
              <a:gd name="T3" fmla="*/ 8 h 31"/>
              <a:gd name="T4" fmla="*/ 6 w 6"/>
              <a:gd name="T5" fmla="*/ 0 h 31"/>
              <a:gd name="T6" fmla="*/ 4 w 6"/>
              <a:gd name="T7" fmla="*/ 23 h 31"/>
              <a:gd name="T8" fmla="*/ 2 w 6"/>
              <a:gd name="T9" fmla="*/ 29 h 31"/>
              <a:gd name="T10" fmla="*/ 0 w 6"/>
              <a:gd name="T11" fmla="*/ 31 h 31"/>
            </a:gdLst>
            <a:ahLst/>
            <a:cxnLst>
              <a:cxn ang="0">
                <a:pos x="T0" y="T1"/>
              </a:cxn>
              <a:cxn ang="0">
                <a:pos x="T2" y="T3"/>
              </a:cxn>
              <a:cxn ang="0">
                <a:pos x="T4" y="T5"/>
              </a:cxn>
              <a:cxn ang="0">
                <a:pos x="T6" y="T7"/>
              </a:cxn>
              <a:cxn ang="0">
                <a:pos x="T8" y="T9"/>
              </a:cxn>
              <a:cxn ang="0">
                <a:pos x="T10" y="T11"/>
              </a:cxn>
            </a:cxnLst>
            <a:rect l="0" t="0" r="r" b="b"/>
            <a:pathLst>
              <a:path w="6" h="31">
                <a:moveTo>
                  <a:pt x="0" y="31"/>
                </a:moveTo>
                <a:lnTo>
                  <a:pt x="4" y="8"/>
                </a:lnTo>
                <a:lnTo>
                  <a:pt x="6" y="0"/>
                </a:lnTo>
                <a:lnTo>
                  <a:pt x="4" y="23"/>
                </a:lnTo>
                <a:lnTo>
                  <a:pt x="2" y="29"/>
                </a:lnTo>
                <a:lnTo>
                  <a:pt x="0" y="3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5" name="Freeform 791"/>
          <p:cNvSpPr>
            <a:spLocks/>
          </p:cNvSpPr>
          <p:nvPr/>
        </p:nvSpPr>
        <p:spPr bwMode="auto">
          <a:xfrm>
            <a:off x="7254875" y="3302121"/>
            <a:ext cx="9525" cy="49213"/>
          </a:xfrm>
          <a:custGeom>
            <a:avLst/>
            <a:gdLst>
              <a:gd name="T0" fmla="*/ 0 w 6"/>
              <a:gd name="T1" fmla="*/ 31 h 31"/>
              <a:gd name="T2" fmla="*/ 4 w 6"/>
              <a:gd name="T3" fmla="*/ 8 h 31"/>
              <a:gd name="T4" fmla="*/ 6 w 6"/>
              <a:gd name="T5" fmla="*/ 0 h 31"/>
              <a:gd name="T6" fmla="*/ 4 w 6"/>
              <a:gd name="T7" fmla="*/ 23 h 31"/>
              <a:gd name="T8" fmla="*/ 2 w 6"/>
              <a:gd name="T9" fmla="*/ 29 h 31"/>
              <a:gd name="T10" fmla="*/ 0 w 6"/>
              <a:gd name="T11" fmla="*/ 31 h 31"/>
            </a:gdLst>
            <a:ahLst/>
            <a:cxnLst>
              <a:cxn ang="0">
                <a:pos x="T0" y="T1"/>
              </a:cxn>
              <a:cxn ang="0">
                <a:pos x="T2" y="T3"/>
              </a:cxn>
              <a:cxn ang="0">
                <a:pos x="T4" y="T5"/>
              </a:cxn>
              <a:cxn ang="0">
                <a:pos x="T6" y="T7"/>
              </a:cxn>
              <a:cxn ang="0">
                <a:pos x="T8" y="T9"/>
              </a:cxn>
              <a:cxn ang="0">
                <a:pos x="T10" y="T11"/>
              </a:cxn>
            </a:cxnLst>
            <a:rect l="0" t="0" r="r" b="b"/>
            <a:pathLst>
              <a:path w="6" h="31">
                <a:moveTo>
                  <a:pt x="0" y="31"/>
                </a:moveTo>
                <a:lnTo>
                  <a:pt x="4" y="8"/>
                </a:lnTo>
                <a:lnTo>
                  <a:pt x="6" y="0"/>
                </a:lnTo>
                <a:lnTo>
                  <a:pt x="4" y="23"/>
                </a:lnTo>
                <a:lnTo>
                  <a:pt x="2" y="29"/>
                </a:lnTo>
                <a:lnTo>
                  <a:pt x="0" y="3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6" name="Freeform 792"/>
          <p:cNvSpPr>
            <a:spLocks/>
          </p:cNvSpPr>
          <p:nvPr/>
        </p:nvSpPr>
        <p:spPr bwMode="auto">
          <a:xfrm>
            <a:off x="7261225" y="3270371"/>
            <a:ext cx="3175" cy="14288"/>
          </a:xfrm>
          <a:custGeom>
            <a:avLst/>
            <a:gdLst>
              <a:gd name="T0" fmla="*/ 0 w 2"/>
              <a:gd name="T1" fmla="*/ 0 h 9"/>
              <a:gd name="T2" fmla="*/ 2 w 2"/>
              <a:gd name="T3" fmla="*/ 0 h 9"/>
              <a:gd name="T4" fmla="*/ 2 w 2"/>
              <a:gd name="T5" fmla="*/ 0 h 9"/>
              <a:gd name="T6" fmla="*/ 2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lnTo>
                  <a:pt x="2" y="0"/>
                </a:lnTo>
                <a:lnTo>
                  <a:pt x="2" y="0"/>
                </a:lnTo>
                <a:lnTo>
                  <a:pt x="2" y="9"/>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7" name="Freeform 793"/>
          <p:cNvSpPr>
            <a:spLocks/>
          </p:cNvSpPr>
          <p:nvPr/>
        </p:nvSpPr>
        <p:spPr bwMode="auto">
          <a:xfrm>
            <a:off x="7261225" y="3270371"/>
            <a:ext cx="3175" cy="14288"/>
          </a:xfrm>
          <a:custGeom>
            <a:avLst/>
            <a:gdLst>
              <a:gd name="T0" fmla="*/ 0 w 2"/>
              <a:gd name="T1" fmla="*/ 0 h 9"/>
              <a:gd name="T2" fmla="*/ 2 w 2"/>
              <a:gd name="T3" fmla="*/ 0 h 9"/>
              <a:gd name="T4" fmla="*/ 2 w 2"/>
              <a:gd name="T5" fmla="*/ 0 h 9"/>
              <a:gd name="T6" fmla="*/ 2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lnTo>
                  <a:pt x="2" y="0"/>
                </a:lnTo>
                <a:lnTo>
                  <a:pt x="2" y="0"/>
                </a:lnTo>
                <a:lnTo>
                  <a:pt x="2" y="9"/>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8" name="Freeform 794"/>
          <p:cNvSpPr>
            <a:spLocks/>
          </p:cNvSpPr>
          <p:nvPr/>
        </p:nvSpPr>
        <p:spPr bwMode="auto">
          <a:xfrm>
            <a:off x="7318375" y="2543296"/>
            <a:ext cx="244475" cy="238125"/>
          </a:xfrm>
          <a:custGeom>
            <a:avLst/>
            <a:gdLst>
              <a:gd name="T0" fmla="*/ 0 w 154"/>
              <a:gd name="T1" fmla="*/ 30 h 150"/>
              <a:gd name="T2" fmla="*/ 47 w 154"/>
              <a:gd name="T3" fmla="*/ 20 h 150"/>
              <a:gd name="T4" fmla="*/ 56 w 154"/>
              <a:gd name="T5" fmla="*/ 20 h 150"/>
              <a:gd name="T6" fmla="*/ 69 w 154"/>
              <a:gd name="T7" fmla="*/ 15 h 150"/>
              <a:gd name="T8" fmla="*/ 73 w 154"/>
              <a:gd name="T9" fmla="*/ 15 h 150"/>
              <a:gd name="T10" fmla="*/ 81 w 154"/>
              <a:gd name="T11" fmla="*/ 11 h 150"/>
              <a:gd name="T12" fmla="*/ 122 w 154"/>
              <a:gd name="T13" fmla="*/ 3 h 150"/>
              <a:gd name="T14" fmla="*/ 132 w 154"/>
              <a:gd name="T15" fmla="*/ 0 h 150"/>
              <a:gd name="T16" fmla="*/ 137 w 154"/>
              <a:gd name="T17" fmla="*/ 0 h 150"/>
              <a:gd name="T18" fmla="*/ 154 w 154"/>
              <a:gd name="T19" fmla="*/ 58 h 150"/>
              <a:gd name="T20" fmla="*/ 154 w 154"/>
              <a:gd name="T21" fmla="*/ 64 h 150"/>
              <a:gd name="T22" fmla="*/ 152 w 154"/>
              <a:gd name="T23" fmla="*/ 71 h 150"/>
              <a:gd name="T24" fmla="*/ 154 w 154"/>
              <a:gd name="T25" fmla="*/ 73 h 150"/>
              <a:gd name="T26" fmla="*/ 154 w 154"/>
              <a:gd name="T27" fmla="*/ 77 h 150"/>
              <a:gd name="T28" fmla="*/ 149 w 154"/>
              <a:gd name="T29" fmla="*/ 75 h 150"/>
              <a:gd name="T30" fmla="*/ 135 w 154"/>
              <a:gd name="T31" fmla="*/ 79 h 150"/>
              <a:gd name="T32" fmla="*/ 120 w 154"/>
              <a:gd name="T33" fmla="*/ 90 h 150"/>
              <a:gd name="T34" fmla="*/ 113 w 154"/>
              <a:gd name="T35" fmla="*/ 88 h 150"/>
              <a:gd name="T36" fmla="*/ 113 w 154"/>
              <a:gd name="T37" fmla="*/ 86 h 150"/>
              <a:gd name="T38" fmla="*/ 109 w 154"/>
              <a:gd name="T39" fmla="*/ 83 h 150"/>
              <a:gd name="T40" fmla="*/ 111 w 154"/>
              <a:gd name="T41" fmla="*/ 90 h 150"/>
              <a:gd name="T42" fmla="*/ 111 w 154"/>
              <a:gd name="T43" fmla="*/ 94 h 150"/>
              <a:gd name="T44" fmla="*/ 90 w 154"/>
              <a:gd name="T45" fmla="*/ 98 h 150"/>
              <a:gd name="T46" fmla="*/ 86 w 154"/>
              <a:gd name="T47" fmla="*/ 103 h 150"/>
              <a:gd name="T48" fmla="*/ 79 w 154"/>
              <a:gd name="T49" fmla="*/ 103 h 150"/>
              <a:gd name="T50" fmla="*/ 73 w 154"/>
              <a:gd name="T51" fmla="*/ 107 h 150"/>
              <a:gd name="T52" fmla="*/ 64 w 154"/>
              <a:gd name="T53" fmla="*/ 107 h 150"/>
              <a:gd name="T54" fmla="*/ 54 w 154"/>
              <a:gd name="T55" fmla="*/ 122 h 150"/>
              <a:gd name="T56" fmla="*/ 49 w 154"/>
              <a:gd name="T57" fmla="*/ 120 h 150"/>
              <a:gd name="T58" fmla="*/ 43 w 154"/>
              <a:gd name="T59" fmla="*/ 126 h 150"/>
              <a:gd name="T60" fmla="*/ 37 w 154"/>
              <a:gd name="T61" fmla="*/ 130 h 150"/>
              <a:gd name="T62" fmla="*/ 22 w 154"/>
              <a:gd name="T63" fmla="*/ 145 h 150"/>
              <a:gd name="T64" fmla="*/ 15 w 154"/>
              <a:gd name="T65" fmla="*/ 150 h 150"/>
              <a:gd name="T66" fmla="*/ 9 w 154"/>
              <a:gd name="T67" fmla="*/ 141 h 150"/>
              <a:gd name="T68" fmla="*/ 9 w 154"/>
              <a:gd name="T69" fmla="*/ 139 h 150"/>
              <a:gd name="T70" fmla="*/ 20 w 154"/>
              <a:gd name="T71" fmla="*/ 126 h 150"/>
              <a:gd name="T72" fmla="*/ 20 w 154"/>
              <a:gd name="T73" fmla="*/ 120 h 150"/>
              <a:gd name="T74" fmla="*/ 15 w 154"/>
              <a:gd name="T75" fmla="*/ 111 h 150"/>
              <a:gd name="T76" fmla="*/ 0 w 154"/>
              <a:gd name="T77"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 h="150">
                <a:moveTo>
                  <a:pt x="0" y="30"/>
                </a:moveTo>
                <a:lnTo>
                  <a:pt x="47" y="20"/>
                </a:lnTo>
                <a:lnTo>
                  <a:pt x="56" y="20"/>
                </a:lnTo>
                <a:lnTo>
                  <a:pt x="69" y="15"/>
                </a:lnTo>
                <a:lnTo>
                  <a:pt x="73" y="15"/>
                </a:lnTo>
                <a:lnTo>
                  <a:pt x="81" y="11"/>
                </a:lnTo>
                <a:lnTo>
                  <a:pt x="122" y="3"/>
                </a:lnTo>
                <a:lnTo>
                  <a:pt x="132" y="0"/>
                </a:lnTo>
                <a:lnTo>
                  <a:pt x="137" y="0"/>
                </a:lnTo>
                <a:lnTo>
                  <a:pt x="154" y="58"/>
                </a:lnTo>
                <a:lnTo>
                  <a:pt x="154" y="64"/>
                </a:lnTo>
                <a:lnTo>
                  <a:pt x="152" y="71"/>
                </a:lnTo>
                <a:lnTo>
                  <a:pt x="154" y="73"/>
                </a:lnTo>
                <a:lnTo>
                  <a:pt x="154" y="77"/>
                </a:lnTo>
                <a:lnTo>
                  <a:pt x="149" y="75"/>
                </a:lnTo>
                <a:lnTo>
                  <a:pt x="135" y="79"/>
                </a:lnTo>
                <a:lnTo>
                  <a:pt x="120" y="90"/>
                </a:lnTo>
                <a:lnTo>
                  <a:pt x="113" y="88"/>
                </a:lnTo>
                <a:lnTo>
                  <a:pt x="113" y="86"/>
                </a:lnTo>
                <a:lnTo>
                  <a:pt x="109" y="83"/>
                </a:lnTo>
                <a:lnTo>
                  <a:pt x="111" y="90"/>
                </a:lnTo>
                <a:lnTo>
                  <a:pt x="111" y="94"/>
                </a:lnTo>
                <a:lnTo>
                  <a:pt x="90" y="98"/>
                </a:lnTo>
                <a:lnTo>
                  <a:pt x="86" y="103"/>
                </a:lnTo>
                <a:lnTo>
                  <a:pt x="79" y="103"/>
                </a:lnTo>
                <a:lnTo>
                  <a:pt x="73" y="107"/>
                </a:lnTo>
                <a:lnTo>
                  <a:pt x="64" y="107"/>
                </a:lnTo>
                <a:lnTo>
                  <a:pt x="54" y="122"/>
                </a:lnTo>
                <a:lnTo>
                  <a:pt x="49" y="120"/>
                </a:lnTo>
                <a:lnTo>
                  <a:pt x="43" y="126"/>
                </a:lnTo>
                <a:lnTo>
                  <a:pt x="37" y="130"/>
                </a:lnTo>
                <a:lnTo>
                  <a:pt x="22" y="145"/>
                </a:lnTo>
                <a:lnTo>
                  <a:pt x="15" y="150"/>
                </a:lnTo>
                <a:lnTo>
                  <a:pt x="9" y="141"/>
                </a:lnTo>
                <a:lnTo>
                  <a:pt x="9" y="139"/>
                </a:lnTo>
                <a:lnTo>
                  <a:pt x="20" y="126"/>
                </a:lnTo>
                <a:lnTo>
                  <a:pt x="20" y="120"/>
                </a:lnTo>
                <a:lnTo>
                  <a:pt x="15" y="111"/>
                </a:lnTo>
                <a:lnTo>
                  <a:pt x="0" y="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9" name="Freeform 795"/>
          <p:cNvSpPr>
            <a:spLocks/>
          </p:cNvSpPr>
          <p:nvPr/>
        </p:nvSpPr>
        <p:spPr bwMode="auto">
          <a:xfrm>
            <a:off x="7318375" y="2543296"/>
            <a:ext cx="244475" cy="238125"/>
          </a:xfrm>
          <a:custGeom>
            <a:avLst/>
            <a:gdLst>
              <a:gd name="T0" fmla="*/ 0 w 154"/>
              <a:gd name="T1" fmla="*/ 30 h 150"/>
              <a:gd name="T2" fmla="*/ 47 w 154"/>
              <a:gd name="T3" fmla="*/ 20 h 150"/>
              <a:gd name="T4" fmla="*/ 56 w 154"/>
              <a:gd name="T5" fmla="*/ 20 h 150"/>
              <a:gd name="T6" fmla="*/ 69 w 154"/>
              <a:gd name="T7" fmla="*/ 15 h 150"/>
              <a:gd name="T8" fmla="*/ 73 w 154"/>
              <a:gd name="T9" fmla="*/ 15 h 150"/>
              <a:gd name="T10" fmla="*/ 81 w 154"/>
              <a:gd name="T11" fmla="*/ 11 h 150"/>
              <a:gd name="T12" fmla="*/ 122 w 154"/>
              <a:gd name="T13" fmla="*/ 3 h 150"/>
              <a:gd name="T14" fmla="*/ 132 w 154"/>
              <a:gd name="T15" fmla="*/ 0 h 150"/>
              <a:gd name="T16" fmla="*/ 137 w 154"/>
              <a:gd name="T17" fmla="*/ 0 h 150"/>
              <a:gd name="T18" fmla="*/ 154 w 154"/>
              <a:gd name="T19" fmla="*/ 58 h 150"/>
              <a:gd name="T20" fmla="*/ 154 w 154"/>
              <a:gd name="T21" fmla="*/ 64 h 150"/>
              <a:gd name="T22" fmla="*/ 152 w 154"/>
              <a:gd name="T23" fmla="*/ 71 h 150"/>
              <a:gd name="T24" fmla="*/ 154 w 154"/>
              <a:gd name="T25" fmla="*/ 73 h 150"/>
              <a:gd name="T26" fmla="*/ 154 w 154"/>
              <a:gd name="T27" fmla="*/ 77 h 150"/>
              <a:gd name="T28" fmla="*/ 149 w 154"/>
              <a:gd name="T29" fmla="*/ 75 h 150"/>
              <a:gd name="T30" fmla="*/ 135 w 154"/>
              <a:gd name="T31" fmla="*/ 79 h 150"/>
              <a:gd name="T32" fmla="*/ 120 w 154"/>
              <a:gd name="T33" fmla="*/ 90 h 150"/>
              <a:gd name="T34" fmla="*/ 113 w 154"/>
              <a:gd name="T35" fmla="*/ 88 h 150"/>
              <a:gd name="T36" fmla="*/ 113 w 154"/>
              <a:gd name="T37" fmla="*/ 86 h 150"/>
              <a:gd name="T38" fmla="*/ 109 w 154"/>
              <a:gd name="T39" fmla="*/ 83 h 150"/>
              <a:gd name="T40" fmla="*/ 111 w 154"/>
              <a:gd name="T41" fmla="*/ 90 h 150"/>
              <a:gd name="T42" fmla="*/ 111 w 154"/>
              <a:gd name="T43" fmla="*/ 94 h 150"/>
              <a:gd name="T44" fmla="*/ 90 w 154"/>
              <a:gd name="T45" fmla="*/ 98 h 150"/>
              <a:gd name="T46" fmla="*/ 86 w 154"/>
              <a:gd name="T47" fmla="*/ 103 h 150"/>
              <a:gd name="T48" fmla="*/ 79 w 154"/>
              <a:gd name="T49" fmla="*/ 103 h 150"/>
              <a:gd name="T50" fmla="*/ 73 w 154"/>
              <a:gd name="T51" fmla="*/ 107 h 150"/>
              <a:gd name="T52" fmla="*/ 64 w 154"/>
              <a:gd name="T53" fmla="*/ 107 h 150"/>
              <a:gd name="T54" fmla="*/ 54 w 154"/>
              <a:gd name="T55" fmla="*/ 122 h 150"/>
              <a:gd name="T56" fmla="*/ 49 w 154"/>
              <a:gd name="T57" fmla="*/ 120 h 150"/>
              <a:gd name="T58" fmla="*/ 43 w 154"/>
              <a:gd name="T59" fmla="*/ 126 h 150"/>
              <a:gd name="T60" fmla="*/ 37 w 154"/>
              <a:gd name="T61" fmla="*/ 130 h 150"/>
              <a:gd name="T62" fmla="*/ 22 w 154"/>
              <a:gd name="T63" fmla="*/ 145 h 150"/>
              <a:gd name="T64" fmla="*/ 15 w 154"/>
              <a:gd name="T65" fmla="*/ 150 h 150"/>
              <a:gd name="T66" fmla="*/ 9 w 154"/>
              <a:gd name="T67" fmla="*/ 141 h 150"/>
              <a:gd name="T68" fmla="*/ 9 w 154"/>
              <a:gd name="T69" fmla="*/ 139 h 150"/>
              <a:gd name="T70" fmla="*/ 20 w 154"/>
              <a:gd name="T71" fmla="*/ 126 h 150"/>
              <a:gd name="T72" fmla="*/ 20 w 154"/>
              <a:gd name="T73" fmla="*/ 120 h 150"/>
              <a:gd name="T74" fmla="*/ 15 w 154"/>
              <a:gd name="T75" fmla="*/ 111 h 150"/>
              <a:gd name="T76" fmla="*/ 0 w 154"/>
              <a:gd name="T77"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 h="150">
                <a:moveTo>
                  <a:pt x="0" y="30"/>
                </a:moveTo>
                <a:lnTo>
                  <a:pt x="47" y="20"/>
                </a:lnTo>
                <a:lnTo>
                  <a:pt x="56" y="20"/>
                </a:lnTo>
                <a:lnTo>
                  <a:pt x="69" y="15"/>
                </a:lnTo>
                <a:lnTo>
                  <a:pt x="73" y="15"/>
                </a:lnTo>
                <a:lnTo>
                  <a:pt x="81" y="11"/>
                </a:lnTo>
                <a:lnTo>
                  <a:pt x="122" y="3"/>
                </a:lnTo>
                <a:lnTo>
                  <a:pt x="132" y="0"/>
                </a:lnTo>
                <a:lnTo>
                  <a:pt x="137" y="0"/>
                </a:lnTo>
                <a:lnTo>
                  <a:pt x="154" y="58"/>
                </a:lnTo>
                <a:lnTo>
                  <a:pt x="154" y="64"/>
                </a:lnTo>
                <a:lnTo>
                  <a:pt x="152" y="71"/>
                </a:lnTo>
                <a:lnTo>
                  <a:pt x="154" y="73"/>
                </a:lnTo>
                <a:lnTo>
                  <a:pt x="154" y="77"/>
                </a:lnTo>
                <a:lnTo>
                  <a:pt x="149" y="75"/>
                </a:lnTo>
                <a:lnTo>
                  <a:pt x="135" y="79"/>
                </a:lnTo>
                <a:lnTo>
                  <a:pt x="120" y="90"/>
                </a:lnTo>
                <a:lnTo>
                  <a:pt x="113" y="88"/>
                </a:lnTo>
                <a:lnTo>
                  <a:pt x="113" y="86"/>
                </a:lnTo>
                <a:lnTo>
                  <a:pt x="109" y="83"/>
                </a:lnTo>
                <a:lnTo>
                  <a:pt x="111" y="90"/>
                </a:lnTo>
                <a:lnTo>
                  <a:pt x="111" y="94"/>
                </a:lnTo>
                <a:lnTo>
                  <a:pt x="90" y="98"/>
                </a:lnTo>
                <a:lnTo>
                  <a:pt x="86" y="103"/>
                </a:lnTo>
                <a:lnTo>
                  <a:pt x="79" y="103"/>
                </a:lnTo>
                <a:lnTo>
                  <a:pt x="73" y="107"/>
                </a:lnTo>
                <a:lnTo>
                  <a:pt x="64" y="107"/>
                </a:lnTo>
                <a:lnTo>
                  <a:pt x="54" y="122"/>
                </a:lnTo>
                <a:lnTo>
                  <a:pt x="49" y="120"/>
                </a:lnTo>
                <a:lnTo>
                  <a:pt x="43" y="126"/>
                </a:lnTo>
                <a:lnTo>
                  <a:pt x="37" y="130"/>
                </a:lnTo>
                <a:lnTo>
                  <a:pt x="22" y="145"/>
                </a:lnTo>
                <a:lnTo>
                  <a:pt x="15" y="150"/>
                </a:lnTo>
                <a:lnTo>
                  <a:pt x="9" y="141"/>
                </a:lnTo>
                <a:lnTo>
                  <a:pt x="9" y="139"/>
                </a:lnTo>
                <a:lnTo>
                  <a:pt x="20" y="126"/>
                </a:lnTo>
                <a:lnTo>
                  <a:pt x="20" y="120"/>
                </a:lnTo>
                <a:lnTo>
                  <a:pt x="15" y="111"/>
                </a:lnTo>
                <a:lnTo>
                  <a:pt x="0" y="3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0" name="Freeform 796"/>
          <p:cNvSpPr>
            <a:spLocks/>
          </p:cNvSpPr>
          <p:nvPr/>
        </p:nvSpPr>
        <p:spPr bwMode="auto">
          <a:xfrm>
            <a:off x="7389812" y="1949571"/>
            <a:ext cx="233363" cy="493713"/>
          </a:xfrm>
          <a:custGeom>
            <a:avLst/>
            <a:gdLst>
              <a:gd name="T0" fmla="*/ 17 w 147"/>
              <a:gd name="T1" fmla="*/ 311 h 311"/>
              <a:gd name="T2" fmla="*/ 11 w 147"/>
              <a:gd name="T3" fmla="*/ 302 h 311"/>
              <a:gd name="T4" fmla="*/ 7 w 147"/>
              <a:gd name="T5" fmla="*/ 293 h 311"/>
              <a:gd name="T6" fmla="*/ 7 w 147"/>
              <a:gd name="T7" fmla="*/ 287 h 311"/>
              <a:gd name="T8" fmla="*/ 11 w 147"/>
              <a:gd name="T9" fmla="*/ 279 h 311"/>
              <a:gd name="T10" fmla="*/ 7 w 147"/>
              <a:gd name="T11" fmla="*/ 257 h 311"/>
              <a:gd name="T12" fmla="*/ 7 w 147"/>
              <a:gd name="T13" fmla="*/ 242 h 311"/>
              <a:gd name="T14" fmla="*/ 0 w 147"/>
              <a:gd name="T15" fmla="*/ 219 h 311"/>
              <a:gd name="T16" fmla="*/ 2 w 147"/>
              <a:gd name="T17" fmla="*/ 210 h 311"/>
              <a:gd name="T18" fmla="*/ 2 w 147"/>
              <a:gd name="T19" fmla="*/ 200 h 311"/>
              <a:gd name="T20" fmla="*/ 7 w 147"/>
              <a:gd name="T21" fmla="*/ 193 h 311"/>
              <a:gd name="T22" fmla="*/ 9 w 147"/>
              <a:gd name="T23" fmla="*/ 185 h 311"/>
              <a:gd name="T24" fmla="*/ 7 w 147"/>
              <a:gd name="T25" fmla="*/ 178 h 311"/>
              <a:gd name="T26" fmla="*/ 11 w 147"/>
              <a:gd name="T27" fmla="*/ 170 h 311"/>
              <a:gd name="T28" fmla="*/ 9 w 147"/>
              <a:gd name="T29" fmla="*/ 164 h 311"/>
              <a:gd name="T30" fmla="*/ 11 w 147"/>
              <a:gd name="T31" fmla="*/ 151 h 311"/>
              <a:gd name="T32" fmla="*/ 7 w 147"/>
              <a:gd name="T33" fmla="*/ 136 h 311"/>
              <a:gd name="T34" fmla="*/ 7 w 147"/>
              <a:gd name="T35" fmla="*/ 129 h 311"/>
              <a:gd name="T36" fmla="*/ 13 w 147"/>
              <a:gd name="T37" fmla="*/ 121 h 311"/>
              <a:gd name="T38" fmla="*/ 17 w 147"/>
              <a:gd name="T39" fmla="*/ 121 h 311"/>
              <a:gd name="T40" fmla="*/ 28 w 147"/>
              <a:gd name="T41" fmla="*/ 108 h 311"/>
              <a:gd name="T42" fmla="*/ 34 w 147"/>
              <a:gd name="T43" fmla="*/ 98 h 311"/>
              <a:gd name="T44" fmla="*/ 34 w 147"/>
              <a:gd name="T45" fmla="*/ 89 h 311"/>
              <a:gd name="T46" fmla="*/ 32 w 147"/>
              <a:gd name="T47" fmla="*/ 83 h 311"/>
              <a:gd name="T48" fmla="*/ 28 w 147"/>
              <a:gd name="T49" fmla="*/ 76 h 311"/>
              <a:gd name="T50" fmla="*/ 26 w 147"/>
              <a:gd name="T51" fmla="*/ 68 h 311"/>
              <a:gd name="T52" fmla="*/ 30 w 147"/>
              <a:gd name="T53" fmla="*/ 53 h 311"/>
              <a:gd name="T54" fmla="*/ 26 w 147"/>
              <a:gd name="T55" fmla="*/ 44 h 311"/>
              <a:gd name="T56" fmla="*/ 28 w 147"/>
              <a:gd name="T57" fmla="*/ 40 h 311"/>
              <a:gd name="T58" fmla="*/ 28 w 147"/>
              <a:gd name="T59" fmla="*/ 40 h 311"/>
              <a:gd name="T60" fmla="*/ 26 w 147"/>
              <a:gd name="T61" fmla="*/ 32 h 311"/>
              <a:gd name="T62" fmla="*/ 30 w 147"/>
              <a:gd name="T63" fmla="*/ 19 h 311"/>
              <a:gd name="T64" fmla="*/ 30 w 147"/>
              <a:gd name="T65" fmla="*/ 10 h 311"/>
              <a:gd name="T66" fmla="*/ 36 w 147"/>
              <a:gd name="T67" fmla="*/ 6 h 311"/>
              <a:gd name="T68" fmla="*/ 43 w 147"/>
              <a:gd name="T69" fmla="*/ 8 h 311"/>
              <a:gd name="T70" fmla="*/ 51 w 147"/>
              <a:gd name="T71" fmla="*/ 0 h 311"/>
              <a:gd name="T72" fmla="*/ 51 w 147"/>
              <a:gd name="T73" fmla="*/ 4 h 311"/>
              <a:gd name="T74" fmla="*/ 104 w 147"/>
              <a:gd name="T75" fmla="*/ 166 h 311"/>
              <a:gd name="T76" fmla="*/ 113 w 147"/>
              <a:gd name="T77" fmla="*/ 187 h 311"/>
              <a:gd name="T78" fmla="*/ 113 w 147"/>
              <a:gd name="T79" fmla="*/ 196 h 311"/>
              <a:gd name="T80" fmla="*/ 115 w 147"/>
              <a:gd name="T81" fmla="*/ 202 h 311"/>
              <a:gd name="T82" fmla="*/ 119 w 147"/>
              <a:gd name="T83" fmla="*/ 208 h 311"/>
              <a:gd name="T84" fmla="*/ 126 w 147"/>
              <a:gd name="T85" fmla="*/ 215 h 311"/>
              <a:gd name="T86" fmla="*/ 134 w 147"/>
              <a:gd name="T87" fmla="*/ 219 h 311"/>
              <a:gd name="T88" fmla="*/ 134 w 147"/>
              <a:gd name="T89" fmla="*/ 225 h 311"/>
              <a:gd name="T90" fmla="*/ 141 w 147"/>
              <a:gd name="T91" fmla="*/ 232 h 311"/>
              <a:gd name="T92" fmla="*/ 145 w 147"/>
              <a:gd name="T93" fmla="*/ 234 h 311"/>
              <a:gd name="T94" fmla="*/ 147 w 147"/>
              <a:gd name="T95" fmla="*/ 236 h 311"/>
              <a:gd name="T96" fmla="*/ 145 w 147"/>
              <a:gd name="T97" fmla="*/ 251 h 311"/>
              <a:gd name="T98" fmla="*/ 145 w 147"/>
              <a:gd name="T99" fmla="*/ 257 h 311"/>
              <a:gd name="T100" fmla="*/ 141 w 147"/>
              <a:gd name="T101" fmla="*/ 257 h 311"/>
              <a:gd name="T102" fmla="*/ 139 w 147"/>
              <a:gd name="T103" fmla="*/ 259 h 311"/>
              <a:gd name="T104" fmla="*/ 130 w 147"/>
              <a:gd name="T105" fmla="*/ 264 h 311"/>
              <a:gd name="T106" fmla="*/ 126 w 147"/>
              <a:gd name="T107" fmla="*/ 270 h 311"/>
              <a:gd name="T108" fmla="*/ 124 w 147"/>
              <a:gd name="T109" fmla="*/ 270 h 311"/>
              <a:gd name="T110" fmla="*/ 119 w 147"/>
              <a:gd name="T111" fmla="*/ 279 h 311"/>
              <a:gd name="T112" fmla="*/ 111 w 147"/>
              <a:gd name="T113" fmla="*/ 289 h 311"/>
              <a:gd name="T114" fmla="*/ 17 w 147"/>
              <a:gd name="T11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 h="311">
                <a:moveTo>
                  <a:pt x="17" y="311"/>
                </a:moveTo>
                <a:lnTo>
                  <a:pt x="11" y="302"/>
                </a:lnTo>
                <a:lnTo>
                  <a:pt x="7" y="293"/>
                </a:lnTo>
                <a:lnTo>
                  <a:pt x="7" y="287"/>
                </a:lnTo>
                <a:lnTo>
                  <a:pt x="11" y="279"/>
                </a:lnTo>
                <a:lnTo>
                  <a:pt x="7" y="257"/>
                </a:lnTo>
                <a:lnTo>
                  <a:pt x="7" y="242"/>
                </a:lnTo>
                <a:lnTo>
                  <a:pt x="0" y="219"/>
                </a:lnTo>
                <a:lnTo>
                  <a:pt x="2" y="210"/>
                </a:lnTo>
                <a:lnTo>
                  <a:pt x="2" y="200"/>
                </a:lnTo>
                <a:lnTo>
                  <a:pt x="7" y="193"/>
                </a:lnTo>
                <a:lnTo>
                  <a:pt x="9" y="185"/>
                </a:lnTo>
                <a:lnTo>
                  <a:pt x="7" y="178"/>
                </a:lnTo>
                <a:lnTo>
                  <a:pt x="11" y="170"/>
                </a:lnTo>
                <a:lnTo>
                  <a:pt x="9" y="164"/>
                </a:lnTo>
                <a:lnTo>
                  <a:pt x="11" y="151"/>
                </a:lnTo>
                <a:lnTo>
                  <a:pt x="7" y="136"/>
                </a:lnTo>
                <a:lnTo>
                  <a:pt x="7" y="129"/>
                </a:lnTo>
                <a:lnTo>
                  <a:pt x="13" y="121"/>
                </a:lnTo>
                <a:lnTo>
                  <a:pt x="17" y="121"/>
                </a:lnTo>
                <a:lnTo>
                  <a:pt x="28" y="108"/>
                </a:lnTo>
                <a:lnTo>
                  <a:pt x="34" y="98"/>
                </a:lnTo>
                <a:lnTo>
                  <a:pt x="34" y="89"/>
                </a:lnTo>
                <a:lnTo>
                  <a:pt x="32" y="83"/>
                </a:lnTo>
                <a:lnTo>
                  <a:pt x="28" y="76"/>
                </a:lnTo>
                <a:lnTo>
                  <a:pt x="26" y="68"/>
                </a:lnTo>
                <a:lnTo>
                  <a:pt x="30" y="53"/>
                </a:lnTo>
                <a:lnTo>
                  <a:pt x="26" y="44"/>
                </a:lnTo>
                <a:lnTo>
                  <a:pt x="28" y="40"/>
                </a:lnTo>
                <a:lnTo>
                  <a:pt x="28" y="40"/>
                </a:lnTo>
                <a:lnTo>
                  <a:pt x="26" y="32"/>
                </a:lnTo>
                <a:lnTo>
                  <a:pt x="30" y="19"/>
                </a:lnTo>
                <a:lnTo>
                  <a:pt x="30" y="10"/>
                </a:lnTo>
                <a:lnTo>
                  <a:pt x="36" y="6"/>
                </a:lnTo>
                <a:lnTo>
                  <a:pt x="43" y="8"/>
                </a:lnTo>
                <a:lnTo>
                  <a:pt x="51" y="0"/>
                </a:lnTo>
                <a:lnTo>
                  <a:pt x="51" y="4"/>
                </a:lnTo>
                <a:lnTo>
                  <a:pt x="104" y="166"/>
                </a:lnTo>
                <a:lnTo>
                  <a:pt x="113" y="187"/>
                </a:lnTo>
                <a:lnTo>
                  <a:pt x="113" y="196"/>
                </a:lnTo>
                <a:lnTo>
                  <a:pt x="115" y="202"/>
                </a:lnTo>
                <a:lnTo>
                  <a:pt x="119" y="208"/>
                </a:lnTo>
                <a:lnTo>
                  <a:pt x="126" y="215"/>
                </a:lnTo>
                <a:lnTo>
                  <a:pt x="134" y="219"/>
                </a:lnTo>
                <a:lnTo>
                  <a:pt x="134" y="225"/>
                </a:lnTo>
                <a:lnTo>
                  <a:pt x="141" y="232"/>
                </a:lnTo>
                <a:lnTo>
                  <a:pt x="145" y="234"/>
                </a:lnTo>
                <a:lnTo>
                  <a:pt x="147" y="236"/>
                </a:lnTo>
                <a:lnTo>
                  <a:pt x="145" y="251"/>
                </a:lnTo>
                <a:lnTo>
                  <a:pt x="145" y="257"/>
                </a:lnTo>
                <a:lnTo>
                  <a:pt x="141" y="257"/>
                </a:lnTo>
                <a:lnTo>
                  <a:pt x="139" y="259"/>
                </a:lnTo>
                <a:lnTo>
                  <a:pt x="130" y="264"/>
                </a:lnTo>
                <a:lnTo>
                  <a:pt x="126" y="270"/>
                </a:lnTo>
                <a:lnTo>
                  <a:pt x="124" y="270"/>
                </a:lnTo>
                <a:lnTo>
                  <a:pt x="119" y="279"/>
                </a:lnTo>
                <a:lnTo>
                  <a:pt x="111" y="289"/>
                </a:lnTo>
                <a:lnTo>
                  <a:pt x="17" y="311"/>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91" name="Freeform 797"/>
          <p:cNvSpPr>
            <a:spLocks/>
          </p:cNvSpPr>
          <p:nvPr/>
        </p:nvSpPr>
        <p:spPr bwMode="auto">
          <a:xfrm>
            <a:off x="7389812" y="1949571"/>
            <a:ext cx="233363" cy="493713"/>
          </a:xfrm>
          <a:custGeom>
            <a:avLst/>
            <a:gdLst>
              <a:gd name="T0" fmla="*/ 17 w 147"/>
              <a:gd name="T1" fmla="*/ 311 h 311"/>
              <a:gd name="T2" fmla="*/ 11 w 147"/>
              <a:gd name="T3" fmla="*/ 302 h 311"/>
              <a:gd name="T4" fmla="*/ 7 w 147"/>
              <a:gd name="T5" fmla="*/ 293 h 311"/>
              <a:gd name="T6" fmla="*/ 7 w 147"/>
              <a:gd name="T7" fmla="*/ 287 h 311"/>
              <a:gd name="T8" fmla="*/ 11 w 147"/>
              <a:gd name="T9" fmla="*/ 279 h 311"/>
              <a:gd name="T10" fmla="*/ 7 w 147"/>
              <a:gd name="T11" fmla="*/ 257 h 311"/>
              <a:gd name="T12" fmla="*/ 7 w 147"/>
              <a:gd name="T13" fmla="*/ 242 h 311"/>
              <a:gd name="T14" fmla="*/ 0 w 147"/>
              <a:gd name="T15" fmla="*/ 219 h 311"/>
              <a:gd name="T16" fmla="*/ 2 w 147"/>
              <a:gd name="T17" fmla="*/ 210 h 311"/>
              <a:gd name="T18" fmla="*/ 2 w 147"/>
              <a:gd name="T19" fmla="*/ 200 h 311"/>
              <a:gd name="T20" fmla="*/ 7 w 147"/>
              <a:gd name="T21" fmla="*/ 193 h 311"/>
              <a:gd name="T22" fmla="*/ 9 w 147"/>
              <a:gd name="T23" fmla="*/ 185 h 311"/>
              <a:gd name="T24" fmla="*/ 7 w 147"/>
              <a:gd name="T25" fmla="*/ 178 h 311"/>
              <a:gd name="T26" fmla="*/ 11 w 147"/>
              <a:gd name="T27" fmla="*/ 170 h 311"/>
              <a:gd name="T28" fmla="*/ 9 w 147"/>
              <a:gd name="T29" fmla="*/ 164 h 311"/>
              <a:gd name="T30" fmla="*/ 11 w 147"/>
              <a:gd name="T31" fmla="*/ 151 h 311"/>
              <a:gd name="T32" fmla="*/ 7 w 147"/>
              <a:gd name="T33" fmla="*/ 136 h 311"/>
              <a:gd name="T34" fmla="*/ 7 w 147"/>
              <a:gd name="T35" fmla="*/ 129 h 311"/>
              <a:gd name="T36" fmla="*/ 13 w 147"/>
              <a:gd name="T37" fmla="*/ 121 h 311"/>
              <a:gd name="T38" fmla="*/ 17 w 147"/>
              <a:gd name="T39" fmla="*/ 121 h 311"/>
              <a:gd name="T40" fmla="*/ 28 w 147"/>
              <a:gd name="T41" fmla="*/ 108 h 311"/>
              <a:gd name="T42" fmla="*/ 34 w 147"/>
              <a:gd name="T43" fmla="*/ 98 h 311"/>
              <a:gd name="T44" fmla="*/ 34 w 147"/>
              <a:gd name="T45" fmla="*/ 89 h 311"/>
              <a:gd name="T46" fmla="*/ 32 w 147"/>
              <a:gd name="T47" fmla="*/ 83 h 311"/>
              <a:gd name="T48" fmla="*/ 28 w 147"/>
              <a:gd name="T49" fmla="*/ 76 h 311"/>
              <a:gd name="T50" fmla="*/ 26 w 147"/>
              <a:gd name="T51" fmla="*/ 68 h 311"/>
              <a:gd name="T52" fmla="*/ 30 w 147"/>
              <a:gd name="T53" fmla="*/ 53 h 311"/>
              <a:gd name="T54" fmla="*/ 26 w 147"/>
              <a:gd name="T55" fmla="*/ 44 h 311"/>
              <a:gd name="T56" fmla="*/ 28 w 147"/>
              <a:gd name="T57" fmla="*/ 40 h 311"/>
              <a:gd name="T58" fmla="*/ 28 w 147"/>
              <a:gd name="T59" fmla="*/ 40 h 311"/>
              <a:gd name="T60" fmla="*/ 26 w 147"/>
              <a:gd name="T61" fmla="*/ 32 h 311"/>
              <a:gd name="T62" fmla="*/ 30 w 147"/>
              <a:gd name="T63" fmla="*/ 19 h 311"/>
              <a:gd name="T64" fmla="*/ 30 w 147"/>
              <a:gd name="T65" fmla="*/ 10 h 311"/>
              <a:gd name="T66" fmla="*/ 36 w 147"/>
              <a:gd name="T67" fmla="*/ 6 h 311"/>
              <a:gd name="T68" fmla="*/ 43 w 147"/>
              <a:gd name="T69" fmla="*/ 8 h 311"/>
              <a:gd name="T70" fmla="*/ 51 w 147"/>
              <a:gd name="T71" fmla="*/ 0 h 311"/>
              <a:gd name="T72" fmla="*/ 51 w 147"/>
              <a:gd name="T73" fmla="*/ 4 h 311"/>
              <a:gd name="T74" fmla="*/ 104 w 147"/>
              <a:gd name="T75" fmla="*/ 166 h 311"/>
              <a:gd name="T76" fmla="*/ 113 w 147"/>
              <a:gd name="T77" fmla="*/ 187 h 311"/>
              <a:gd name="T78" fmla="*/ 113 w 147"/>
              <a:gd name="T79" fmla="*/ 196 h 311"/>
              <a:gd name="T80" fmla="*/ 115 w 147"/>
              <a:gd name="T81" fmla="*/ 202 h 311"/>
              <a:gd name="T82" fmla="*/ 119 w 147"/>
              <a:gd name="T83" fmla="*/ 208 h 311"/>
              <a:gd name="T84" fmla="*/ 126 w 147"/>
              <a:gd name="T85" fmla="*/ 215 h 311"/>
              <a:gd name="T86" fmla="*/ 134 w 147"/>
              <a:gd name="T87" fmla="*/ 219 h 311"/>
              <a:gd name="T88" fmla="*/ 134 w 147"/>
              <a:gd name="T89" fmla="*/ 225 h 311"/>
              <a:gd name="T90" fmla="*/ 141 w 147"/>
              <a:gd name="T91" fmla="*/ 232 h 311"/>
              <a:gd name="T92" fmla="*/ 145 w 147"/>
              <a:gd name="T93" fmla="*/ 234 h 311"/>
              <a:gd name="T94" fmla="*/ 147 w 147"/>
              <a:gd name="T95" fmla="*/ 236 h 311"/>
              <a:gd name="T96" fmla="*/ 145 w 147"/>
              <a:gd name="T97" fmla="*/ 251 h 311"/>
              <a:gd name="T98" fmla="*/ 145 w 147"/>
              <a:gd name="T99" fmla="*/ 257 h 311"/>
              <a:gd name="T100" fmla="*/ 141 w 147"/>
              <a:gd name="T101" fmla="*/ 257 h 311"/>
              <a:gd name="T102" fmla="*/ 139 w 147"/>
              <a:gd name="T103" fmla="*/ 259 h 311"/>
              <a:gd name="T104" fmla="*/ 130 w 147"/>
              <a:gd name="T105" fmla="*/ 264 h 311"/>
              <a:gd name="T106" fmla="*/ 126 w 147"/>
              <a:gd name="T107" fmla="*/ 270 h 311"/>
              <a:gd name="T108" fmla="*/ 124 w 147"/>
              <a:gd name="T109" fmla="*/ 270 h 311"/>
              <a:gd name="T110" fmla="*/ 119 w 147"/>
              <a:gd name="T111" fmla="*/ 279 h 311"/>
              <a:gd name="T112" fmla="*/ 111 w 147"/>
              <a:gd name="T113" fmla="*/ 289 h 311"/>
              <a:gd name="T114" fmla="*/ 17 w 147"/>
              <a:gd name="T11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 h="311">
                <a:moveTo>
                  <a:pt x="17" y="311"/>
                </a:moveTo>
                <a:lnTo>
                  <a:pt x="11" y="302"/>
                </a:lnTo>
                <a:lnTo>
                  <a:pt x="7" y="293"/>
                </a:lnTo>
                <a:lnTo>
                  <a:pt x="7" y="287"/>
                </a:lnTo>
                <a:lnTo>
                  <a:pt x="11" y="279"/>
                </a:lnTo>
                <a:lnTo>
                  <a:pt x="7" y="257"/>
                </a:lnTo>
                <a:lnTo>
                  <a:pt x="7" y="242"/>
                </a:lnTo>
                <a:lnTo>
                  <a:pt x="0" y="219"/>
                </a:lnTo>
                <a:lnTo>
                  <a:pt x="2" y="210"/>
                </a:lnTo>
                <a:lnTo>
                  <a:pt x="2" y="200"/>
                </a:lnTo>
                <a:lnTo>
                  <a:pt x="7" y="193"/>
                </a:lnTo>
                <a:lnTo>
                  <a:pt x="9" y="185"/>
                </a:lnTo>
                <a:lnTo>
                  <a:pt x="7" y="178"/>
                </a:lnTo>
                <a:lnTo>
                  <a:pt x="11" y="170"/>
                </a:lnTo>
                <a:lnTo>
                  <a:pt x="9" y="164"/>
                </a:lnTo>
                <a:lnTo>
                  <a:pt x="11" y="151"/>
                </a:lnTo>
                <a:lnTo>
                  <a:pt x="7" y="136"/>
                </a:lnTo>
                <a:lnTo>
                  <a:pt x="7" y="129"/>
                </a:lnTo>
                <a:lnTo>
                  <a:pt x="13" y="121"/>
                </a:lnTo>
                <a:lnTo>
                  <a:pt x="17" y="121"/>
                </a:lnTo>
                <a:lnTo>
                  <a:pt x="28" y="108"/>
                </a:lnTo>
                <a:lnTo>
                  <a:pt x="34" y="98"/>
                </a:lnTo>
                <a:lnTo>
                  <a:pt x="34" y="89"/>
                </a:lnTo>
                <a:lnTo>
                  <a:pt x="32" y="83"/>
                </a:lnTo>
                <a:lnTo>
                  <a:pt x="28" y="76"/>
                </a:lnTo>
                <a:lnTo>
                  <a:pt x="26" y="68"/>
                </a:lnTo>
                <a:lnTo>
                  <a:pt x="30" y="53"/>
                </a:lnTo>
                <a:lnTo>
                  <a:pt x="26" y="44"/>
                </a:lnTo>
                <a:lnTo>
                  <a:pt x="28" y="40"/>
                </a:lnTo>
                <a:lnTo>
                  <a:pt x="28" y="40"/>
                </a:lnTo>
                <a:lnTo>
                  <a:pt x="26" y="32"/>
                </a:lnTo>
                <a:lnTo>
                  <a:pt x="30" y="19"/>
                </a:lnTo>
                <a:lnTo>
                  <a:pt x="30" y="10"/>
                </a:lnTo>
                <a:lnTo>
                  <a:pt x="36" y="6"/>
                </a:lnTo>
                <a:lnTo>
                  <a:pt x="43" y="8"/>
                </a:lnTo>
                <a:lnTo>
                  <a:pt x="51" y="0"/>
                </a:lnTo>
                <a:lnTo>
                  <a:pt x="51" y="4"/>
                </a:lnTo>
                <a:lnTo>
                  <a:pt x="104" y="166"/>
                </a:lnTo>
                <a:lnTo>
                  <a:pt x="113" y="187"/>
                </a:lnTo>
                <a:lnTo>
                  <a:pt x="113" y="196"/>
                </a:lnTo>
                <a:lnTo>
                  <a:pt x="115" y="202"/>
                </a:lnTo>
                <a:lnTo>
                  <a:pt x="119" y="208"/>
                </a:lnTo>
                <a:lnTo>
                  <a:pt x="126" y="215"/>
                </a:lnTo>
                <a:lnTo>
                  <a:pt x="134" y="219"/>
                </a:lnTo>
                <a:lnTo>
                  <a:pt x="134" y="225"/>
                </a:lnTo>
                <a:lnTo>
                  <a:pt x="141" y="232"/>
                </a:lnTo>
                <a:lnTo>
                  <a:pt x="145" y="234"/>
                </a:lnTo>
                <a:lnTo>
                  <a:pt x="147" y="236"/>
                </a:lnTo>
                <a:lnTo>
                  <a:pt x="145" y="251"/>
                </a:lnTo>
                <a:lnTo>
                  <a:pt x="145" y="257"/>
                </a:lnTo>
                <a:lnTo>
                  <a:pt x="141" y="257"/>
                </a:lnTo>
                <a:lnTo>
                  <a:pt x="139" y="259"/>
                </a:lnTo>
                <a:lnTo>
                  <a:pt x="130" y="264"/>
                </a:lnTo>
                <a:lnTo>
                  <a:pt x="126" y="270"/>
                </a:lnTo>
                <a:lnTo>
                  <a:pt x="124" y="270"/>
                </a:lnTo>
                <a:lnTo>
                  <a:pt x="119" y="279"/>
                </a:lnTo>
                <a:lnTo>
                  <a:pt x="111" y="289"/>
                </a:lnTo>
                <a:lnTo>
                  <a:pt x="17" y="31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2" name="Freeform 798"/>
          <p:cNvSpPr>
            <a:spLocks/>
          </p:cNvSpPr>
          <p:nvPr/>
        </p:nvSpPr>
        <p:spPr bwMode="auto">
          <a:xfrm>
            <a:off x="7620000" y="2557584"/>
            <a:ext cx="9525" cy="23813"/>
          </a:xfrm>
          <a:custGeom>
            <a:avLst/>
            <a:gdLst>
              <a:gd name="T0" fmla="*/ 0 w 6"/>
              <a:gd name="T1" fmla="*/ 11 h 15"/>
              <a:gd name="T2" fmla="*/ 6 w 6"/>
              <a:gd name="T3" fmla="*/ 6 h 15"/>
              <a:gd name="T4" fmla="*/ 6 w 6"/>
              <a:gd name="T5" fmla="*/ 0 h 15"/>
              <a:gd name="T6" fmla="*/ 6 w 6"/>
              <a:gd name="T7" fmla="*/ 8 h 15"/>
              <a:gd name="T8" fmla="*/ 4 w 6"/>
              <a:gd name="T9" fmla="*/ 15 h 15"/>
              <a:gd name="T10" fmla="*/ 0 w 6"/>
              <a:gd name="T11" fmla="*/ 11 h 15"/>
            </a:gdLst>
            <a:ahLst/>
            <a:cxnLst>
              <a:cxn ang="0">
                <a:pos x="T0" y="T1"/>
              </a:cxn>
              <a:cxn ang="0">
                <a:pos x="T2" y="T3"/>
              </a:cxn>
              <a:cxn ang="0">
                <a:pos x="T4" y="T5"/>
              </a:cxn>
              <a:cxn ang="0">
                <a:pos x="T6" y="T7"/>
              </a:cxn>
              <a:cxn ang="0">
                <a:pos x="T8" y="T9"/>
              </a:cxn>
              <a:cxn ang="0">
                <a:pos x="T10" y="T11"/>
              </a:cxn>
            </a:cxnLst>
            <a:rect l="0" t="0" r="r" b="b"/>
            <a:pathLst>
              <a:path w="6" h="15">
                <a:moveTo>
                  <a:pt x="0" y="11"/>
                </a:moveTo>
                <a:lnTo>
                  <a:pt x="6" y="6"/>
                </a:lnTo>
                <a:lnTo>
                  <a:pt x="6" y="0"/>
                </a:lnTo>
                <a:lnTo>
                  <a:pt x="6" y="8"/>
                </a:lnTo>
                <a:lnTo>
                  <a:pt x="4" y="15"/>
                </a:lnTo>
                <a:lnTo>
                  <a:pt x="0" y="1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Freeform 799"/>
          <p:cNvSpPr>
            <a:spLocks/>
          </p:cNvSpPr>
          <p:nvPr/>
        </p:nvSpPr>
        <p:spPr bwMode="auto">
          <a:xfrm>
            <a:off x="7620000" y="2557584"/>
            <a:ext cx="9525" cy="23813"/>
          </a:xfrm>
          <a:custGeom>
            <a:avLst/>
            <a:gdLst>
              <a:gd name="T0" fmla="*/ 0 w 6"/>
              <a:gd name="T1" fmla="*/ 11 h 15"/>
              <a:gd name="T2" fmla="*/ 6 w 6"/>
              <a:gd name="T3" fmla="*/ 6 h 15"/>
              <a:gd name="T4" fmla="*/ 6 w 6"/>
              <a:gd name="T5" fmla="*/ 0 h 15"/>
              <a:gd name="T6" fmla="*/ 6 w 6"/>
              <a:gd name="T7" fmla="*/ 8 h 15"/>
              <a:gd name="T8" fmla="*/ 4 w 6"/>
              <a:gd name="T9" fmla="*/ 15 h 15"/>
              <a:gd name="T10" fmla="*/ 0 w 6"/>
              <a:gd name="T11" fmla="*/ 11 h 15"/>
            </a:gdLst>
            <a:ahLst/>
            <a:cxnLst>
              <a:cxn ang="0">
                <a:pos x="T0" y="T1"/>
              </a:cxn>
              <a:cxn ang="0">
                <a:pos x="T2" y="T3"/>
              </a:cxn>
              <a:cxn ang="0">
                <a:pos x="T4" y="T5"/>
              </a:cxn>
              <a:cxn ang="0">
                <a:pos x="T6" y="T7"/>
              </a:cxn>
              <a:cxn ang="0">
                <a:pos x="T8" y="T9"/>
              </a:cxn>
              <a:cxn ang="0">
                <a:pos x="T10" y="T11"/>
              </a:cxn>
            </a:cxnLst>
            <a:rect l="0" t="0" r="r" b="b"/>
            <a:pathLst>
              <a:path w="6" h="15">
                <a:moveTo>
                  <a:pt x="0" y="11"/>
                </a:moveTo>
                <a:lnTo>
                  <a:pt x="6" y="6"/>
                </a:lnTo>
                <a:lnTo>
                  <a:pt x="6" y="0"/>
                </a:lnTo>
                <a:lnTo>
                  <a:pt x="6" y="8"/>
                </a:lnTo>
                <a:lnTo>
                  <a:pt x="4" y="15"/>
                </a:lnTo>
                <a:lnTo>
                  <a:pt x="0" y="1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4" name="Freeform 800"/>
          <p:cNvSpPr>
            <a:spLocks/>
          </p:cNvSpPr>
          <p:nvPr/>
        </p:nvSpPr>
        <p:spPr bwMode="auto">
          <a:xfrm>
            <a:off x="7535862" y="2530596"/>
            <a:ext cx="77788" cy="134938"/>
          </a:xfrm>
          <a:custGeom>
            <a:avLst/>
            <a:gdLst>
              <a:gd name="T0" fmla="*/ 0 w 49"/>
              <a:gd name="T1" fmla="*/ 8 h 85"/>
              <a:gd name="T2" fmla="*/ 27 w 49"/>
              <a:gd name="T3" fmla="*/ 0 h 85"/>
              <a:gd name="T4" fmla="*/ 34 w 49"/>
              <a:gd name="T5" fmla="*/ 4 h 85"/>
              <a:gd name="T6" fmla="*/ 38 w 49"/>
              <a:gd name="T7" fmla="*/ 13 h 85"/>
              <a:gd name="T8" fmla="*/ 42 w 49"/>
              <a:gd name="T9" fmla="*/ 13 h 85"/>
              <a:gd name="T10" fmla="*/ 42 w 49"/>
              <a:gd name="T11" fmla="*/ 19 h 85"/>
              <a:gd name="T12" fmla="*/ 47 w 49"/>
              <a:gd name="T13" fmla="*/ 23 h 85"/>
              <a:gd name="T14" fmla="*/ 49 w 49"/>
              <a:gd name="T15" fmla="*/ 25 h 85"/>
              <a:gd name="T16" fmla="*/ 44 w 49"/>
              <a:gd name="T17" fmla="*/ 28 h 85"/>
              <a:gd name="T18" fmla="*/ 38 w 49"/>
              <a:gd name="T19" fmla="*/ 21 h 85"/>
              <a:gd name="T20" fmla="*/ 40 w 49"/>
              <a:gd name="T21" fmla="*/ 28 h 85"/>
              <a:gd name="T22" fmla="*/ 38 w 49"/>
              <a:gd name="T23" fmla="*/ 36 h 85"/>
              <a:gd name="T24" fmla="*/ 42 w 49"/>
              <a:gd name="T25" fmla="*/ 43 h 85"/>
              <a:gd name="T26" fmla="*/ 42 w 49"/>
              <a:gd name="T27" fmla="*/ 49 h 85"/>
              <a:gd name="T28" fmla="*/ 47 w 49"/>
              <a:gd name="T29" fmla="*/ 60 h 85"/>
              <a:gd name="T30" fmla="*/ 44 w 49"/>
              <a:gd name="T31" fmla="*/ 68 h 85"/>
              <a:gd name="T32" fmla="*/ 23 w 49"/>
              <a:gd name="T33" fmla="*/ 81 h 85"/>
              <a:gd name="T34" fmla="*/ 17 w 49"/>
              <a:gd name="T35" fmla="*/ 85 h 85"/>
              <a:gd name="T36" fmla="*/ 17 w 49"/>
              <a:gd name="T37" fmla="*/ 81 h 85"/>
              <a:gd name="T38" fmla="*/ 15 w 49"/>
              <a:gd name="T39" fmla="*/ 79 h 85"/>
              <a:gd name="T40" fmla="*/ 17 w 49"/>
              <a:gd name="T41" fmla="*/ 72 h 85"/>
              <a:gd name="T42" fmla="*/ 17 w 49"/>
              <a:gd name="T43" fmla="*/ 66 h 85"/>
              <a:gd name="T44" fmla="*/ 0 w 49"/>
              <a:gd name="T45"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85">
                <a:moveTo>
                  <a:pt x="0" y="8"/>
                </a:moveTo>
                <a:lnTo>
                  <a:pt x="27" y="0"/>
                </a:lnTo>
                <a:lnTo>
                  <a:pt x="34" y="4"/>
                </a:lnTo>
                <a:lnTo>
                  <a:pt x="38" y="13"/>
                </a:lnTo>
                <a:lnTo>
                  <a:pt x="42" y="13"/>
                </a:lnTo>
                <a:lnTo>
                  <a:pt x="42" y="19"/>
                </a:lnTo>
                <a:lnTo>
                  <a:pt x="47" y="23"/>
                </a:lnTo>
                <a:lnTo>
                  <a:pt x="49" y="25"/>
                </a:lnTo>
                <a:lnTo>
                  <a:pt x="44" y="28"/>
                </a:lnTo>
                <a:lnTo>
                  <a:pt x="38" y="21"/>
                </a:lnTo>
                <a:lnTo>
                  <a:pt x="40" y="28"/>
                </a:lnTo>
                <a:lnTo>
                  <a:pt x="38" y="36"/>
                </a:lnTo>
                <a:lnTo>
                  <a:pt x="42" y="43"/>
                </a:lnTo>
                <a:lnTo>
                  <a:pt x="42" y="49"/>
                </a:lnTo>
                <a:lnTo>
                  <a:pt x="47" y="60"/>
                </a:lnTo>
                <a:lnTo>
                  <a:pt x="44" y="68"/>
                </a:lnTo>
                <a:lnTo>
                  <a:pt x="23" y="81"/>
                </a:lnTo>
                <a:lnTo>
                  <a:pt x="17" y="85"/>
                </a:lnTo>
                <a:lnTo>
                  <a:pt x="17" y="81"/>
                </a:lnTo>
                <a:lnTo>
                  <a:pt x="15" y="79"/>
                </a:lnTo>
                <a:lnTo>
                  <a:pt x="17" y="72"/>
                </a:lnTo>
                <a:lnTo>
                  <a:pt x="17" y="66"/>
                </a:lnTo>
                <a:lnTo>
                  <a:pt x="0" y="8"/>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95" name="Freeform 801"/>
          <p:cNvSpPr>
            <a:spLocks/>
          </p:cNvSpPr>
          <p:nvPr/>
        </p:nvSpPr>
        <p:spPr bwMode="auto">
          <a:xfrm>
            <a:off x="7535862" y="2530596"/>
            <a:ext cx="77788" cy="134938"/>
          </a:xfrm>
          <a:custGeom>
            <a:avLst/>
            <a:gdLst>
              <a:gd name="T0" fmla="*/ 0 w 49"/>
              <a:gd name="T1" fmla="*/ 8 h 85"/>
              <a:gd name="T2" fmla="*/ 27 w 49"/>
              <a:gd name="T3" fmla="*/ 0 h 85"/>
              <a:gd name="T4" fmla="*/ 34 w 49"/>
              <a:gd name="T5" fmla="*/ 4 h 85"/>
              <a:gd name="T6" fmla="*/ 38 w 49"/>
              <a:gd name="T7" fmla="*/ 13 h 85"/>
              <a:gd name="T8" fmla="*/ 42 w 49"/>
              <a:gd name="T9" fmla="*/ 13 h 85"/>
              <a:gd name="T10" fmla="*/ 42 w 49"/>
              <a:gd name="T11" fmla="*/ 19 h 85"/>
              <a:gd name="T12" fmla="*/ 47 w 49"/>
              <a:gd name="T13" fmla="*/ 23 h 85"/>
              <a:gd name="T14" fmla="*/ 49 w 49"/>
              <a:gd name="T15" fmla="*/ 25 h 85"/>
              <a:gd name="T16" fmla="*/ 44 w 49"/>
              <a:gd name="T17" fmla="*/ 28 h 85"/>
              <a:gd name="T18" fmla="*/ 38 w 49"/>
              <a:gd name="T19" fmla="*/ 21 h 85"/>
              <a:gd name="T20" fmla="*/ 40 w 49"/>
              <a:gd name="T21" fmla="*/ 28 h 85"/>
              <a:gd name="T22" fmla="*/ 38 w 49"/>
              <a:gd name="T23" fmla="*/ 36 h 85"/>
              <a:gd name="T24" fmla="*/ 42 w 49"/>
              <a:gd name="T25" fmla="*/ 43 h 85"/>
              <a:gd name="T26" fmla="*/ 42 w 49"/>
              <a:gd name="T27" fmla="*/ 49 h 85"/>
              <a:gd name="T28" fmla="*/ 47 w 49"/>
              <a:gd name="T29" fmla="*/ 60 h 85"/>
              <a:gd name="T30" fmla="*/ 44 w 49"/>
              <a:gd name="T31" fmla="*/ 68 h 85"/>
              <a:gd name="T32" fmla="*/ 23 w 49"/>
              <a:gd name="T33" fmla="*/ 81 h 85"/>
              <a:gd name="T34" fmla="*/ 17 w 49"/>
              <a:gd name="T35" fmla="*/ 85 h 85"/>
              <a:gd name="T36" fmla="*/ 17 w 49"/>
              <a:gd name="T37" fmla="*/ 81 h 85"/>
              <a:gd name="T38" fmla="*/ 15 w 49"/>
              <a:gd name="T39" fmla="*/ 79 h 85"/>
              <a:gd name="T40" fmla="*/ 17 w 49"/>
              <a:gd name="T41" fmla="*/ 72 h 85"/>
              <a:gd name="T42" fmla="*/ 17 w 49"/>
              <a:gd name="T43" fmla="*/ 66 h 85"/>
              <a:gd name="T44" fmla="*/ 0 w 49"/>
              <a:gd name="T45"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85">
                <a:moveTo>
                  <a:pt x="0" y="8"/>
                </a:moveTo>
                <a:lnTo>
                  <a:pt x="27" y="0"/>
                </a:lnTo>
                <a:lnTo>
                  <a:pt x="34" y="4"/>
                </a:lnTo>
                <a:lnTo>
                  <a:pt x="38" y="13"/>
                </a:lnTo>
                <a:lnTo>
                  <a:pt x="42" y="13"/>
                </a:lnTo>
                <a:lnTo>
                  <a:pt x="42" y="19"/>
                </a:lnTo>
                <a:lnTo>
                  <a:pt x="47" y="23"/>
                </a:lnTo>
                <a:lnTo>
                  <a:pt x="49" y="25"/>
                </a:lnTo>
                <a:lnTo>
                  <a:pt x="44" y="28"/>
                </a:lnTo>
                <a:lnTo>
                  <a:pt x="38" y="21"/>
                </a:lnTo>
                <a:lnTo>
                  <a:pt x="40" y="28"/>
                </a:lnTo>
                <a:lnTo>
                  <a:pt x="38" y="36"/>
                </a:lnTo>
                <a:lnTo>
                  <a:pt x="42" y="43"/>
                </a:lnTo>
                <a:lnTo>
                  <a:pt x="42" y="49"/>
                </a:lnTo>
                <a:lnTo>
                  <a:pt x="47" y="60"/>
                </a:lnTo>
                <a:lnTo>
                  <a:pt x="44" y="68"/>
                </a:lnTo>
                <a:lnTo>
                  <a:pt x="23" y="81"/>
                </a:lnTo>
                <a:lnTo>
                  <a:pt x="17" y="85"/>
                </a:lnTo>
                <a:lnTo>
                  <a:pt x="17" y="81"/>
                </a:lnTo>
                <a:lnTo>
                  <a:pt x="15" y="79"/>
                </a:lnTo>
                <a:lnTo>
                  <a:pt x="17" y="72"/>
                </a:lnTo>
                <a:lnTo>
                  <a:pt x="17" y="66"/>
                </a:lnTo>
                <a:lnTo>
                  <a:pt x="0" y="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6" name="Freeform 802"/>
          <p:cNvSpPr>
            <a:spLocks/>
          </p:cNvSpPr>
          <p:nvPr/>
        </p:nvSpPr>
        <p:spPr bwMode="auto">
          <a:xfrm>
            <a:off x="7613650" y="2570284"/>
            <a:ext cx="6350" cy="11113"/>
          </a:xfrm>
          <a:custGeom>
            <a:avLst/>
            <a:gdLst>
              <a:gd name="T0" fmla="*/ 0 w 4"/>
              <a:gd name="T1" fmla="*/ 0 h 7"/>
              <a:gd name="T2" fmla="*/ 4 w 4"/>
              <a:gd name="T3" fmla="*/ 3 h 7"/>
              <a:gd name="T4" fmla="*/ 0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4" y="3"/>
                </a:lnTo>
                <a:lnTo>
                  <a:pt x="0" y="7"/>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Freeform 803"/>
          <p:cNvSpPr>
            <a:spLocks/>
          </p:cNvSpPr>
          <p:nvPr/>
        </p:nvSpPr>
        <p:spPr bwMode="auto">
          <a:xfrm>
            <a:off x="7613650" y="2570284"/>
            <a:ext cx="6350" cy="11113"/>
          </a:xfrm>
          <a:custGeom>
            <a:avLst/>
            <a:gdLst>
              <a:gd name="T0" fmla="*/ 0 w 4"/>
              <a:gd name="T1" fmla="*/ 0 h 7"/>
              <a:gd name="T2" fmla="*/ 4 w 4"/>
              <a:gd name="T3" fmla="*/ 3 h 7"/>
              <a:gd name="T4" fmla="*/ 0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4" y="3"/>
                </a:lnTo>
                <a:lnTo>
                  <a:pt x="0" y="7"/>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8" name="Freeform 804"/>
          <p:cNvSpPr>
            <a:spLocks/>
          </p:cNvSpPr>
          <p:nvPr/>
        </p:nvSpPr>
        <p:spPr bwMode="auto">
          <a:xfrm>
            <a:off x="7626350" y="2581396"/>
            <a:ext cx="17463" cy="33338"/>
          </a:xfrm>
          <a:custGeom>
            <a:avLst/>
            <a:gdLst>
              <a:gd name="T0" fmla="*/ 0 w 11"/>
              <a:gd name="T1" fmla="*/ 0 h 21"/>
              <a:gd name="T2" fmla="*/ 7 w 11"/>
              <a:gd name="T3" fmla="*/ 2 h 21"/>
              <a:gd name="T4" fmla="*/ 11 w 11"/>
              <a:gd name="T5" fmla="*/ 13 h 21"/>
              <a:gd name="T6" fmla="*/ 11 w 11"/>
              <a:gd name="T7" fmla="*/ 17 h 21"/>
              <a:gd name="T8" fmla="*/ 9 w 11"/>
              <a:gd name="T9" fmla="*/ 21 h 21"/>
              <a:gd name="T10" fmla="*/ 4 w 11"/>
              <a:gd name="T11" fmla="*/ 15 h 21"/>
              <a:gd name="T12" fmla="*/ 0 w 1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1" h="21">
                <a:moveTo>
                  <a:pt x="0" y="0"/>
                </a:moveTo>
                <a:lnTo>
                  <a:pt x="7" y="2"/>
                </a:lnTo>
                <a:lnTo>
                  <a:pt x="11" y="13"/>
                </a:lnTo>
                <a:lnTo>
                  <a:pt x="11" y="17"/>
                </a:lnTo>
                <a:lnTo>
                  <a:pt x="9" y="21"/>
                </a:lnTo>
                <a:lnTo>
                  <a:pt x="4" y="15"/>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9" name="Freeform 805"/>
          <p:cNvSpPr>
            <a:spLocks/>
          </p:cNvSpPr>
          <p:nvPr/>
        </p:nvSpPr>
        <p:spPr bwMode="auto">
          <a:xfrm>
            <a:off x="7626350" y="2581396"/>
            <a:ext cx="17463" cy="33338"/>
          </a:xfrm>
          <a:custGeom>
            <a:avLst/>
            <a:gdLst>
              <a:gd name="T0" fmla="*/ 0 w 11"/>
              <a:gd name="T1" fmla="*/ 0 h 21"/>
              <a:gd name="T2" fmla="*/ 7 w 11"/>
              <a:gd name="T3" fmla="*/ 2 h 21"/>
              <a:gd name="T4" fmla="*/ 11 w 11"/>
              <a:gd name="T5" fmla="*/ 13 h 21"/>
              <a:gd name="T6" fmla="*/ 11 w 11"/>
              <a:gd name="T7" fmla="*/ 17 h 21"/>
              <a:gd name="T8" fmla="*/ 9 w 11"/>
              <a:gd name="T9" fmla="*/ 21 h 21"/>
              <a:gd name="T10" fmla="*/ 4 w 11"/>
              <a:gd name="T11" fmla="*/ 15 h 21"/>
              <a:gd name="T12" fmla="*/ 0 w 1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1" h="21">
                <a:moveTo>
                  <a:pt x="0" y="0"/>
                </a:moveTo>
                <a:lnTo>
                  <a:pt x="7" y="2"/>
                </a:lnTo>
                <a:lnTo>
                  <a:pt x="11" y="13"/>
                </a:lnTo>
                <a:lnTo>
                  <a:pt x="11" y="17"/>
                </a:lnTo>
                <a:lnTo>
                  <a:pt x="9" y="21"/>
                </a:lnTo>
                <a:lnTo>
                  <a:pt x="4" y="1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0" name="Freeform 806"/>
          <p:cNvSpPr>
            <a:spLocks/>
          </p:cNvSpPr>
          <p:nvPr/>
        </p:nvSpPr>
        <p:spPr bwMode="auto">
          <a:xfrm>
            <a:off x="774700" y="2225796"/>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Freeform 807"/>
          <p:cNvSpPr>
            <a:spLocks/>
          </p:cNvSpPr>
          <p:nvPr/>
        </p:nvSpPr>
        <p:spPr bwMode="auto">
          <a:xfrm>
            <a:off x="774700" y="2225796"/>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2" name="Freeform 808"/>
          <p:cNvSpPr>
            <a:spLocks/>
          </p:cNvSpPr>
          <p:nvPr/>
        </p:nvSpPr>
        <p:spPr bwMode="auto">
          <a:xfrm>
            <a:off x="774700" y="2228971"/>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Freeform 809"/>
          <p:cNvSpPr>
            <a:spLocks/>
          </p:cNvSpPr>
          <p:nvPr/>
        </p:nvSpPr>
        <p:spPr bwMode="auto">
          <a:xfrm>
            <a:off x="774700" y="2228971"/>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4" name="Freeform 810"/>
          <p:cNvSpPr>
            <a:spLocks/>
          </p:cNvSpPr>
          <p:nvPr/>
        </p:nvSpPr>
        <p:spPr bwMode="auto">
          <a:xfrm>
            <a:off x="6565900" y="2563934"/>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Freeform 811"/>
          <p:cNvSpPr>
            <a:spLocks/>
          </p:cNvSpPr>
          <p:nvPr/>
        </p:nvSpPr>
        <p:spPr bwMode="auto">
          <a:xfrm>
            <a:off x="6565900" y="2563934"/>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6" name="Freeform 812"/>
          <p:cNvSpPr>
            <a:spLocks/>
          </p:cNvSpPr>
          <p:nvPr/>
        </p:nvSpPr>
        <p:spPr bwMode="auto">
          <a:xfrm>
            <a:off x="6575425" y="2581396"/>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Freeform 813"/>
          <p:cNvSpPr>
            <a:spLocks/>
          </p:cNvSpPr>
          <p:nvPr/>
        </p:nvSpPr>
        <p:spPr bwMode="auto">
          <a:xfrm>
            <a:off x="6575425" y="2581396"/>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8" name="Freeform 814"/>
          <p:cNvSpPr>
            <a:spLocks/>
          </p:cNvSpPr>
          <p:nvPr/>
        </p:nvSpPr>
        <p:spPr bwMode="auto">
          <a:xfrm>
            <a:off x="1149350" y="1420813"/>
            <a:ext cx="20638" cy="28575"/>
          </a:xfrm>
          <a:custGeom>
            <a:avLst/>
            <a:gdLst>
              <a:gd name="T0" fmla="*/ 9 w 13"/>
              <a:gd name="T1" fmla="*/ 3 h 18"/>
              <a:gd name="T2" fmla="*/ 5 w 13"/>
              <a:gd name="T3" fmla="*/ 0 h 18"/>
              <a:gd name="T4" fmla="*/ 0 w 13"/>
              <a:gd name="T5" fmla="*/ 11 h 18"/>
              <a:gd name="T6" fmla="*/ 5 w 13"/>
              <a:gd name="T7" fmla="*/ 18 h 18"/>
              <a:gd name="T8" fmla="*/ 11 w 13"/>
              <a:gd name="T9" fmla="*/ 18 h 18"/>
              <a:gd name="T10" fmla="*/ 13 w 13"/>
              <a:gd name="T11" fmla="*/ 11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5" y="0"/>
                </a:lnTo>
                <a:lnTo>
                  <a:pt x="0" y="11"/>
                </a:lnTo>
                <a:lnTo>
                  <a:pt x="5" y="18"/>
                </a:lnTo>
                <a:lnTo>
                  <a:pt x="11" y="18"/>
                </a:lnTo>
                <a:lnTo>
                  <a:pt x="13" y="11"/>
                </a:lnTo>
                <a:lnTo>
                  <a:pt x="9" y="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Freeform 815"/>
          <p:cNvSpPr>
            <a:spLocks/>
          </p:cNvSpPr>
          <p:nvPr/>
        </p:nvSpPr>
        <p:spPr bwMode="auto">
          <a:xfrm>
            <a:off x="1149350" y="1420813"/>
            <a:ext cx="20638" cy="28575"/>
          </a:xfrm>
          <a:custGeom>
            <a:avLst/>
            <a:gdLst>
              <a:gd name="T0" fmla="*/ 9 w 13"/>
              <a:gd name="T1" fmla="*/ 3 h 18"/>
              <a:gd name="T2" fmla="*/ 5 w 13"/>
              <a:gd name="T3" fmla="*/ 0 h 18"/>
              <a:gd name="T4" fmla="*/ 0 w 13"/>
              <a:gd name="T5" fmla="*/ 11 h 18"/>
              <a:gd name="T6" fmla="*/ 5 w 13"/>
              <a:gd name="T7" fmla="*/ 18 h 18"/>
              <a:gd name="T8" fmla="*/ 11 w 13"/>
              <a:gd name="T9" fmla="*/ 18 h 18"/>
              <a:gd name="T10" fmla="*/ 13 w 13"/>
              <a:gd name="T11" fmla="*/ 11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5" y="0"/>
                </a:lnTo>
                <a:lnTo>
                  <a:pt x="0" y="11"/>
                </a:lnTo>
                <a:lnTo>
                  <a:pt x="5" y="18"/>
                </a:lnTo>
                <a:lnTo>
                  <a:pt x="11" y="18"/>
                </a:lnTo>
                <a:lnTo>
                  <a:pt x="13" y="11"/>
                </a:lnTo>
                <a:lnTo>
                  <a:pt x="9" y="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0" name="Freeform 816"/>
          <p:cNvSpPr>
            <a:spLocks/>
          </p:cNvSpPr>
          <p:nvPr/>
        </p:nvSpPr>
        <p:spPr bwMode="auto">
          <a:xfrm>
            <a:off x="1181100" y="1414463"/>
            <a:ext cx="22225" cy="20638"/>
          </a:xfrm>
          <a:custGeom>
            <a:avLst/>
            <a:gdLst>
              <a:gd name="T0" fmla="*/ 6 w 14"/>
              <a:gd name="T1" fmla="*/ 0 h 13"/>
              <a:gd name="T2" fmla="*/ 2 w 14"/>
              <a:gd name="T3" fmla="*/ 0 h 13"/>
              <a:gd name="T4" fmla="*/ 0 w 14"/>
              <a:gd name="T5" fmla="*/ 7 h 13"/>
              <a:gd name="T6" fmla="*/ 6 w 14"/>
              <a:gd name="T7" fmla="*/ 13 h 13"/>
              <a:gd name="T8" fmla="*/ 6 w 14"/>
              <a:gd name="T9" fmla="*/ 7 h 13"/>
              <a:gd name="T10" fmla="*/ 10 w 14"/>
              <a:gd name="T11" fmla="*/ 13 h 13"/>
              <a:gd name="T12" fmla="*/ 14 w 14"/>
              <a:gd name="T13" fmla="*/ 7 h 13"/>
              <a:gd name="T14" fmla="*/ 6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6" y="0"/>
                </a:moveTo>
                <a:lnTo>
                  <a:pt x="2" y="0"/>
                </a:lnTo>
                <a:lnTo>
                  <a:pt x="0" y="7"/>
                </a:lnTo>
                <a:lnTo>
                  <a:pt x="6" y="13"/>
                </a:lnTo>
                <a:lnTo>
                  <a:pt x="6" y="7"/>
                </a:lnTo>
                <a:lnTo>
                  <a:pt x="10" y="13"/>
                </a:lnTo>
                <a:lnTo>
                  <a:pt x="14" y="7"/>
                </a:lnTo>
                <a:lnTo>
                  <a:pt x="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Freeform 817"/>
          <p:cNvSpPr>
            <a:spLocks/>
          </p:cNvSpPr>
          <p:nvPr/>
        </p:nvSpPr>
        <p:spPr bwMode="auto">
          <a:xfrm>
            <a:off x="1181100" y="1414463"/>
            <a:ext cx="22225" cy="20638"/>
          </a:xfrm>
          <a:custGeom>
            <a:avLst/>
            <a:gdLst>
              <a:gd name="T0" fmla="*/ 6 w 14"/>
              <a:gd name="T1" fmla="*/ 0 h 13"/>
              <a:gd name="T2" fmla="*/ 2 w 14"/>
              <a:gd name="T3" fmla="*/ 0 h 13"/>
              <a:gd name="T4" fmla="*/ 0 w 14"/>
              <a:gd name="T5" fmla="*/ 7 h 13"/>
              <a:gd name="T6" fmla="*/ 6 w 14"/>
              <a:gd name="T7" fmla="*/ 13 h 13"/>
              <a:gd name="T8" fmla="*/ 6 w 14"/>
              <a:gd name="T9" fmla="*/ 7 h 13"/>
              <a:gd name="T10" fmla="*/ 10 w 14"/>
              <a:gd name="T11" fmla="*/ 13 h 13"/>
              <a:gd name="T12" fmla="*/ 14 w 14"/>
              <a:gd name="T13" fmla="*/ 7 h 13"/>
              <a:gd name="T14" fmla="*/ 6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6" y="0"/>
                </a:moveTo>
                <a:lnTo>
                  <a:pt x="2" y="0"/>
                </a:lnTo>
                <a:lnTo>
                  <a:pt x="0" y="7"/>
                </a:lnTo>
                <a:lnTo>
                  <a:pt x="6" y="13"/>
                </a:lnTo>
                <a:lnTo>
                  <a:pt x="6" y="7"/>
                </a:lnTo>
                <a:lnTo>
                  <a:pt x="10" y="13"/>
                </a:lnTo>
                <a:lnTo>
                  <a:pt x="14" y="7"/>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2" name="Freeform 818"/>
          <p:cNvSpPr>
            <a:spLocks/>
          </p:cNvSpPr>
          <p:nvPr/>
        </p:nvSpPr>
        <p:spPr bwMode="auto">
          <a:xfrm>
            <a:off x="1184275" y="1479550"/>
            <a:ext cx="36513" cy="84138"/>
          </a:xfrm>
          <a:custGeom>
            <a:avLst/>
            <a:gdLst>
              <a:gd name="T0" fmla="*/ 17 w 23"/>
              <a:gd name="T1" fmla="*/ 0 h 53"/>
              <a:gd name="T2" fmla="*/ 15 w 23"/>
              <a:gd name="T3" fmla="*/ 0 h 53"/>
              <a:gd name="T4" fmla="*/ 8 w 23"/>
              <a:gd name="T5" fmla="*/ 4 h 53"/>
              <a:gd name="T6" fmla="*/ 0 w 23"/>
              <a:gd name="T7" fmla="*/ 12 h 53"/>
              <a:gd name="T8" fmla="*/ 4 w 23"/>
              <a:gd name="T9" fmla="*/ 21 h 53"/>
              <a:gd name="T10" fmla="*/ 8 w 23"/>
              <a:gd name="T11" fmla="*/ 27 h 53"/>
              <a:gd name="T12" fmla="*/ 8 w 23"/>
              <a:gd name="T13" fmla="*/ 36 h 53"/>
              <a:gd name="T14" fmla="*/ 10 w 23"/>
              <a:gd name="T15" fmla="*/ 42 h 53"/>
              <a:gd name="T16" fmla="*/ 17 w 23"/>
              <a:gd name="T17" fmla="*/ 49 h 53"/>
              <a:gd name="T18" fmla="*/ 17 w 23"/>
              <a:gd name="T19" fmla="*/ 53 h 53"/>
              <a:gd name="T20" fmla="*/ 23 w 23"/>
              <a:gd name="T21" fmla="*/ 51 h 53"/>
              <a:gd name="T22" fmla="*/ 23 w 23"/>
              <a:gd name="T23" fmla="*/ 44 h 53"/>
              <a:gd name="T24" fmla="*/ 19 w 23"/>
              <a:gd name="T25" fmla="*/ 36 h 53"/>
              <a:gd name="T26" fmla="*/ 10 w 23"/>
              <a:gd name="T27" fmla="*/ 36 h 53"/>
              <a:gd name="T28" fmla="*/ 12 w 23"/>
              <a:gd name="T29" fmla="*/ 21 h 53"/>
              <a:gd name="T30" fmla="*/ 6 w 23"/>
              <a:gd name="T31" fmla="*/ 15 h 53"/>
              <a:gd name="T32" fmla="*/ 12 w 23"/>
              <a:gd name="T33" fmla="*/ 8 h 53"/>
              <a:gd name="T34" fmla="*/ 21 w 23"/>
              <a:gd name="T35" fmla="*/ 6 h 53"/>
              <a:gd name="T36" fmla="*/ 17 w 23"/>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3">
                <a:moveTo>
                  <a:pt x="17" y="0"/>
                </a:moveTo>
                <a:lnTo>
                  <a:pt x="15" y="0"/>
                </a:lnTo>
                <a:lnTo>
                  <a:pt x="8" y="4"/>
                </a:lnTo>
                <a:lnTo>
                  <a:pt x="0" y="12"/>
                </a:lnTo>
                <a:lnTo>
                  <a:pt x="4" y="21"/>
                </a:lnTo>
                <a:lnTo>
                  <a:pt x="8" y="27"/>
                </a:lnTo>
                <a:lnTo>
                  <a:pt x="8" y="36"/>
                </a:lnTo>
                <a:lnTo>
                  <a:pt x="10" y="42"/>
                </a:lnTo>
                <a:lnTo>
                  <a:pt x="17" y="49"/>
                </a:lnTo>
                <a:lnTo>
                  <a:pt x="17" y="53"/>
                </a:lnTo>
                <a:lnTo>
                  <a:pt x="23" y="51"/>
                </a:lnTo>
                <a:lnTo>
                  <a:pt x="23" y="44"/>
                </a:lnTo>
                <a:lnTo>
                  <a:pt x="19" y="36"/>
                </a:lnTo>
                <a:lnTo>
                  <a:pt x="10" y="36"/>
                </a:lnTo>
                <a:lnTo>
                  <a:pt x="12" y="21"/>
                </a:lnTo>
                <a:lnTo>
                  <a:pt x="6" y="15"/>
                </a:lnTo>
                <a:lnTo>
                  <a:pt x="12" y="8"/>
                </a:lnTo>
                <a:lnTo>
                  <a:pt x="21" y="6"/>
                </a:lnTo>
                <a:lnTo>
                  <a:pt x="17"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Freeform 819"/>
          <p:cNvSpPr>
            <a:spLocks/>
          </p:cNvSpPr>
          <p:nvPr/>
        </p:nvSpPr>
        <p:spPr bwMode="auto">
          <a:xfrm>
            <a:off x="1184275" y="1479550"/>
            <a:ext cx="36513" cy="84138"/>
          </a:xfrm>
          <a:custGeom>
            <a:avLst/>
            <a:gdLst>
              <a:gd name="T0" fmla="*/ 17 w 23"/>
              <a:gd name="T1" fmla="*/ 0 h 53"/>
              <a:gd name="T2" fmla="*/ 15 w 23"/>
              <a:gd name="T3" fmla="*/ 0 h 53"/>
              <a:gd name="T4" fmla="*/ 8 w 23"/>
              <a:gd name="T5" fmla="*/ 4 h 53"/>
              <a:gd name="T6" fmla="*/ 0 w 23"/>
              <a:gd name="T7" fmla="*/ 12 h 53"/>
              <a:gd name="T8" fmla="*/ 4 w 23"/>
              <a:gd name="T9" fmla="*/ 21 h 53"/>
              <a:gd name="T10" fmla="*/ 8 w 23"/>
              <a:gd name="T11" fmla="*/ 27 h 53"/>
              <a:gd name="T12" fmla="*/ 8 w 23"/>
              <a:gd name="T13" fmla="*/ 36 h 53"/>
              <a:gd name="T14" fmla="*/ 10 w 23"/>
              <a:gd name="T15" fmla="*/ 42 h 53"/>
              <a:gd name="T16" fmla="*/ 17 w 23"/>
              <a:gd name="T17" fmla="*/ 49 h 53"/>
              <a:gd name="T18" fmla="*/ 17 w 23"/>
              <a:gd name="T19" fmla="*/ 53 h 53"/>
              <a:gd name="T20" fmla="*/ 23 w 23"/>
              <a:gd name="T21" fmla="*/ 51 h 53"/>
              <a:gd name="T22" fmla="*/ 23 w 23"/>
              <a:gd name="T23" fmla="*/ 44 h 53"/>
              <a:gd name="T24" fmla="*/ 19 w 23"/>
              <a:gd name="T25" fmla="*/ 36 h 53"/>
              <a:gd name="T26" fmla="*/ 10 w 23"/>
              <a:gd name="T27" fmla="*/ 36 h 53"/>
              <a:gd name="T28" fmla="*/ 12 w 23"/>
              <a:gd name="T29" fmla="*/ 21 h 53"/>
              <a:gd name="T30" fmla="*/ 6 w 23"/>
              <a:gd name="T31" fmla="*/ 15 h 53"/>
              <a:gd name="T32" fmla="*/ 12 w 23"/>
              <a:gd name="T33" fmla="*/ 8 h 53"/>
              <a:gd name="T34" fmla="*/ 21 w 23"/>
              <a:gd name="T35" fmla="*/ 6 h 53"/>
              <a:gd name="T36" fmla="*/ 17 w 23"/>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3">
                <a:moveTo>
                  <a:pt x="17" y="0"/>
                </a:moveTo>
                <a:lnTo>
                  <a:pt x="15" y="0"/>
                </a:lnTo>
                <a:lnTo>
                  <a:pt x="8" y="4"/>
                </a:lnTo>
                <a:lnTo>
                  <a:pt x="0" y="12"/>
                </a:lnTo>
                <a:lnTo>
                  <a:pt x="4" y="21"/>
                </a:lnTo>
                <a:lnTo>
                  <a:pt x="8" y="27"/>
                </a:lnTo>
                <a:lnTo>
                  <a:pt x="8" y="36"/>
                </a:lnTo>
                <a:lnTo>
                  <a:pt x="10" y="42"/>
                </a:lnTo>
                <a:lnTo>
                  <a:pt x="17" y="49"/>
                </a:lnTo>
                <a:lnTo>
                  <a:pt x="17" y="53"/>
                </a:lnTo>
                <a:lnTo>
                  <a:pt x="23" y="51"/>
                </a:lnTo>
                <a:lnTo>
                  <a:pt x="23" y="44"/>
                </a:lnTo>
                <a:lnTo>
                  <a:pt x="19" y="36"/>
                </a:lnTo>
                <a:lnTo>
                  <a:pt x="10" y="36"/>
                </a:lnTo>
                <a:lnTo>
                  <a:pt x="12" y="21"/>
                </a:lnTo>
                <a:lnTo>
                  <a:pt x="6" y="15"/>
                </a:lnTo>
                <a:lnTo>
                  <a:pt x="12" y="8"/>
                </a:lnTo>
                <a:lnTo>
                  <a:pt x="21" y="6"/>
                </a:lnTo>
                <a:lnTo>
                  <a:pt x="17"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4" name="Freeform 820"/>
          <p:cNvSpPr>
            <a:spLocks/>
          </p:cNvSpPr>
          <p:nvPr/>
        </p:nvSpPr>
        <p:spPr bwMode="auto">
          <a:xfrm>
            <a:off x="939800" y="1324096"/>
            <a:ext cx="942975" cy="682625"/>
          </a:xfrm>
          <a:custGeom>
            <a:avLst/>
            <a:gdLst>
              <a:gd name="T0" fmla="*/ 28 w 594"/>
              <a:gd name="T1" fmla="*/ 268 h 430"/>
              <a:gd name="T2" fmla="*/ 9 w 594"/>
              <a:gd name="T3" fmla="*/ 227 h 430"/>
              <a:gd name="T4" fmla="*/ 20 w 594"/>
              <a:gd name="T5" fmla="*/ 255 h 430"/>
              <a:gd name="T6" fmla="*/ 20 w 594"/>
              <a:gd name="T7" fmla="*/ 230 h 430"/>
              <a:gd name="T8" fmla="*/ 30 w 594"/>
              <a:gd name="T9" fmla="*/ 221 h 430"/>
              <a:gd name="T10" fmla="*/ 15 w 594"/>
              <a:gd name="T11" fmla="*/ 193 h 430"/>
              <a:gd name="T12" fmla="*/ 32 w 594"/>
              <a:gd name="T13" fmla="*/ 191 h 430"/>
              <a:gd name="T14" fmla="*/ 13 w 594"/>
              <a:gd name="T15" fmla="*/ 185 h 430"/>
              <a:gd name="T16" fmla="*/ 20 w 594"/>
              <a:gd name="T17" fmla="*/ 108 h 430"/>
              <a:gd name="T18" fmla="*/ 9 w 594"/>
              <a:gd name="T19" fmla="*/ 70 h 430"/>
              <a:gd name="T20" fmla="*/ 15 w 594"/>
              <a:gd name="T21" fmla="*/ 42 h 430"/>
              <a:gd name="T22" fmla="*/ 24 w 594"/>
              <a:gd name="T23" fmla="*/ 27 h 430"/>
              <a:gd name="T24" fmla="*/ 58 w 594"/>
              <a:gd name="T25" fmla="*/ 57 h 430"/>
              <a:gd name="T26" fmla="*/ 105 w 594"/>
              <a:gd name="T27" fmla="*/ 76 h 430"/>
              <a:gd name="T28" fmla="*/ 128 w 594"/>
              <a:gd name="T29" fmla="*/ 87 h 430"/>
              <a:gd name="T30" fmla="*/ 143 w 594"/>
              <a:gd name="T31" fmla="*/ 93 h 430"/>
              <a:gd name="T32" fmla="*/ 149 w 594"/>
              <a:gd name="T33" fmla="*/ 123 h 430"/>
              <a:gd name="T34" fmla="*/ 141 w 594"/>
              <a:gd name="T35" fmla="*/ 123 h 430"/>
              <a:gd name="T36" fmla="*/ 103 w 594"/>
              <a:gd name="T37" fmla="*/ 164 h 430"/>
              <a:gd name="T38" fmla="*/ 109 w 594"/>
              <a:gd name="T39" fmla="*/ 168 h 430"/>
              <a:gd name="T40" fmla="*/ 143 w 594"/>
              <a:gd name="T41" fmla="*/ 134 h 430"/>
              <a:gd name="T42" fmla="*/ 156 w 594"/>
              <a:gd name="T43" fmla="*/ 138 h 430"/>
              <a:gd name="T44" fmla="*/ 143 w 594"/>
              <a:gd name="T45" fmla="*/ 149 h 430"/>
              <a:gd name="T46" fmla="*/ 141 w 594"/>
              <a:gd name="T47" fmla="*/ 187 h 430"/>
              <a:gd name="T48" fmla="*/ 128 w 594"/>
              <a:gd name="T49" fmla="*/ 183 h 430"/>
              <a:gd name="T50" fmla="*/ 126 w 594"/>
              <a:gd name="T51" fmla="*/ 181 h 430"/>
              <a:gd name="T52" fmla="*/ 100 w 594"/>
              <a:gd name="T53" fmla="*/ 191 h 430"/>
              <a:gd name="T54" fmla="*/ 113 w 594"/>
              <a:gd name="T55" fmla="*/ 198 h 430"/>
              <a:gd name="T56" fmla="*/ 139 w 594"/>
              <a:gd name="T57" fmla="*/ 195 h 430"/>
              <a:gd name="T58" fmla="*/ 162 w 594"/>
              <a:gd name="T59" fmla="*/ 161 h 430"/>
              <a:gd name="T60" fmla="*/ 169 w 594"/>
              <a:gd name="T61" fmla="*/ 136 h 430"/>
              <a:gd name="T62" fmla="*/ 181 w 594"/>
              <a:gd name="T63" fmla="*/ 104 h 430"/>
              <a:gd name="T64" fmla="*/ 177 w 594"/>
              <a:gd name="T65" fmla="*/ 72 h 430"/>
              <a:gd name="T66" fmla="*/ 173 w 594"/>
              <a:gd name="T67" fmla="*/ 59 h 430"/>
              <a:gd name="T68" fmla="*/ 186 w 594"/>
              <a:gd name="T69" fmla="*/ 53 h 430"/>
              <a:gd name="T70" fmla="*/ 181 w 594"/>
              <a:gd name="T71" fmla="*/ 27 h 430"/>
              <a:gd name="T72" fmla="*/ 171 w 594"/>
              <a:gd name="T73" fmla="*/ 4 h 430"/>
              <a:gd name="T74" fmla="*/ 522 w 594"/>
              <a:gd name="T75" fmla="*/ 85 h 430"/>
              <a:gd name="T76" fmla="*/ 537 w 594"/>
              <a:gd name="T77" fmla="*/ 379 h 430"/>
              <a:gd name="T78" fmla="*/ 537 w 594"/>
              <a:gd name="T79" fmla="*/ 430 h 430"/>
              <a:gd name="T80" fmla="*/ 360 w 594"/>
              <a:gd name="T81" fmla="*/ 398 h 430"/>
              <a:gd name="T82" fmla="*/ 322 w 594"/>
              <a:gd name="T83" fmla="*/ 396 h 430"/>
              <a:gd name="T84" fmla="*/ 264 w 594"/>
              <a:gd name="T85" fmla="*/ 402 h 430"/>
              <a:gd name="T86" fmla="*/ 220 w 594"/>
              <a:gd name="T87" fmla="*/ 396 h 430"/>
              <a:gd name="T88" fmla="*/ 190 w 594"/>
              <a:gd name="T89" fmla="*/ 383 h 430"/>
              <a:gd name="T90" fmla="*/ 156 w 594"/>
              <a:gd name="T91" fmla="*/ 372 h 430"/>
              <a:gd name="T92" fmla="*/ 120 w 594"/>
              <a:gd name="T93" fmla="*/ 381 h 430"/>
              <a:gd name="T94" fmla="*/ 94 w 594"/>
              <a:gd name="T95" fmla="*/ 368 h 430"/>
              <a:gd name="T96" fmla="*/ 81 w 594"/>
              <a:gd name="T97" fmla="*/ 308 h 430"/>
              <a:gd name="T98" fmla="*/ 56 w 594"/>
              <a:gd name="T99" fmla="*/ 293 h 430"/>
              <a:gd name="T100" fmla="*/ 41 w 594"/>
              <a:gd name="T101" fmla="*/ 27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4" h="430">
                <a:moveTo>
                  <a:pt x="41" y="276"/>
                </a:moveTo>
                <a:lnTo>
                  <a:pt x="39" y="276"/>
                </a:lnTo>
                <a:lnTo>
                  <a:pt x="32" y="274"/>
                </a:lnTo>
                <a:lnTo>
                  <a:pt x="28" y="268"/>
                </a:lnTo>
                <a:lnTo>
                  <a:pt x="13" y="270"/>
                </a:lnTo>
                <a:lnTo>
                  <a:pt x="7" y="264"/>
                </a:lnTo>
                <a:lnTo>
                  <a:pt x="0" y="264"/>
                </a:lnTo>
                <a:lnTo>
                  <a:pt x="9" y="227"/>
                </a:lnTo>
                <a:lnTo>
                  <a:pt x="11" y="236"/>
                </a:lnTo>
                <a:lnTo>
                  <a:pt x="9" y="249"/>
                </a:lnTo>
                <a:lnTo>
                  <a:pt x="15" y="249"/>
                </a:lnTo>
                <a:lnTo>
                  <a:pt x="20" y="255"/>
                </a:lnTo>
                <a:lnTo>
                  <a:pt x="20" y="251"/>
                </a:lnTo>
                <a:lnTo>
                  <a:pt x="15" y="244"/>
                </a:lnTo>
                <a:lnTo>
                  <a:pt x="22" y="236"/>
                </a:lnTo>
                <a:lnTo>
                  <a:pt x="20" y="230"/>
                </a:lnTo>
                <a:lnTo>
                  <a:pt x="24" y="223"/>
                </a:lnTo>
                <a:lnTo>
                  <a:pt x="32" y="227"/>
                </a:lnTo>
                <a:lnTo>
                  <a:pt x="32" y="227"/>
                </a:lnTo>
                <a:lnTo>
                  <a:pt x="30" y="221"/>
                </a:lnTo>
                <a:lnTo>
                  <a:pt x="15" y="215"/>
                </a:lnTo>
                <a:lnTo>
                  <a:pt x="15" y="217"/>
                </a:lnTo>
                <a:lnTo>
                  <a:pt x="13" y="208"/>
                </a:lnTo>
                <a:lnTo>
                  <a:pt x="15" y="193"/>
                </a:lnTo>
                <a:lnTo>
                  <a:pt x="17" y="202"/>
                </a:lnTo>
                <a:lnTo>
                  <a:pt x="28" y="195"/>
                </a:lnTo>
                <a:lnTo>
                  <a:pt x="39" y="195"/>
                </a:lnTo>
                <a:lnTo>
                  <a:pt x="32" y="191"/>
                </a:lnTo>
                <a:lnTo>
                  <a:pt x="26" y="185"/>
                </a:lnTo>
                <a:lnTo>
                  <a:pt x="20" y="178"/>
                </a:lnTo>
                <a:lnTo>
                  <a:pt x="17" y="187"/>
                </a:lnTo>
                <a:lnTo>
                  <a:pt x="13" y="185"/>
                </a:lnTo>
                <a:lnTo>
                  <a:pt x="17" y="176"/>
                </a:lnTo>
                <a:lnTo>
                  <a:pt x="20" y="155"/>
                </a:lnTo>
                <a:lnTo>
                  <a:pt x="15" y="138"/>
                </a:lnTo>
                <a:lnTo>
                  <a:pt x="20" y="108"/>
                </a:lnTo>
                <a:lnTo>
                  <a:pt x="20" y="100"/>
                </a:lnTo>
                <a:lnTo>
                  <a:pt x="15" y="87"/>
                </a:lnTo>
                <a:lnTo>
                  <a:pt x="9" y="78"/>
                </a:lnTo>
                <a:lnTo>
                  <a:pt x="9" y="70"/>
                </a:lnTo>
                <a:lnTo>
                  <a:pt x="9" y="63"/>
                </a:lnTo>
                <a:lnTo>
                  <a:pt x="11" y="57"/>
                </a:lnTo>
                <a:lnTo>
                  <a:pt x="9" y="49"/>
                </a:lnTo>
                <a:lnTo>
                  <a:pt x="15" y="42"/>
                </a:lnTo>
                <a:lnTo>
                  <a:pt x="17" y="34"/>
                </a:lnTo>
                <a:lnTo>
                  <a:pt x="20" y="31"/>
                </a:lnTo>
                <a:lnTo>
                  <a:pt x="17" y="23"/>
                </a:lnTo>
                <a:lnTo>
                  <a:pt x="24" y="27"/>
                </a:lnTo>
                <a:lnTo>
                  <a:pt x="37" y="40"/>
                </a:lnTo>
                <a:lnTo>
                  <a:pt x="45" y="46"/>
                </a:lnTo>
                <a:lnTo>
                  <a:pt x="54" y="51"/>
                </a:lnTo>
                <a:lnTo>
                  <a:pt x="58" y="57"/>
                </a:lnTo>
                <a:lnTo>
                  <a:pt x="68" y="63"/>
                </a:lnTo>
                <a:lnTo>
                  <a:pt x="81" y="68"/>
                </a:lnTo>
                <a:lnTo>
                  <a:pt x="90" y="72"/>
                </a:lnTo>
                <a:lnTo>
                  <a:pt x="105" y="76"/>
                </a:lnTo>
                <a:lnTo>
                  <a:pt x="113" y="83"/>
                </a:lnTo>
                <a:lnTo>
                  <a:pt x="120" y="80"/>
                </a:lnTo>
                <a:lnTo>
                  <a:pt x="126" y="78"/>
                </a:lnTo>
                <a:lnTo>
                  <a:pt x="128" y="87"/>
                </a:lnTo>
                <a:lnTo>
                  <a:pt x="130" y="93"/>
                </a:lnTo>
                <a:lnTo>
                  <a:pt x="137" y="91"/>
                </a:lnTo>
                <a:lnTo>
                  <a:pt x="143" y="102"/>
                </a:lnTo>
                <a:lnTo>
                  <a:pt x="143" y="93"/>
                </a:lnTo>
                <a:lnTo>
                  <a:pt x="152" y="89"/>
                </a:lnTo>
                <a:lnTo>
                  <a:pt x="149" y="95"/>
                </a:lnTo>
                <a:lnTo>
                  <a:pt x="152" y="115"/>
                </a:lnTo>
                <a:lnTo>
                  <a:pt x="149" y="123"/>
                </a:lnTo>
                <a:lnTo>
                  <a:pt x="143" y="129"/>
                </a:lnTo>
                <a:lnTo>
                  <a:pt x="139" y="138"/>
                </a:lnTo>
                <a:lnTo>
                  <a:pt x="139" y="129"/>
                </a:lnTo>
                <a:lnTo>
                  <a:pt x="141" y="123"/>
                </a:lnTo>
                <a:lnTo>
                  <a:pt x="128" y="140"/>
                </a:lnTo>
                <a:lnTo>
                  <a:pt x="122" y="144"/>
                </a:lnTo>
                <a:lnTo>
                  <a:pt x="107" y="155"/>
                </a:lnTo>
                <a:lnTo>
                  <a:pt x="103" y="164"/>
                </a:lnTo>
                <a:lnTo>
                  <a:pt x="109" y="170"/>
                </a:lnTo>
                <a:lnTo>
                  <a:pt x="122" y="166"/>
                </a:lnTo>
                <a:lnTo>
                  <a:pt x="115" y="166"/>
                </a:lnTo>
                <a:lnTo>
                  <a:pt x="109" y="168"/>
                </a:lnTo>
                <a:lnTo>
                  <a:pt x="107" y="159"/>
                </a:lnTo>
                <a:lnTo>
                  <a:pt x="122" y="147"/>
                </a:lnTo>
                <a:lnTo>
                  <a:pt x="137" y="142"/>
                </a:lnTo>
                <a:lnTo>
                  <a:pt x="143" y="134"/>
                </a:lnTo>
                <a:lnTo>
                  <a:pt x="158" y="119"/>
                </a:lnTo>
                <a:lnTo>
                  <a:pt x="162" y="125"/>
                </a:lnTo>
                <a:lnTo>
                  <a:pt x="162" y="134"/>
                </a:lnTo>
                <a:lnTo>
                  <a:pt x="156" y="138"/>
                </a:lnTo>
                <a:lnTo>
                  <a:pt x="149" y="136"/>
                </a:lnTo>
                <a:lnTo>
                  <a:pt x="149" y="144"/>
                </a:lnTo>
                <a:lnTo>
                  <a:pt x="149" y="151"/>
                </a:lnTo>
                <a:lnTo>
                  <a:pt x="143" y="149"/>
                </a:lnTo>
                <a:lnTo>
                  <a:pt x="143" y="155"/>
                </a:lnTo>
                <a:lnTo>
                  <a:pt x="149" y="155"/>
                </a:lnTo>
                <a:lnTo>
                  <a:pt x="152" y="161"/>
                </a:lnTo>
                <a:lnTo>
                  <a:pt x="141" y="187"/>
                </a:lnTo>
                <a:lnTo>
                  <a:pt x="132" y="183"/>
                </a:lnTo>
                <a:lnTo>
                  <a:pt x="139" y="176"/>
                </a:lnTo>
                <a:lnTo>
                  <a:pt x="132" y="176"/>
                </a:lnTo>
                <a:lnTo>
                  <a:pt x="128" y="183"/>
                </a:lnTo>
                <a:lnTo>
                  <a:pt x="126" y="191"/>
                </a:lnTo>
                <a:lnTo>
                  <a:pt x="124" y="193"/>
                </a:lnTo>
                <a:lnTo>
                  <a:pt x="122" y="187"/>
                </a:lnTo>
                <a:lnTo>
                  <a:pt x="126" y="181"/>
                </a:lnTo>
                <a:lnTo>
                  <a:pt x="128" y="172"/>
                </a:lnTo>
                <a:lnTo>
                  <a:pt x="113" y="183"/>
                </a:lnTo>
                <a:lnTo>
                  <a:pt x="107" y="189"/>
                </a:lnTo>
                <a:lnTo>
                  <a:pt x="100" y="191"/>
                </a:lnTo>
                <a:lnTo>
                  <a:pt x="107" y="193"/>
                </a:lnTo>
                <a:lnTo>
                  <a:pt x="107" y="200"/>
                </a:lnTo>
                <a:lnTo>
                  <a:pt x="111" y="204"/>
                </a:lnTo>
                <a:lnTo>
                  <a:pt x="113" y="198"/>
                </a:lnTo>
                <a:lnTo>
                  <a:pt x="120" y="193"/>
                </a:lnTo>
                <a:lnTo>
                  <a:pt x="124" y="202"/>
                </a:lnTo>
                <a:lnTo>
                  <a:pt x="130" y="200"/>
                </a:lnTo>
                <a:lnTo>
                  <a:pt x="139" y="195"/>
                </a:lnTo>
                <a:lnTo>
                  <a:pt x="143" y="189"/>
                </a:lnTo>
                <a:lnTo>
                  <a:pt x="156" y="185"/>
                </a:lnTo>
                <a:lnTo>
                  <a:pt x="162" y="176"/>
                </a:lnTo>
                <a:lnTo>
                  <a:pt x="162" y="161"/>
                </a:lnTo>
                <a:lnTo>
                  <a:pt x="169" y="155"/>
                </a:lnTo>
                <a:lnTo>
                  <a:pt x="162" y="147"/>
                </a:lnTo>
                <a:lnTo>
                  <a:pt x="171" y="142"/>
                </a:lnTo>
                <a:lnTo>
                  <a:pt x="169" y="136"/>
                </a:lnTo>
                <a:lnTo>
                  <a:pt x="177" y="125"/>
                </a:lnTo>
                <a:lnTo>
                  <a:pt x="186" y="119"/>
                </a:lnTo>
                <a:lnTo>
                  <a:pt x="183" y="112"/>
                </a:lnTo>
                <a:lnTo>
                  <a:pt x="181" y="104"/>
                </a:lnTo>
                <a:lnTo>
                  <a:pt x="181" y="89"/>
                </a:lnTo>
                <a:lnTo>
                  <a:pt x="181" y="87"/>
                </a:lnTo>
                <a:lnTo>
                  <a:pt x="183" y="80"/>
                </a:lnTo>
                <a:lnTo>
                  <a:pt x="177" y="72"/>
                </a:lnTo>
                <a:lnTo>
                  <a:pt x="175" y="66"/>
                </a:lnTo>
                <a:lnTo>
                  <a:pt x="169" y="66"/>
                </a:lnTo>
                <a:lnTo>
                  <a:pt x="169" y="57"/>
                </a:lnTo>
                <a:lnTo>
                  <a:pt x="173" y="59"/>
                </a:lnTo>
                <a:lnTo>
                  <a:pt x="181" y="63"/>
                </a:lnTo>
                <a:lnTo>
                  <a:pt x="181" y="57"/>
                </a:lnTo>
                <a:lnTo>
                  <a:pt x="179" y="49"/>
                </a:lnTo>
                <a:lnTo>
                  <a:pt x="186" y="53"/>
                </a:lnTo>
                <a:lnTo>
                  <a:pt x="188" y="46"/>
                </a:lnTo>
                <a:lnTo>
                  <a:pt x="186" y="38"/>
                </a:lnTo>
                <a:lnTo>
                  <a:pt x="188" y="31"/>
                </a:lnTo>
                <a:lnTo>
                  <a:pt x="181" y="27"/>
                </a:lnTo>
                <a:lnTo>
                  <a:pt x="175" y="21"/>
                </a:lnTo>
                <a:lnTo>
                  <a:pt x="175" y="19"/>
                </a:lnTo>
                <a:lnTo>
                  <a:pt x="173" y="10"/>
                </a:lnTo>
                <a:lnTo>
                  <a:pt x="171" y="4"/>
                </a:lnTo>
                <a:lnTo>
                  <a:pt x="177" y="0"/>
                </a:lnTo>
                <a:lnTo>
                  <a:pt x="277" y="27"/>
                </a:lnTo>
                <a:lnTo>
                  <a:pt x="390" y="55"/>
                </a:lnTo>
                <a:lnTo>
                  <a:pt x="522" y="85"/>
                </a:lnTo>
                <a:lnTo>
                  <a:pt x="594" y="100"/>
                </a:lnTo>
                <a:lnTo>
                  <a:pt x="592" y="104"/>
                </a:lnTo>
                <a:lnTo>
                  <a:pt x="539" y="355"/>
                </a:lnTo>
                <a:lnTo>
                  <a:pt x="537" y="379"/>
                </a:lnTo>
                <a:lnTo>
                  <a:pt x="533" y="385"/>
                </a:lnTo>
                <a:lnTo>
                  <a:pt x="537" y="400"/>
                </a:lnTo>
                <a:lnTo>
                  <a:pt x="535" y="423"/>
                </a:lnTo>
                <a:lnTo>
                  <a:pt x="537" y="430"/>
                </a:lnTo>
                <a:lnTo>
                  <a:pt x="445" y="411"/>
                </a:lnTo>
                <a:lnTo>
                  <a:pt x="375" y="394"/>
                </a:lnTo>
                <a:lnTo>
                  <a:pt x="367" y="398"/>
                </a:lnTo>
                <a:lnTo>
                  <a:pt x="360" y="398"/>
                </a:lnTo>
                <a:lnTo>
                  <a:pt x="352" y="396"/>
                </a:lnTo>
                <a:lnTo>
                  <a:pt x="335" y="394"/>
                </a:lnTo>
                <a:lnTo>
                  <a:pt x="330" y="391"/>
                </a:lnTo>
                <a:lnTo>
                  <a:pt x="322" y="396"/>
                </a:lnTo>
                <a:lnTo>
                  <a:pt x="301" y="396"/>
                </a:lnTo>
                <a:lnTo>
                  <a:pt x="286" y="398"/>
                </a:lnTo>
                <a:lnTo>
                  <a:pt x="271" y="400"/>
                </a:lnTo>
                <a:lnTo>
                  <a:pt x="264" y="402"/>
                </a:lnTo>
                <a:lnTo>
                  <a:pt x="256" y="400"/>
                </a:lnTo>
                <a:lnTo>
                  <a:pt x="249" y="394"/>
                </a:lnTo>
                <a:lnTo>
                  <a:pt x="241" y="391"/>
                </a:lnTo>
                <a:lnTo>
                  <a:pt x="220" y="396"/>
                </a:lnTo>
                <a:lnTo>
                  <a:pt x="213" y="394"/>
                </a:lnTo>
                <a:lnTo>
                  <a:pt x="198" y="394"/>
                </a:lnTo>
                <a:lnTo>
                  <a:pt x="196" y="387"/>
                </a:lnTo>
                <a:lnTo>
                  <a:pt x="190" y="383"/>
                </a:lnTo>
                <a:lnTo>
                  <a:pt x="181" y="381"/>
                </a:lnTo>
                <a:lnTo>
                  <a:pt x="175" y="377"/>
                </a:lnTo>
                <a:lnTo>
                  <a:pt x="162" y="377"/>
                </a:lnTo>
                <a:lnTo>
                  <a:pt x="156" y="372"/>
                </a:lnTo>
                <a:lnTo>
                  <a:pt x="149" y="372"/>
                </a:lnTo>
                <a:lnTo>
                  <a:pt x="141" y="377"/>
                </a:lnTo>
                <a:lnTo>
                  <a:pt x="134" y="379"/>
                </a:lnTo>
                <a:lnTo>
                  <a:pt x="120" y="381"/>
                </a:lnTo>
                <a:lnTo>
                  <a:pt x="113" y="379"/>
                </a:lnTo>
                <a:lnTo>
                  <a:pt x="105" y="374"/>
                </a:lnTo>
                <a:lnTo>
                  <a:pt x="100" y="374"/>
                </a:lnTo>
                <a:lnTo>
                  <a:pt x="94" y="368"/>
                </a:lnTo>
                <a:lnTo>
                  <a:pt x="83" y="364"/>
                </a:lnTo>
                <a:lnTo>
                  <a:pt x="79" y="359"/>
                </a:lnTo>
                <a:lnTo>
                  <a:pt x="83" y="323"/>
                </a:lnTo>
                <a:lnTo>
                  <a:pt x="81" y="308"/>
                </a:lnTo>
                <a:lnTo>
                  <a:pt x="73" y="302"/>
                </a:lnTo>
                <a:lnTo>
                  <a:pt x="68" y="296"/>
                </a:lnTo>
                <a:lnTo>
                  <a:pt x="62" y="293"/>
                </a:lnTo>
                <a:lnTo>
                  <a:pt x="56" y="293"/>
                </a:lnTo>
                <a:lnTo>
                  <a:pt x="49" y="287"/>
                </a:lnTo>
                <a:lnTo>
                  <a:pt x="47" y="279"/>
                </a:lnTo>
                <a:lnTo>
                  <a:pt x="45" y="279"/>
                </a:lnTo>
                <a:lnTo>
                  <a:pt x="41" y="27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Freeform 821"/>
          <p:cNvSpPr>
            <a:spLocks/>
          </p:cNvSpPr>
          <p:nvPr/>
        </p:nvSpPr>
        <p:spPr bwMode="auto">
          <a:xfrm>
            <a:off x="945356" y="1317746"/>
            <a:ext cx="942975" cy="682625"/>
          </a:xfrm>
          <a:custGeom>
            <a:avLst/>
            <a:gdLst>
              <a:gd name="T0" fmla="*/ 28 w 594"/>
              <a:gd name="T1" fmla="*/ 268 h 430"/>
              <a:gd name="T2" fmla="*/ 9 w 594"/>
              <a:gd name="T3" fmla="*/ 227 h 430"/>
              <a:gd name="T4" fmla="*/ 20 w 594"/>
              <a:gd name="T5" fmla="*/ 255 h 430"/>
              <a:gd name="T6" fmla="*/ 20 w 594"/>
              <a:gd name="T7" fmla="*/ 230 h 430"/>
              <a:gd name="T8" fmla="*/ 30 w 594"/>
              <a:gd name="T9" fmla="*/ 221 h 430"/>
              <a:gd name="T10" fmla="*/ 15 w 594"/>
              <a:gd name="T11" fmla="*/ 193 h 430"/>
              <a:gd name="T12" fmla="*/ 32 w 594"/>
              <a:gd name="T13" fmla="*/ 191 h 430"/>
              <a:gd name="T14" fmla="*/ 13 w 594"/>
              <a:gd name="T15" fmla="*/ 185 h 430"/>
              <a:gd name="T16" fmla="*/ 20 w 594"/>
              <a:gd name="T17" fmla="*/ 108 h 430"/>
              <a:gd name="T18" fmla="*/ 9 w 594"/>
              <a:gd name="T19" fmla="*/ 70 h 430"/>
              <a:gd name="T20" fmla="*/ 15 w 594"/>
              <a:gd name="T21" fmla="*/ 42 h 430"/>
              <a:gd name="T22" fmla="*/ 24 w 594"/>
              <a:gd name="T23" fmla="*/ 27 h 430"/>
              <a:gd name="T24" fmla="*/ 58 w 594"/>
              <a:gd name="T25" fmla="*/ 57 h 430"/>
              <a:gd name="T26" fmla="*/ 105 w 594"/>
              <a:gd name="T27" fmla="*/ 76 h 430"/>
              <a:gd name="T28" fmla="*/ 128 w 594"/>
              <a:gd name="T29" fmla="*/ 87 h 430"/>
              <a:gd name="T30" fmla="*/ 143 w 594"/>
              <a:gd name="T31" fmla="*/ 93 h 430"/>
              <a:gd name="T32" fmla="*/ 149 w 594"/>
              <a:gd name="T33" fmla="*/ 123 h 430"/>
              <a:gd name="T34" fmla="*/ 141 w 594"/>
              <a:gd name="T35" fmla="*/ 123 h 430"/>
              <a:gd name="T36" fmla="*/ 103 w 594"/>
              <a:gd name="T37" fmla="*/ 164 h 430"/>
              <a:gd name="T38" fmla="*/ 109 w 594"/>
              <a:gd name="T39" fmla="*/ 168 h 430"/>
              <a:gd name="T40" fmla="*/ 143 w 594"/>
              <a:gd name="T41" fmla="*/ 134 h 430"/>
              <a:gd name="T42" fmla="*/ 156 w 594"/>
              <a:gd name="T43" fmla="*/ 138 h 430"/>
              <a:gd name="T44" fmla="*/ 143 w 594"/>
              <a:gd name="T45" fmla="*/ 149 h 430"/>
              <a:gd name="T46" fmla="*/ 141 w 594"/>
              <a:gd name="T47" fmla="*/ 187 h 430"/>
              <a:gd name="T48" fmla="*/ 128 w 594"/>
              <a:gd name="T49" fmla="*/ 183 h 430"/>
              <a:gd name="T50" fmla="*/ 126 w 594"/>
              <a:gd name="T51" fmla="*/ 181 h 430"/>
              <a:gd name="T52" fmla="*/ 100 w 594"/>
              <a:gd name="T53" fmla="*/ 191 h 430"/>
              <a:gd name="T54" fmla="*/ 113 w 594"/>
              <a:gd name="T55" fmla="*/ 198 h 430"/>
              <a:gd name="T56" fmla="*/ 139 w 594"/>
              <a:gd name="T57" fmla="*/ 195 h 430"/>
              <a:gd name="T58" fmla="*/ 162 w 594"/>
              <a:gd name="T59" fmla="*/ 161 h 430"/>
              <a:gd name="T60" fmla="*/ 169 w 594"/>
              <a:gd name="T61" fmla="*/ 136 h 430"/>
              <a:gd name="T62" fmla="*/ 181 w 594"/>
              <a:gd name="T63" fmla="*/ 104 h 430"/>
              <a:gd name="T64" fmla="*/ 177 w 594"/>
              <a:gd name="T65" fmla="*/ 72 h 430"/>
              <a:gd name="T66" fmla="*/ 173 w 594"/>
              <a:gd name="T67" fmla="*/ 59 h 430"/>
              <a:gd name="T68" fmla="*/ 186 w 594"/>
              <a:gd name="T69" fmla="*/ 53 h 430"/>
              <a:gd name="T70" fmla="*/ 181 w 594"/>
              <a:gd name="T71" fmla="*/ 27 h 430"/>
              <a:gd name="T72" fmla="*/ 171 w 594"/>
              <a:gd name="T73" fmla="*/ 4 h 430"/>
              <a:gd name="T74" fmla="*/ 522 w 594"/>
              <a:gd name="T75" fmla="*/ 85 h 430"/>
              <a:gd name="T76" fmla="*/ 537 w 594"/>
              <a:gd name="T77" fmla="*/ 379 h 430"/>
              <a:gd name="T78" fmla="*/ 537 w 594"/>
              <a:gd name="T79" fmla="*/ 430 h 430"/>
              <a:gd name="T80" fmla="*/ 360 w 594"/>
              <a:gd name="T81" fmla="*/ 398 h 430"/>
              <a:gd name="T82" fmla="*/ 322 w 594"/>
              <a:gd name="T83" fmla="*/ 396 h 430"/>
              <a:gd name="T84" fmla="*/ 264 w 594"/>
              <a:gd name="T85" fmla="*/ 402 h 430"/>
              <a:gd name="T86" fmla="*/ 220 w 594"/>
              <a:gd name="T87" fmla="*/ 396 h 430"/>
              <a:gd name="T88" fmla="*/ 190 w 594"/>
              <a:gd name="T89" fmla="*/ 383 h 430"/>
              <a:gd name="T90" fmla="*/ 156 w 594"/>
              <a:gd name="T91" fmla="*/ 372 h 430"/>
              <a:gd name="T92" fmla="*/ 120 w 594"/>
              <a:gd name="T93" fmla="*/ 381 h 430"/>
              <a:gd name="T94" fmla="*/ 94 w 594"/>
              <a:gd name="T95" fmla="*/ 368 h 430"/>
              <a:gd name="T96" fmla="*/ 81 w 594"/>
              <a:gd name="T97" fmla="*/ 308 h 430"/>
              <a:gd name="T98" fmla="*/ 56 w 594"/>
              <a:gd name="T99" fmla="*/ 293 h 430"/>
              <a:gd name="T100" fmla="*/ 41 w 594"/>
              <a:gd name="T101" fmla="*/ 27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4" h="430">
                <a:moveTo>
                  <a:pt x="41" y="276"/>
                </a:moveTo>
                <a:lnTo>
                  <a:pt x="39" y="276"/>
                </a:lnTo>
                <a:lnTo>
                  <a:pt x="32" y="274"/>
                </a:lnTo>
                <a:lnTo>
                  <a:pt x="28" y="268"/>
                </a:lnTo>
                <a:lnTo>
                  <a:pt x="13" y="270"/>
                </a:lnTo>
                <a:lnTo>
                  <a:pt x="7" y="264"/>
                </a:lnTo>
                <a:lnTo>
                  <a:pt x="0" y="264"/>
                </a:lnTo>
                <a:lnTo>
                  <a:pt x="9" y="227"/>
                </a:lnTo>
                <a:lnTo>
                  <a:pt x="11" y="236"/>
                </a:lnTo>
                <a:lnTo>
                  <a:pt x="9" y="249"/>
                </a:lnTo>
                <a:lnTo>
                  <a:pt x="15" y="249"/>
                </a:lnTo>
                <a:lnTo>
                  <a:pt x="20" y="255"/>
                </a:lnTo>
                <a:lnTo>
                  <a:pt x="20" y="251"/>
                </a:lnTo>
                <a:lnTo>
                  <a:pt x="15" y="244"/>
                </a:lnTo>
                <a:lnTo>
                  <a:pt x="22" y="236"/>
                </a:lnTo>
                <a:lnTo>
                  <a:pt x="20" y="230"/>
                </a:lnTo>
                <a:lnTo>
                  <a:pt x="24" y="223"/>
                </a:lnTo>
                <a:lnTo>
                  <a:pt x="32" y="227"/>
                </a:lnTo>
                <a:lnTo>
                  <a:pt x="32" y="227"/>
                </a:lnTo>
                <a:lnTo>
                  <a:pt x="30" y="221"/>
                </a:lnTo>
                <a:lnTo>
                  <a:pt x="15" y="215"/>
                </a:lnTo>
                <a:lnTo>
                  <a:pt x="15" y="217"/>
                </a:lnTo>
                <a:lnTo>
                  <a:pt x="13" y="208"/>
                </a:lnTo>
                <a:lnTo>
                  <a:pt x="15" y="193"/>
                </a:lnTo>
                <a:lnTo>
                  <a:pt x="17" y="202"/>
                </a:lnTo>
                <a:lnTo>
                  <a:pt x="28" y="195"/>
                </a:lnTo>
                <a:lnTo>
                  <a:pt x="39" y="195"/>
                </a:lnTo>
                <a:lnTo>
                  <a:pt x="32" y="191"/>
                </a:lnTo>
                <a:lnTo>
                  <a:pt x="26" y="185"/>
                </a:lnTo>
                <a:lnTo>
                  <a:pt x="20" y="178"/>
                </a:lnTo>
                <a:lnTo>
                  <a:pt x="17" y="187"/>
                </a:lnTo>
                <a:lnTo>
                  <a:pt x="13" y="185"/>
                </a:lnTo>
                <a:lnTo>
                  <a:pt x="17" y="176"/>
                </a:lnTo>
                <a:lnTo>
                  <a:pt x="20" y="155"/>
                </a:lnTo>
                <a:lnTo>
                  <a:pt x="15" y="138"/>
                </a:lnTo>
                <a:lnTo>
                  <a:pt x="20" y="108"/>
                </a:lnTo>
                <a:lnTo>
                  <a:pt x="20" y="100"/>
                </a:lnTo>
                <a:lnTo>
                  <a:pt x="15" y="87"/>
                </a:lnTo>
                <a:lnTo>
                  <a:pt x="9" y="78"/>
                </a:lnTo>
                <a:lnTo>
                  <a:pt x="9" y="70"/>
                </a:lnTo>
                <a:lnTo>
                  <a:pt x="9" y="63"/>
                </a:lnTo>
                <a:lnTo>
                  <a:pt x="11" y="57"/>
                </a:lnTo>
                <a:lnTo>
                  <a:pt x="9" y="49"/>
                </a:lnTo>
                <a:lnTo>
                  <a:pt x="15" y="42"/>
                </a:lnTo>
                <a:lnTo>
                  <a:pt x="17" y="34"/>
                </a:lnTo>
                <a:lnTo>
                  <a:pt x="20" y="31"/>
                </a:lnTo>
                <a:lnTo>
                  <a:pt x="17" y="23"/>
                </a:lnTo>
                <a:lnTo>
                  <a:pt x="24" y="27"/>
                </a:lnTo>
                <a:lnTo>
                  <a:pt x="37" y="40"/>
                </a:lnTo>
                <a:lnTo>
                  <a:pt x="45" y="46"/>
                </a:lnTo>
                <a:lnTo>
                  <a:pt x="54" y="51"/>
                </a:lnTo>
                <a:lnTo>
                  <a:pt x="58" y="57"/>
                </a:lnTo>
                <a:lnTo>
                  <a:pt x="68" y="63"/>
                </a:lnTo>
                <a:lnTo>
                  <a:pt x="81" y="68"/>
                </a:lnTo>
                <a:lnTo>
                  <a:pt x="90" y="72"/>
                </a:lnTo>
                <a:lnTo>
                  <a:pt x="105" y="76"/>
                </a:lnTo>
                <a:lnTo>
                  <a:pt x="113" y="83"/>
                </a:lnTo>
                <a:lnTo>
                  <a:pt x="120" y="80"/>
                </a:lnTo>
                <a:lnTo>
                  <a:pt x="126" y="78"/>
                </a:lnTo>
                <a:lnTo>
                  <a:pt x="128" y="87"/>
                </a:lnTo>
                <a:lnTo>
                  <a:pt x="130" y="93"/>
                </a:lnTo>
                <a:lnTo>
                  <a:pt x="137" y="91"/>
                </a:lnTo>
                <a:lnTo>
                  <a:pt x="143" y="102"/>
                </a:lnTo>
                <a:lnTo>
                  <a:pt x="143" y="93"/>
                </a:lnTo>
                <a:lnTo>
                  <a:pt x="152" y="89"/>
                </a:lnTo>
                <a:lnTo>
                  <a:pt x="149" y="95"/>
                </a:lnTo>
                <a:lnTo>
                  <a:pt x="152" y="115"/>
                </a:lnTo>
                <a:lnTo>
                  <a:pt x="149" y="123"/>
                </a:lnTo>
                <a:lnTo>
                  <a:pt x="143" y="129"/>
                </a:lnTo>
                <a:lnTo>
                  <a:pt x="139" y="138"/>
                </a:lnTo>
                <a:lnTo>
                  <a:pt x="139" y="129"/>
                </a:lnTo>
                <a:lnTo>
                  <a:pt x="141" y="123"/>
                </a:lnTo>
                <a:lnTo>
                  <a:pt x="128" y="140"/>
                </a:lnTo>
                <a:lnTo>
                  <a:pt x="122" y="144"/>
                </a:lnTo>
                <a:lnTo>
                  <a:pt x="107" y="155"/>
                </a:lnTo>
                <a:lnTo>
                  <a:pt x="103" y="164"/>
                </a:lnTo>
                <a:lnTo>
                  <a:pt x="109" y="170"/>
                </a:lnTo>
                <a:lnTo>
                  <a:pt x="122" y="166"/>
                </a:lnTo>
                <a:lnTo>
                  <a:pt x="115" y="166"/>
                </a:lnTo>
                <a:lnTo>
                  <a:pt x="109" y="168"/>
                </a:lnTo>
                <a:lnTo>
                  <a:pt x="107" y="159"/>
                </a:lnTo>
                <a:lnTo>
                  <a:pt x="122" y="147"/>
                </a:lnTo>
                <a:lnTo>
                  <a:pt x="137" y="142"/>
                </a:lnTo>
                <a:lnTo>
                  <a:pt x="143" y="134"/>
                </a:lnTo>
                <a:lnTo>
                  <a:pt x="158" y="119"/>
                </a:lnTo>
                <a:lnTo>
                  <a:pt x="162" y="125"/>
                </a:lnTo>
                <a:lnTo>
                  <a:pt x="162" y="134"/>
                </a:lnTo>
                <a:lnTo>
                  <a:pt x="156" y="138"/>
                </a:lnTo>
                <a:lnTo>
                  <a:pt x="149" y="136"/>
                </a:lnTo>
                <a:lnTo>
                  <a:pt x="149" y="144"/>
                </a:lnTo>
                <a:lnTo>
                  <a:pt x="149" y="151"/>
                </a:lnTo>
                <a:lnTo>
                  <a:pt x="143" y="149"/>
                </a:lnTo>
                <a:lnTo>
                  <a:pt x="143" y="155"/>
                </a:lnTo>
                <a:lnTo>
                  <a:pt x="149" y="155"/>
                </a:lnTo>
                <a:lnTo>
                  <a:pt x="152" y="161"/>
                </a:lnTo>
                <a:lnTo>
                  <a:pt x="141" y="187"/>
                </a:lnTo>
                <a:lnTo>
                  <a:pt x="132" y="183"/>
                </a:lnTo>
                <a:lnTo>
                  <a:pt x="139" y="176"/>
                </a:lnTo>
                <a:lnTo>
                  <a:pt x="132" y="176"/>
                </a:lnTo>
                <a:lnTo>
                  <a:pt x="128" y="183"/>
                </a:lnTo>
                <a:lnTo>
                  <a:pt x="126" y="191"/>
                </a:lnTo>
                <a:lnTo>
                  <a:pt x="124" y="193"/>
                </a:lnTo>
                <a:lnTo>
                  <a:pt x="122" y="187"/>
                </a:lnTo>
                <a:lnTo>
                  <a:pt x="126" y="181"/>
                </a:lnTo>
                <a:lnTo>
                  <a:pt x="128" y="172"/>
                </a:lnTo>
                <a:lnTo>
                  <a:pt x="113" y="183"/>
                </a:lnTo>
                <a:lnTo>
                  <a:pt x="107" y="189"/>
                </a:lnTo>
                <a:lnTo>
                  <a:pt x="100" y="191"/>
                </a:lnTo>
                <a:lnTo>
                  <a:pt x="107" y="193"/>
                </a:lnTo>
                <a:lnTo>
                  <a:pt x="107" y="200"/>
                </a:lnTo>
                <a:lnTo>
                  <a:pt x="111" y="204"/>
                </a:lnTo>
                <a:lnTo>
                  <a:pt x="113" y="198"/>
                </a:lnTo>
                <a:lnTo>
                  <a:pt x="120" y="193"/>
                </a:lnTo>
                <a:lnTo>
                  <a:pt x="124" y="202"/>
                </a:lnTo>
                <a:lnTo>
                  <a:pt x="130" y="200"/>
                </a:lnTo>
                <a:lnTo>
                  <a:pt x="139" y="195"/>
                </a:lnTo>
                <a:lnTo>
                  <a:pt x="143" y="189"/>
                </a:lnTo>
                <a:lnTo>
                  <a:pt x="156" y="185"/>
                </a:lnTo>
                <a:lnTo>
                  <a:pt x="162" y="176"/>
                </a:lnTo>
                <a:lnTo>
                  <a:pt x="162" y="161"/>
                </a:lnTo>
                <a:lnTo>
                  <a:pt x="169" y="155"/>
                </a:lnTo>
                <a:lnTo>
                  <a:pt x="162" y="147"/>
                </a:lnTo>
                <a:lnTo>
                  <a:pt x="171" y="142"/>
                </a:lnTo>
                <a:lnTo>
                  <a:pt x="169" y="136"/>
                </a:lnTo>
                <a:lnTo>
                  <a:pt x="177" y="125"/>
                </a:lnTo>
                <a:lnTo>
                  <a:pt x="186" y="119"/>
                </a:lnTo>
                <a:lnTo>
                  <a:pt x="183" y="112"/>
                </a:lnTo>
                <a:lnTo>
                  <a:pt x="181" y="104"/>
                </a:lnTo>
                <a:lnTo>
                  <a:pt x="181" y="89"/>
                </a:lnTo>
                <a:lnTo>
                  <a:pt x="181" y="87"/>
                </a:lnTo>
                <a:lnTo>
                  <a:pt x="183" y="80"/>
                </a:lnTo>
                <a:lnTo>
                  <a:pt x="177" y="72"/>
                </a:lnTo>
                <a:lnTo>
                  <a:pt x="175" y="66"/>
                </a:lnTo>
                <a:lnTo>
                  <a:pt x="169" y="66"/>
                </a:lnTo>
                <a:lnTo>
                  <a:pt x="169" y="57"/>
                </a:lnTo>
                <a:lnTo>
                  <a:pt x="173" y="59"/>
                </a:lnTo>
                <a:lnTo>
                  <a:pt x="181" y="63"/>
                </a:lnTo>
                <a:lnTo>
                  <a:pt x="181" y="57"/>
                </a:lnTo>
                <a:lnTo>
                  <a:pt x="179" y="49"/>
                </a:lnTo>
                <a:lnTo>
                  <a:pt x="186" y="53"/>
                </a:lnTo>
                <a:lnTo>
                  <a:pt x="188" y="46"/>
                </a:lnTo>
                <a:lnTo>
                  <a:pt x="186" y="38"/>
                </a:lnTo>
                <a:lnTo>
                  <a:pt x="188" y="31"/>
                </a:lnTo>
                <a:lnTo>
                  <a:pt x="181" y="27"/>
                </a:lnTo>
                <a:lnTo>
                  <a:pt x="175" y="21"/>
                </a:lnTo>
                <a:lnTo>
                  <a:pt x="175" y="19"/>
                </a:lnTo>
                <a:lnTo>
                  <a:pt x="173" y="10"/>
                </a:lnTo>
                <a:lnTo>
                  <a:pt x="171" y="4"/>
                </a:lnTo>
                <a:lnTo>
                  <a:pt x="177" y="0"/>
                </a:lnTo>
                <a:lnTo>
                  <a:pt x="277" y="27"/>
                </a:lnTo>
                <a:lnTo>
                  <a:pt x="390" y="55"/>
                </a:lnTo>
                <a:lnTo>
                  <a:pt x="522" y="85"/>
                </a:lnTo>
                <a:lnTo>
                  <a:pt x="594" y="100"/>
                </a:lnTo>
                <a:lnTo>
                  <a:pt x="592" y="104"/>
                </a:lnTo>
                <a:lnTo>
                  <a:pt x="539" y="355"/>
                </a:lnTo>
                <a:lnTo>
                  <a:pt x="537" y="379"/>
                </a:lnTo>
                <a:lnTo>
                  <a:pt x="533" y="385"/>
                </a:lnTo>
                <a:lnTo>
                  <a:pt x="537" y="400"/>
                </a:lnTo>
                <a:lnTo>
                  <a:pt x="535" y="423"/>
                </a:lnTo>
                <a:lnTo>
                  <a:pt x="537" y="430"/>
                </a:lnTo>
                <a:lnTo>
                  <a:pt x="445" y="411"/>
                </a:lnTo>
                <a:lnTo>
                  <a:pt x="375" y="394"/>
                </a:lnTo>
                <a:lnTo>
                  <a:pt x="367" y="398"/>
                </a:lnTo>
                <a:lnTo>
                  <a:pt x="360" y="398"/>
                </a:lnTo>
                <a:lnTo>
                  <a:pt x="352" y="396"/>
                </a:lnTo>
                <a:lnTo>
                  <a:pt x="335" y="394"/>
                </a:lnTo>
                <a:lnTo>
                  <a:pt x="330" y="391"/>
                </a:lnTo>
                <a:lnTo>
                  <a:pt x="322" y="396"/>
                </a:lnTo>
                <a:lnTo>
                  <a:pt x="301" y="396"/>
                </a:lnTo>
                <a:lnTo>
                  <a:pt x="286" y="398"/>
                </a:lnTo>
                <a:lnTo>
                  <a:pt x="271" y="400"/>
                </a:lnTo>
                <a:lnTo>
                  <a:pt x="264" y="402"/>
                </a:lnTo>
                <a:lnTo>
                  <a:pt x="256" y="400"/>
                </a:lnTo>
                <a:lnTo>
                  <a:pt x="249" y="394"/>
                </a:lnTo>
                <a:lnTo>
                  <a:pt x="241" y="391"/>
                </a:lnTo>
                <a:lnTo>
                  <a:pt x="220" y="396"/>
                </a:lnTo>
                <a:lnTo>
                  <a:pt x="213" y="394"/>
                </a:lnTo>
                <a:lnTo>
                  <a:pt x="198" y="394"/>
                </a:lnTo>
                <a:lnTo>
                  <a:pt x="196" y="387"/>
                </a:lnTo>
                <a:lnTo>
                  <a:pt x="190" y="383"/>
                </a:lnTo>
                <a:lnTo>
                  <a:pt x="181" y="381"/>
                </a:lnTo>
                <a:lnTo>
                  <a:pt x="175" y="377"/>
                </a:lnTo>
                <a:lnTo>
                  <a:pt x="162" y="377"/>
                </a:lnTo>
                <a:lnTo>
                  <a:pt x="156" y="372"/>
                </a:lnTo>
                <a:lnTo>
                  <a:pt x="149" y="372"/>
                </a:lnTo>
                <a:lnTo>
                  <a:pt x="141" y="377"/>
                </a:lnTo>
                <a:lnTo>
                  <a:pt x="134" y="379"/>
                </a:lnTo>
                <a:lnTo>
                  <a:pt x="120" y="381"/>
                </a:lnTo>
                <a:lnTo>
                  <a:pt x="113" y="379"/>
                </a:lnTo>
                <a:lnTo>
                  <a:pt x="105" y="374"/>
                </a:lnTo>
                <a:lnTo>
                  <a:pt x="100" y="374"/>
                </a:lnTo>
                <a:lnTo>
                  <a:pt x="94" y="368"/>
                </a:lnTo>
                <a:lnTo>
                  <a:pt x="83" y="364"/>
                </a:lnTo>
                <a:lnTo>
                  <a:pt x="79" y="359"/>
                </a:lnTo>
                <a:lnTo>
                  <a:pt x="83" y="323"/>
                </a:lnTo>
                <a:lnTo>
                  <a:pt x="81" y="308"/>
                </a:lnTo>
                <a:lnTo>
                  <a:pt x="73" y="302"/>
                </a:lnTo>
                <a:lnTo>
                  <a:pt x="68" y="296"/>
                </a:lnTo>
                <a:lnTo>
                  <a:pt x="62" y="293"/>
                </a:lnTo>
                <a:lnTo>
                  <a:pt x="56" y="293"/>
                </a:lnTo>
                <a:lnTo>
                  <a:pt x="49" y="287"/>
                </a:lnTo>
                <a:lnTo>
                  <a:pt x="47" y="279"/>
                </a:lnTo>
                <a:lnTo>
                  <a:pt x="45" y="279"/>
                </a:lnTo>
                <a:lnTo>
                  <a:pt x="41" y="27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6" name="Freeform 822"/>
          <p:cNvSpPr>
            <a:spLocks/>
          </p:cNvSpPr>
          <p:nvPr/>
        </p:nvSpPr>
        <p:spPr bwMode="auto">
          <a:xfrm>
            <a:off x="1149350" y="1420813"/>
            <a:ext cx="20638" cy="28575"/>
          </a:xfrm>
          <a:custGeom>
            <a:avLst/>
            <a:gdLst>
              <a:gd name="T0" fmla="*/ 9 w 13"/>
              <a:gd name="T1" fmla="*/ 3 h 18"/>
              <a:gd name="T2" fmla="*/ 13 w 13"/>
              <a:gd name="T3" fmla="*/ 11 h 18"/>
              <a:gd name="T4" fmla="*/ 11 w 13"/>
              <a:gd name="T5" fmla="*/ 18 h 18"/>
              <a:gd name="T6" fmla="*/ 5 w 13"/>
              <a:gd name="T7" fmla="*/ 18 h 18"/>
              <a:gd name="T8" fmla="*/ 0 w 13"/>
              <a:gd name="T9" fmla="*/ 11 h 18"/>
              <a:gd name="T10" fmla="*/ 5 w 13"/>
              <a:gd name="T11" fmla="*/ 0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13" y="11"/>
                </a:lnTo>
                <a:lnTo>
                  <a:pt x="11" y="18"/>
                </a:lnTo>
                <a:lnTo>
                  <a:pt x="5" y="18"/>
                </a:lnTo>
                <a:lnTo>
                  <a:pt x="0" y="11"/>
                </a:lnTo>
                <a:lnTo>
                  <a:pt x="5" y="0"/>
                </a:lnTo>
                <a:lnTo>
                  <a:pt x="9" y="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Freeform 823"/>
          <p:cNvSpPr>
            <a:spLocks/>
          </p:cNvSpPr>
          <p:nvPr/>
        </p:nvSpPr>
        <p:spPr bwMode="auto">
          <a:xfrm>
            <a:off x="1149350" y="1420813"/>
            <a:ext cx="20638" cy="28575"/>
          </a:xfrm>
          <a:custGeom>
            <a:avLst/>
            <a:gdLst>
              <a:gd name="T0" fmla="*/ 9 w 13"/>
              <a:gd name="T1" fmla="*/ 3 h 18"/>
              <a:gd name="T2" fmla="*/ 13 w 13"/>
              <a:gd name="T3" fmla="*/ 11 h 18"/>
              <a:gd name="T4" fmla="*/ 11 w 13"/>
              <a:gd name="T5" fmla="*/ 18 h 18"/>
              <a:gd name="T6" fmla="*/ 5 w 13"/>
              <a:gd name="T7" fmla="*/ 18 h 18"/>
              <a:gd name="T8" fmla="*/ 0 w 13"/>
              <a:gd name="T9" fmla="*/ 11 h 18"/>
              <a:gd name="T10" fmla="*/ 5 w 13"/>
              <a:gd name="T11" fmla="*/ 0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13" y="11"/>
                </a:lnTo>
                <a:lnTo>
                  <a:pt x="11" y="18"/>
                </a:lnTo>
                <a:lnTo>
                  <a:pt x="5" y="18"/>
                </a:lnTo>
                <a:lnTo>
                  <a:pt x="0" y="11"/>
                </a:lnTo>
                <a:lnTo>
                  <a:pt x="5" y="0"/>
                </a:lnTo>
                <a:lnTo>
                  <a:pt x="9" y="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8" name="Freeform 824"/>
          <p:cNvSpPr>
            <a:spLocks/>
          </p:cNvSpPr>
          <p:nvPr/>
        </p:nvSpPr>
        <p:spPr bwMode="auto">
          <a:xfrm>
            <a:off x="2795587" y="3940296"/>
            <a:ext cx="1981200" cy="1930400"/>
          </a:xfrm>
          <a:custGeom>
            <a:avLst/>
            <a:gdLst>
              <a:gd name="T0" fmla="*/ 164 w 1248"/>
              <a:gd name="T1" fmla="*/ 496 h 1216"/>
              <a:gd name="T2" fmla="*/ 373 w 1248"/>
              <a:gd name="T3" fmla="*/ 11 h 1216"/>
              <a:gd name="T4" fmla="*/ 648 w 1248"/>
              <a:gd name="T5" fmla="*/ 17 h 1216"/>
              <a:gd name="T6" fmla="*/ 682 w 1248"/>
              <a:gd name="T7" fmla="*/ 251 h 1216"/>
              <a:gd name="T8" fmla="*/ 714 w 1248"/>
              <a:gd name="T9" fmla="*/ 266 h 1216"/>
              <a:gd name="T10" fmla="*/ 763 w 1248"/>
              <a:gd name="T11" fmla="*/ 283 h 1216"/>
              <a:gd name="T12" fmla="*/ 816 w 1248"/>
              <a:gd name="T13" fmla="*/ 285 h 1216"/>
              <a:gd name="T14" fmla="*/ 841 w 1248"/>
              <a:gd name="T15" fmla="*/ 313 h 1216"/>
              <a:gd name="T16" fmla="*/ 893 w 1248"/>
              <a:gd name="T17" fmla="*/ 315 h 1216"/>
              <a:gd name="T18" fmla="*/ 916 w 1248"/>
              <a:gd name="T19" fmla="*/ 313 h 1216"/>
              <a:gd name="T20" fmla="*/ 952 w 1248"/>
              <a:gd name="T21" fmla="*/ 313 h 1216"/>
              <a:gd name="T22" fmla="*/ 999 w 1248"/>
              <a:gd name="T23" fmla="*/ 317 h 1216"/>
              <a:gd name="T24" fmla="*/ 1057 w 1248"/>
              <a:gd name="T25" fmla="*/ 313 h 1216"/>
              <a:gd name="T26" fmla="*/ 1114 w 1248"/>
              <a:gd name="T27" fmla="*/ 326 h 1216"/>
              <a:gd name="T28" fmla="*/ 1167 w 1248"/>
              <a:gd name="T29" fmla="*/ 343 h 1216"/>
              <a:gd name="T30" fmla="*/ 1218 w 1248"/>
              <a:gd name="T31" fmla="*/ 567 h 1216"/>
              <a:gd name="T32" fmla="*/ 1248 w 1248"/>
              <a:gd name="T33" fmla="*/ 613 h 1216"/>
              <a:gd name="T34" fmla="*/ 1242 w 1248"/>
              <a:gd name="T35" fmla="*/ 660 h 1216"/>
              <a:gd name="T36" fmla="*/ 1235 w 1248"/>
              <a:gd name="T37" fmla="*/ 731 h 1216"/>
              <a:gd name="T38" fmla="*/ 1201 w 1248"/>
              <a:gd name="T39" fmla="*/ 786 h 1216"/>
              <a:gd name="T40" fmla="*/ 1137 w 1248"/>
              <a:gd name="T41" fmla="*/ 814 h 1216"/>
              <a:gd name="T42" fmla="*/ 1137 w 1248"/>
              <a:gd name="T43" fmla="*/ 777 h 1216"/>
              <a:gd name="T44" fmla="*/ 1110 w 1248"/>
              <a:gd name="T45" fmla="*/ 799 h 1216"/>
              <a:gd name="T46" fmla="*/ 1097 w 1248"/>
              <a:gd name="T47" fmla="*/ 846 h 1216"/>
              <a:gd name="T48" fmla="*/ 1022 w 1248"/>
              <a:gd name="T49" fmla="*/ 899 h 1216"/>
              <a:gd name="T50" fmla="*/ 995 w 1248"/>
              <a:gd name="T51" fmla="*/ 920 h 1216"/>
              <a:gd name="T52" fmla="*/ 982 w 1248"/>
              <a:gd name="T53" fmla="*/ 905 h 1216"/>
              <a:gd name="T54" fmla="*/ 956 w 1248"/>
              <a:gd name="T55" fmla="*/ 897 h 1216"/>
              <a:gd name="T56" fmla="*/ 973 w 1248"/>
              <a:gd name="T57" fmla="*/ 929 h 1216"/>
              <a:gd name="T58" fmla="*/ 937 w 1248"/>
              <a:gd name="T59" fmla="*/ 948 h 1216"/>
              <a:gd name="T60" fmla="*/ 912 w 1248"/>
              <a:gd name="T61" fmla="*/ 956 h 1216"/>
              <a:gd name="T62" fmla="*/ 914 w 1248"/>
              <a:gd name="T63" fmla="*/ 965 h 1216"/>
              <a:gd name="T64" fmla="*/ 869 w 1248"/>
              <a:gd name="T65" fmla="*/ 997 h 1216"/>
              <a:gd name="T66" fmla="*/ 863 w 1248"/>
              <a:gd name="T67" fmla="*/ 1056 h 1216"/>
              <a:gd name="T68" fmla="*/ 841 w 1248"/>
              <a:gd name="T69" fmla="*/ 1046 h 1216"/>
              <a:gd name="T70" fmla="*/ 867 w 1248"/>
              <a:gd name="T71" fmla="*/ 1080 h 1216"/>
              <a:gd name="T72" fmla="*/ 867 w 1248"/>
              <a:gd name="T73" fmla="*/ 1114 h 1216"/>
              <a:gd name="T74" fmla="*/ 888 w 1248"/>
              <a:gd name="T75" fmla="*/ 1203 h 1216"/>
              <a:gd name="T76" fmla="*/ 880 w 1248"/>
              <a:gd name="T77" fmla="*/ 1216 h 1216"/>
              <a:gd name="T78" fmla="*/ 820 w 1248"/>
              <a:gd name="T79" fmla="*/ 1193 h 1216"/>
              <a:gd name="T80" fmla="*/ 743 w 1248"/>
              <a:gd name="T81" fmla="*/ 1169 h 1216"/>
              <a:gd name="T82" fmla="*/ 703 w 1248"/>
              <a:gd name="T83" fmla="*/ 1144 h 1216"/>
              <a:gd name="T84" fmla="*/ 669 w 1248"/>
              <a:gd name="T85" fmla="*/ 1071 h 1216"/>
              <a:gd name="T86" fmla="*/ 665 w 1248"/>
              <a:gd name="T87" fmla="*/ 1022 h 1216"/>
              <a:gd name="T88" fmla="*/ 618 w 1248"/>
              <a:gd name="T89" fmla="*/ 971 h 1216"/>
              <a:gd name="T90" fmla="*/ 586 w 1248"/>
              <a:gd name="T91" fmla="*/ 914 h 1216"/>
              <a:gd name="T92" fmla="*/ 556 w 1248"/>
              <a:gd name="T93" fmla="*/ 850 h 1216"/>
              <a:gd name="T94" fmla="*/ 503 w 1248"/>
              <a:gd name="T95" fmla="*/ 788 h 1216"/>
              <a:gd name="T96" fmla="*/ 465 w 1248"/>
              <a:gd name="T97" fmla="*/ 767 h 1216"/>
              <a:gd name="T98" fmla="*/ 396 w 1248"/>
              <a:gd name="T99" fmla="*/ 754 h 1216"/>
              <a:gd name="T100" fmla="*/ 356 w 1248"/>
              <a:gd name="T101" fmla="*/ 777 h 1216"/>
              <a:gd name="T102" fmla="*/ 315 w 1248"/>
              <a:gd name="T103" fmla="*/ 839 h 1216"/>
              <a:gd name="T104" fmla="*/ 273 w 1248"/>
              <a:gd name="T105" fmla="*/ 826 h 1216"/>
              <a:gd name="T106" fmla="*/ 201 w 1248"/>
              <a:gd name="T107" fmla="*/ 777 h 1216"/>
              <a:gd name="T108" fmla="*/ 166 w 1248"/>
              <a:gd name="T109" fmla="*/ 694 h 1216"/>
              <a:gd name="T110" fmla="*/ 139 w 1248"/>
              <a:gd name="T111" fmla="*/ 641 h 1216"/>
              <a:gd name="T112" fmla="*/ 64 w 1248"/>
              <a:gd name="T113" fmla="*/ 564 h 1216"/>
              <a:gd name="T114" fmla="*/ 20 w 1248"/>
              <a:gd name="T115" fmla="*/ 51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8" h="1216">
                <a:moveTo>
                  <a:pt x="9" y="507"/>
                </a:moveTo>
                <a:lnTo>
                  <a:pt x="9" y="503"/>
                </a:lnTo>
                <a:lnTo>
                  <a:pt x="5" y="498"/>
                </a:lnTo>
                <a:lnTo>
                  <a:pt x="0" y="484"/>
                </a:lnTo>
                <a:lnTo>
                  <a:pt x="0" y="481"/>
                </a:lnTo>
                <a:lnTo>
                  <a:pt x="73" y="488"/>
                </a:lnTo>
                <a:lnTo>
                  <a:pt x="164" y="496"/>
                </a:lnTo>
                <a:lnTo>
                  <a:pt x="247" y="503"/>
                </a:lnTo>
                <a:lnTo>
                  <a:pt x="330" y="509"/>
                </a:lnTo>
                <a:lnTo>
                  <a:pt x="335" y="509"/>
                </a:lnTo>
                <a:lnTo>
                  <a:pt x="341" y="501"/>
                </a:lnTo>
                <a:lnTo>
                  <a:pt x="347" y="383"/>
                </a:lnTo>
                <a:lnTo>
                  <a:pt x="356" y="281"/>
                </a:lnTo>
                <a:lnTo>
                  <a:pt x="373" y="11"/>
                </a:lnTo>
                <a:lnTo>
                  <a:pt x="375" y="2"/>
                </a:lnTo>
                <a:lnTo>
                  <a:pt x="379" y="0"/>
                </a:lnTo>
                <a:lnTo>
                  <a:pt x="501" y="9"/>
                </a:lnTo>
                <a:lnTo>
                  <a:pt x="594" y="13"/>
                </a:lnTo>
                <a:lnTo>
                  <a:pt x="631" y="13"/>
                </a:lnTo>
                <a:lnTo>
                  <a:pt x="639" y="13"/>
                </a:lnTo>
                <a:lnTo>
                  <a:pt x="648" y="17"/>
                </a:lnTo>
                <a:lnTo>
                  <a:pt x="641" y="219"/>
                </a:lnTo>
                <a:lnTo>
                  <a:pt x="639" y="230"/>
                </a:lnTo>
                <a:lnTo>
                  <a:pt x="648" y="232"/>
                </a:lnTo>
                <a:lnTo>
                  <a:pt x="654" y="236"/>
                </a:lnTo>
                <a:lnTo>
                  <a:pt x="667" y="251"/>
                </a:lnTo>
                <a:lnTo>
                  <a:pt x="673" y="256"/>
                </a:lnTo>
                <a:lnTo>
                  <a:pt x="682" y="251"/>
                </a:lnTo>
                <a:lnTo>
                  <a:pt x="688" y="254"/>
                </a:lnTo>
                <a:lnTo>
                  <a:pt x="695" y="254"/>
                </a:lnTo>
                <a:lnTo>
                  <a:pt x="699" y="245"/>
                </a:lnTo>
                <a:lnTo>
                  <a:pt x="701" y="249"/>
                </a:lnTo>
                <a:lnTo>
                  <a:pt x="707" y="254"/>
                </a:lnTo>
                <a:lnTo>
                  <a:pt x="714" y="260"/>
                </a:lnTo>
                <a:lnTo>
                  <a:pt x="714" y="266"/>
                </a:lnTo>
                <a:lnTo>
                  <a:pt x="714" y="275"/>
                </a:lnTo>
                <a:lnTo>
                  <a:pt x="722" y="275"/>
                </a:lnTo>
                <a:lnTo>
                  <a:pt x="726" y="277"/>
                </a:lnTo>
                <a:lnTo>
                  <a:pt x="733" y="275"/>
                </a:lnTo>
                <a:lnTo>
                  <a:pt x="741" y="279"/>
                </a:lnTo>
                <a:lnTo>
                  <a:pt x="754" y="283"/>
                </a:lnTo>
                <a:lnTo>
                  <a:pt x="763" y="283"/>
                </a:lnTo>
                <a:lnTo>
                  <a:pt x="769" y="283"/>
                </a:lnTo>
                <a:lnTo>
                  <a:pt x="773" y="288"/>
                </a:lnTo>
                <a:lnTo>
                  <a:pt x="778" y="292"/>
                </a:lnTo>
                <a:lnTo>
                  <a:pt x="786" y="290"/>
                </a:lnTo>
                <a:lnTo>
                  <a:pt x="792" y="285"/>
                </a:lnTo>
                <a:lnTo>
                  <a:pt x="807" y="285"/>
                </a:lnTo>
                <a:lnTo>
                  <a:pt x="816" y="285"/>
                </a:lnTo>
                <a:lnTo>
                  <a:pt x="814" y="292"/>
                </a:lnTo>
                <a:lnTo>
                  <a:pt x="818" y="300"/>
                </a:lnTo>
                <a:lnTo>
                  <a:pt x="827" y="300"/>
                </a:lnTo>
                <a:lnTo>
                  <a:pt x="829" y="305"/>
                </a:lnTo>
                <a:lnTo>
                  <a:pt x="829" y="315"/>
                </a:lnTo>
                <a:lnTo>
                  <a:pt x="835" y="317"/>
                </a:lnTo>
                <a:lnTo>
                  <a:pt x="841" y="313"/>
                </a:lnTo>
                <a:lnTo>
                  <a:pt x="854" y="303"/>
                </a:lnTo>
                <a:lnTo>
                  <a:pt x="861" y="305"/>
                </a:lnTo>
                <a:lnTo>
                  <a:pt x="863" y="313"/>
                </a:lnTo>
                <a:lnTo>
                  <a:pt x="871" y="313"/>
                </a:lnTo>
                <a:lnTo>
                  <a:pt x="873" y="320"/>
                </a:lnTo>
                <a:lnTo>
                  <a:pt x="880" y="320"/>
                </a:lnTo>
                <a:lnTo>
                  <a:pt x="893" y="315"/>
                </a:lnTo>
                <a:lnTo>
                  <a:pt x="899" y="315"/>
                </a:lnTo>
                <a:lnTo>
                  <a:pt x="897" y="322"/>
                </a:lnTo>
                <a:lnTo>
                  <a:pt x="899" y="330"/>
                </a:lnTo>
                <a:lnTo>
                  <a:pt x="901" y="332"/>
                </a:lnTo>
                <a:lnTo>
                  <a:pt x="905" y="330"/>
                </a:lnTo>
                <a:lnTo>
                  <a:pt x="910" y="317"/>
                </a:lnTo>
                <a:lnTo>
                  <a:pt x="916" y="313"/>
                </a:lnTo>
                <a:lnTo>
                  <a:pt x="918" y="307"/>
                </a:lnTo>
                <a:lnTo>
                  <a:pt x="920" y="307"/>
                </a:lnTo>
                <a:lnTo>
                  <a:pt x="927" y="309"/>
                </a:lnTo>
                <a:lnTo>
                  <a:pt x="933" y="315"/>
                </a:lnTo>
                <a:lnTo>
                  <a:pt x="939" y="317"/>
                </a:lnTo>
                <a:lnTo>
                  <a:pt x="946" y="313"/>
                </a:lnTo>
                <a:lnTo>
                  <a:pt x="952" y="313"/>
                </a:lnTo>
                <a:lnTo>
                  <a:pt x="959" y="322"/>
                </a:lnTo>
                <a:lnTo>
                  <a:pt x="965" y="326"/>
                </a:lnTo>
                <a:lnTo>
                  <a:pt x="973" y="328"/>
                </a:lnTo>
                <a:lnTo>
                  <a:pt x="980" y="334"/>
                </a:lnTo>
                <a:lnTo>
                  <a:pt x="982" y="328"/>
                </a:lnTo>
                <a:lnTo>
                  <a:pt x="990" y="328"/>
                </a:lnTo>
                <a:lnTo>
                  <a:pt x="999" y="317"/>
                </a:lnTo>
                <a:lnTo>
                  <a:pt x="1008" y="317"/>
                </a:lnTo>
                <a:lnTo>
                  <a:pt x="1014" y="313"/>
                </a:lnTo>
                <a:lnTo>
                  <a:pt x="1020" y="317"/>
                </a:lnTo>
                <a:lnTo>
                  <a:pt x="1029" y="317"/>
                </a:lnTo>
                <a:lnTo>
                  <a:pt x="1035" y="313"/>
                </a:lnTo>
                <a:lnTo>
                  <a:pt x="1048" y="307"/>
                </a:lnTo>
                <a:lnTo>
                  <a:pt x="1057" y="313"/>
                </a:lnTo>
                <a:lnTo>
                  <a:pt x="1061" y="315"/>
                </a:lnTo>
                <a:lnTo>
                  <a:pt x="1069" y="315"/>
                </a:lnTo>
                <a:lnTo>
                  <a:pt x="1074" y="313"/>
                </a:lnTo>
                <a:lnTo>
                  <a:pt x="1078" y="305"/>
                </a:lnTo>
                <a:lnTo>
                  <a:pt x="1084" y="305"/>
                </a:lnTo>
                <a:lnTo>
                  <a:pt x="1101" y="315"/>
                </a:lnTo>
                <a:lnTo>
                  <a:pt x="1114" y="326"/>
                </a:lnTo>
                <a:lnTo>
                  <a:pt x="1123" y="328"/>
                </a:lnTo>
                <a:lnTo>
                  <a:pt x="1129" y="334"/>
                </a:lnTo>
                <a:lnTo>
                  <a:pt x="1150" y="339"/>
                </a:lnTo>
                <a:lnTo>
                  <a:pt x="1152" y="341"/>
                </a:lnTo>
                <a:lnTo>
                  <a:pt x="1152" y="343"/>
                </a:lnTo>
                <a:lnTo>
                  <a:pt x="1161" y="349"/>
                </a:lnTo>
                <a:lnTo>
                  <a:pt x="1167" y="343"/>
                </a:lnTo>
                <a:lnTo>
                  <a:pt x="1191" y="347"/>
                </a:lnTo>
                <a:lnTo>
                  <a:pt x="1193" y="409"/>
                </a:lnTo>
                <a:lnTo>
                  <a:pt x="1195" y="524"/>
                </a:lnTo>
                <a:lnTo>
                  <a:pt x="1208" y="535"/>
                </a:lnTo>
                <a:lnTo>
                  <a:pt x="1214" y="541"/>
                </a:lnTo>
                <a:lnTo>
                  <a:pt x="1218" y="556"/>
                </a:lnTo>
                <a:lnTo>
                  <a:pt x="1218" y="567"/>
                </a:lnTo>
                <a:lnTo>
                  <a:pt x="1223" y="573"/>
                </a:lnTo>
                <a:lnTo>
                  <a:pt x="1227" y="582"/>
                </a:lnTo>
                <a:lnTo>
                  <a:pt x="1229" y="584"/>
                </a:lnTo>
                <a:lnTo>
                  <a:pt x="1233" y="590"/>
                </a:lnTo>
                <a:lnTo>
                  <a:pt x="1233" y="596"/>
                </a:lnTo>
                <a:lnTo>
                  <a:pt x="1244" y="611"/>
                </a:lnTo>
                <a:lnTo>
                  <a:pt x="1248" y="613"/>
                </a:lnTo>
                <a:lnTo>
                  <a:pt x="1246" y="620"/>
                </a:lnTo>
                <a:lnTo>
                  <a:pt x="1248" y="626"/>
                </a:lnTo>
                <a:lnTo>
                  <a:pt x="1246" y="633"/>
                </a:lnTo>
                <a:lnTo>
                  <a:pt x="1248" y="639"/>
                </a:lnTo>
                <a:lnTo>
                  <a:pt x="1246" y="645"/>
                </a:lnTo>
                <a:lnTo>
                  <a:pt x="1246" y="654"/>
                </a:lnTo>
                <a:lnTo>
                  <a:pt x="1242" y="660"/>
                </a:lnTo>
                <a:lnTo>
                  <a:pt x="1242" y="669"/>
                </a:lnTo>
                <a:lnTo>
                  <a:pt x="1235" y="675"/>
                </a:lnTo>
                <a:lnTo>
                  <a:pt x="1231" y="684"/>
                </a:lnTo>
                <a:lnTo>
                  <a:pt x="1233" y="697"/>
                </a:lnTo>
                <a:lnTo>
                  <a:pt x="1229" y="705"/>
                </a:lnTo>
                <a:lnTo>
                  <a:pt x="1233" y="714"/>
                </a:lnTo>
                <a:lnTo>
                  <a:pt x="1235" y="731"/>
                </a:lnTo>
                <a:lnTo>
                  <a:pt x="1233" y="739"/>
                </a:lnTo>
                <a:lnTo>
                  <a:pt x="1227" y="748"/>
                </a:lnTo>
                <a:lnTo>
                  <a:pt x="1227" y="748"/>
                </a:lnTo>
                <a:lnTo>
                  <a:pt x="1220" y="754"/>
                </a:lnTo>
                <a:lnTo>
                  <a:pt x="1212" y="767"/>
                </a:lnTo>
                <a:lnTo>
                  <a:pt x="1223" y="784"/>
                </a:lnTo>
                <a:lnTo>
                  <a:pt x="1201" y="786"/>
                </a:lnTo>
                <a:lnTo>
                  <a:pt x="1178" y="797"/>
                </a:lnTo>
                <a:lnTo>
                  <a:pt x="1157" y="807"/>
                </a:lnTo>
                <a:lnTo>
                  <a:pt x="1150" y="809"/>
                </a:lnTo>
                <a:lnTo>
                  <a:pt x="1142" y="814"/>
                </a:lnTo>
                <a:lnTo>
                  <a:pt x="1135" y="822"/>
                </a:lnTo>
                <a:lnTo>
                  <a:pt x="1133" y="822"/>
                </a:lnTo>
                <a:lnTo>
                  <a:pt x="1137" y="814"/>
                </a:lnTo>
                <a:lnTo>
                  <a:pt x="1152" y="803"/>
                </a:lnTo>
                <a:lnTo>
                  <a:pt x="1161" y="801"/>
                </a:lnTo>
                <a:lnTo>
                  <a:pt x="1163" y="799"/>
                </a:lnTo>
                <a:lnTo>
                  <a:pt x="1148" y="799"/>
                </a:lnTo>
                <a:lnTo>
                  <a:pt x="1133" y="803"/>
                </a:lnTo>
                <a:lnTo>
                  <a:pt x="1137" y="788"/>
                </a:lnTo>
                <a:lnTo>
                  <a:pt x="1137" y="777"/>
                </a:lnTo>
                <a:lnTo>
                  <a:pt x="1131" y="775"/>
                </a:lnTo>
                <a:lnTo>
                  <a:pt x="1125" y="782"/>
                </a:lnTo>
                <a:lnTo>
                  <a:pt x="1120" y="788"/>
                </a:lnTo>
                <a:lnTo>
                  <a:pt x="1110" y="782"/>
                </a:lnTo>
                <a:lnTo>
                  <a:pt x="1105" y="786"/>
                </a:lnTo>
                <a:lnTo>
                  <a:pt x="1110" y="792"/>
                </a:lnTo>
                <a:lnTo>
                  <a:pt x="1110" y="799"/>
                </a:lnTo>
                <a:lnTo>
                  <a:pt x="1116" y="805"/>
                </a:lnTo>
                <a:lnTo>
                  <a:pt x="1116" y="816"/>
                </a:lnTo>
                <a:lnTo>
                  <a:pt x="1125" y="818"/>
                </a:lnTo>
                <a:lnTo>
                  <a:pt x="1120" y="826"/>
                </a:lnTo>
                <a:lnTo>
                  <a:pt x="1114" y="831"/>
                </a:lnTo>
                <a:lnTo>
                  <a:pt x="1108" y="837"/>
                </a:lnTo>
                <a:lnTo>
                  <a:pt x="1097" y="846"/>
                </a:lnTo>
                <a:lnTo>
                  <a:pt x="1095" y="858"/>
                </a:lnTo>
                <a:lnTo>
                  <a:pt x="1082" y="871"/>
                </a:lnTo>
                <a:lnTo>
                  <a:pt x="1074" y="878"/>
                </a:lnTo>
                <a:lnTo>
                  <a:pt x="1065" y="882"/>
                </a:lnTo>
                <a:lnTo>
                  <a:pt x="1050" y="892"/>
                </a:lnTo>
                <a:lnTo>
                  <a:pt x="1037" y="892"/>
                </a:lnTo>
                <a:lnTo>
                  <a:pt x="1022" y="899"/>
                </a:lnTo>
                <a:lnTo>
                  <a:pt x="1022" y="905"/>
                </a:lnTo>
                <a:lnTo>
                  <a:pt x="1031" y="901"/>
                </a:lnTo>
                <a:lnTo>
                  <a:pt x="1037" y="899"/>
                </a:lnTo>
                <a:lnTo>
                  <a:pt x="1029" y="905"/>
                </a:lnTo>
                <a:lnTo>
                  <a:pt x="1014" y="910"/>
                </a:lnTo>
                <a:lnTo>
                  <a:pt x="993" y="922"/>
                </a:lnTo>
                <a:lnTo>
                  <a:pt x="995" y="920"/>
                </a:lnTo>
                <a:lnTo>
                  <a:pt x="1010" y="912"/>
                </a:lnTo>
                <a:lnTo>
                  <a:pt x="1012" y="905"/>
                </a:lnTo>
                <a:lnTo>
                  <a:pt x="997" y="912"/>
                </a:lnTo>
                <a:lnTo>
                  <a:pt x="1001" y="905"/>
                </a:lnTo>
                <a:lnTo>
                  <a:pt x="993" y="907"/>
                </a:lnTo>
                <a:lnTo>
                  <a:pt x="990" y="899"/>
                </a:lnTo>
                <a:lnTo>
                  <a:pt x="982" y="905"/>
                </a:lnTo>
                <a:lnTo>
                  <a:pt x="976" y="901"/>
                </a:lnTo>
                <a:lnTo>
                  <a:pt x="971" y="892"/>
                </a:lnTo>
                <a:lnTo>
                  <a:pt x="971" y="895"/>
                </a:lnTo>
                <a:lnTo>
                  <a:pt x="978" y="907"/>
                </a:lnTo>
                <a:lnTo>
                  <a:pt x="969" y="912"/>
                </a:lnTo>
                <a:lnTo>
                  <a:pt x="959" y="901"/>
                </a:lnTo>
                <a:lnTo>
                  <a:pt x="956" y="897"/>
                </a:lnTo>
                <a:lnTo>
                  <a:pt x="950" y="897"/>
                </a:lnTo>
                <a:lnTo>
                  <a:pt x="956" y="912"/>
                </a:lnTo>
                <a:lnTo>
                  <a:pt x="965" y="916"/>
                </a:lnTo>
                <a:lnTo>
                  <a:pt x="961" y="924"/>
                </a:lnTo>
                <a:lnTo>
                  <a:pt x="967" y="922"/>
                </a:lnTo>
                <a:lnTo>
                  <a:pt x="976" y="927"/>
                </a:lnTo>
                <a:lnTo>
                  <a:pt x="973" y="929"/>
                </a:lnTo>
                <a:lnTo>
                  <a:pt x="952" y="941"/>
                </a:lnTo>
                <a:lnTo>
                  <a:pt x="946" y="937"/>
                </a:lnTo>
                <a:lnTo>
                  <a:pt x="935" y="924"/>
                </a:lnTo>
                <a:lnTo>
                  <a:pt x="937" y="927"/>
                </a:lnTo>
                <a:lnTo>
                  <a:pt x="933" y="935"/>
                </a:lnTo>
                <a:lnTo>
                  <a:pt x="937" y="941"/>
                </a:lnTo>
                <a:lnTo>
                  <a:pt x="937" y="948"/>
                </a:lnTo>
                <a:lnTo>
                  <a:pt x="929" y="959"/>
                </a:lnTo>
                <a:lnTo>
                  <a:pt x="922" y="963"/>
                </a:lnTo>
                <a:lnTo>
                  <a:pt x="924" y="954"/>
                </a:lnTo>
                <a:lnTo>
                  <a:pt x="922" y="948"/>
                </a:lnTo>
                <a:lnTo>
                  <a:pt x="922" y="954"/>
                </a:lnTo>
                <a:lnTo>
                  <a:pt x="914" y="963"/>
                </a:lnTo>
                <a:lnTo>
                  <a:pt x="912" y="956"/>
                </a:lnTo>
                <a:lnTo>
                  <a:pt x="905" y="961"/>
                </a:lnTo>
                <a:lnTo>
                  <a:pt x="897" y="959"/>
                </a:lnTo>
                <a:lnTo>
                  <a:pt x="899" y="963"/>
                </a:lnTo>
                <a:lnTo>
                  <a:pt x="895" y="969"/>
                </a:lnTo>
                <a:lnTo>
                  <a:pt x="903" y="976"/>
                </a:lnTo>
                <a:lnTo>
                  <a:pt x="905" y="969"/>
                </a:lnTo>
                <a:lnTo>
                  <a:pt x="914" y="965"/>
                </a:lnTo>
                <a:lnTo>
                  <a:pt x="914" y="971"/>
                </a:lnTo>
                <a:lnTo>
                  <a:pt x="910" y="978"/>
                </a:lnTo>
                <a:lnTo>
                  <a:pt x="895" y="997"/>
                </a:lnTo>
                <a:lnTo>
                  <a:pt x="888" y="990"/>
                </a:lnTo>
                <a:lnTo>
                  <a:pt x="873" y="993"/>
                </a:lnTo>
                <a:lnTo>
                  <a:pt x="865" y="995"/>
                </a:lnTo>
                <a:lnTo>
                  <a:pt x="869" y="997"/>
                </a:lnTo>
                <a:lnTo>
                  <a:pt x="876" y="995"/>
                </a:lnTo>
                <a:lnTo>
                  <a:pt x="876" y="1001"/>
                </a:lnTo>
                <a:lnTo>
                  <a:pt x="882" y="1007"/>
                </a:lnTo>
                <a:lnTo>
                  <a:pt x="886" y="1010"/>
                </a:lnTo>
                <a:lnTo>
                  <a:pt x="888" y="1016"/>
                </a:lnTo>
                <a:lnTo>
                  <a:pt x="873" y="1052"/>
                </a:lnTo>
                <a:lnTo>
                  <a:pt x="863" y="1056"/>
                </a:lnTo>
                <a:lnTo>
                  <a:pt x="869" y="1050"/>
                </a:lnTo>
                <a:lnTo>
                  <a:pt x="863" y="1048"/>
                </a:lnTo>
                <a:lnTo>
                  <a:pt x="858" y="1050"/>
                </a:lnTo>
                <a:lnTo>
                  <a:pt x="850" y="1050"/>
                </a:lnTo>
                <a:lnTo>
                  <a:pt x="846" y="1044"/>
                </a:lnTo>
                <a:lnTo>
                  <a:pt x="837" y="1037"/>
                </a:lnTo>
                <a:lnTo>
                  <a:pt x="841" y="1046"/>
                </a:lnTo>
                <a:lnTo>
                  <a:pt x="846" y="1050"/>
                </a:lnTo>
                <a:lnTo>
                  <a:pt x="844" y="1059"/>
                </a:lnTo>
                <a:lnTo>
                  <a:pt x="858" y="1063"/>
                </a:lnTo>
                <a:lnTo>
                  <a:pt x="873" y="1059"/>
                </a:lnTo>
                <a:lnTo>
                  <a:pt x="871" y="1065"/>
                </a:lnTo>
                <a:lnTo>
                  <a:pt x="871" y="1074"/>
                </a:lnTo>
                <a:lnTo>
                  <a:pt x="867" y="1080"/>
                </a:lnTo>
                <a:lnTo>
                  <a:pt x="867" y="1088"/>
                </a:lnTo>
                <a:lnTo>
                  <a:pt x="861" y="1088"/>
                </a:lnTo>
                <a:lnTo>
                  <a:pt x="858" y="1095"/>
                </a:lnTo>
                <a:lnTo>
                  <a:pt x="867" y="1103"/>
                </a:lnTo>
                <a:lnTo>
                  <a:pt x="861" y="1101"/>
                </a:lnTo>
                <a:lnTo>
                  <a:pt x="861" y="1108"/>
                </a:lnTo>
                <a:lnTo>
                  <a:pt x="867" y="1114"/>
                </a:lnTo>
                <a:lnTo>
                  <a:pt x="871" y="1140"/>
                </a:lnTo>
                <a:lnTo>
                  <a:pt x="871" y="1148"/>
                </a:lnTo>
                <a:lnTo>
                  <a:pt x="884" y="1171"/>
                </a:lnTo>
                <a:lnTo>
                  <a:pt x="886" y="1186"/>
                </a:lnTo>
                <a:lnTo>
                  <a:pt x="890" y="1193"/>
                </a:lnTo>
                <a:lnTo>
                  <a:pt x="882" y="1193"/>
                </a:lnTo>
                <a:lnTo>
                  <a:pt x="888" y="1203"/>
                </a:lnTo>
                <a:lnTo>
                  <a:pt x="893" y="1195"/>
                </a:lnTo>
                <a:lnTo>
                  <a:pt x="893" y="1203"/>
                </a:lnTo>
                <a:lnTo>
                  <a:pt x="899" y="1195"/>
                </a:lnTo>
                <a:lnTo>
                  <a:pt x="901" y="1203"/>
                </a:lnTo>
                <a:lnTo>
                  <a:pt x="897" y="1206"/>
                </a:lnTo>
                <a:lnTo>
                  <a:pt x="880" y="1210"/>
                </a:lnTo>
                <a:lnTo>
                  <a:pt x="880" y="1216"/>
                </a:lnTo>
                <a:lnTo>
                  <a:pt x="873" y="1216"/>
                </a:lnTo>
                <a:lnTo>
                  <a:pt x="865" y="1212"/>
                </a:lnTo>
                <a:lnTo>
                  <a:pt x="863" y="1212"/>
                </a:lnTo>
                <a:lnTo>
                  <a:pt x="850" y="1197"/>
                </a:lnTo>
                <a:lnTo>
                  <a:pt x="844" y="1197"/>
                </a:lnTo>
                <a:lnTo>
                  <a:pt x="835" y="1193"/>
                </a:lnTo>
                <a:lnTo>
                  <a:pt x="820" y="1193"/>
                </a:lnTo>
                <a:lnTo>
                  <a:pt x="790" y="1191"/>
                </a:lnTo>
                <a:lnTo>
                  <a:pt x="784" y="1189"/>
                </a:lnTo>
                <a:lnTo>
                  <a:pt x="771" y="1176"/>
                </a:lnTo>
                <a:lnTo>
                  <a:pt x="763" y="1174"/>
                </a:lnTo>
                <a:lnTo>
                  <a:pt x="756" y="1171"/>
                </a:lnTo>
                <a:lnTo>
                  <a:pt x="748" y="1171"/>
                </a:lnTo>
                <a:lnTo>
                  <a:pt x="743" y="1169"/>
                </a:lnTo>
                <a:lnTo>
                  <a:pt x="739" y="1163"/>
                </a:lnTo>
                <a:lnTo>
                  <a:pt x="733" y="1157"/>
                </a:lnTo>
                <a:lnTo>
                  <a:pt x="729" y="1159"/>
                </a:lnTo>
                <a:lnTo>
                  <a:pt x="720" y="1154"/>
                </a:lnTo>
                <a:lnTo>
                  <a:pt x="707" y="1154"/>
                </a:lnTo>
                <a:lnTo>
                  <a:pt x="703" y="1152"/>
                </a:lnTo>
                <a:lnTo>
                  <a:pt x="703" y="1144"/>
                </a:lnTo>
                <a:lnTo>
                  <a:pt x="697" y="1137"/>
                </a:lnTo>
                <a:lnTo>
                  <a:pt x="695" y="1123"/>
                </a:lnTo>
                <a:lnTo>
                  <a:pt x="688" y="1108"/>
                </a:lnTo>
                <a:lnTo>
                  <a:pt x="684" y="1099"/>
                </a:lnTo>
                <a:lnTo>
                  <a:pt x="675" y="1086"/>
                </a:lnTo>
                <a:lnTo>
                  <a:pt x="669" y="1078"/>
                </a:lnTo>
                <a:lnTo>
                  <a:pt x="669" y="1071"/>
                </a:lnTo>
                <a:lnTo>
                  <a:pt x="671" y="1065"/>
                </a:lnTo>
                <a:lnTo>
                  <a:pt x="671" y="1056"/>
                </a:lnTo>
                <a:lnTo>
                  <a:pt x="663" y="1052"/>
                </a:lnTo>
                <a:lnTo>
                  <a:pt x="667" y="1044"/>
                </a:lnTo>
                <a:lnTo>
                  <a:pt x="667" y="1035"/>
                </a:lnTo>
                <a:lnTo>
                  <a:pt x="665" y="1029"/>
                </a:lnTo>
                <a:lnTo>
                  <a:pt x="665" y="1022"/>
                </a:lnTo>
                <a:lnTo>
                  <a:pt x="663" y="1018"/>
                </a:lnTo>
                <a:lnTo>
                  <a:pt x="656" y="1014"/>
                </a:lnTo>
                <a:lnTo>
                  <a:pt x="643" y="1010"/>
                </a:lnTo>
                <a:lnTo>
                  <a:pt x="631" y="990"/>
                </a:lnTo>
                <a:lnTo>
                  <a:pt x="629" y="984"/>
                </a:lnTo>
                <a:lnTo>
                  <a:pt x="624" y="976"/>
                </a:lnTo>
                <a:lnTo>
                  <a:pt x="618" y="971"/>
                </a:lnTo>
                <a:lnTo>
                  <a:pt x="616" y="965"/>
                </a:lnTo>
                <a:lnTo>
                  <a:pt x="609" y="954"/>
                </a:lnTo>
                <a:lnTo>
                  <a:pt x="601" y="950"/>
                </a:lnTo>
                <a:lnTo>
                  <a:pt x="594" y="946"/>
                </a:lnTo>
                <a:lnTo>
                  <a:pt x="588" y="931"/>
                </a:lnTo>
                <a:lnTo>
                  <a:pt x="584" y="916"/>
                </a:lnTo>
                <a:lnTo>
                  <a:pt x="586" y="914"/>
                </a:lnTo>
                <a:lnTo>
                  <a:pt x="580" y="905"/>
                </a:lnTo>
                <a:lnTo>
                  <a:pt x="575" y="899"/>
                </a:lnTo>
                <a:lnTo>
                  <a:pt x="571" y="892"/>
                </a:lnTo>
                <a:lnTo>
                  <a:pt x="571" y="890"/>
                </a:lnTo>
                <a:lnTo>
                  <a:pt x="569" y="884"/>
                </a:lnTo>
                <a:lnTo>
                  <a:pt x="560" y="867"/>
                </a:lnTo>
                <a:lnTo>
                  <a:pt x="556" y="850"/>
                </a:lnTo>
                <a:lnTo>
                  <a:pt x="550" y="841"/>
                </a:lnTo>
                <a:lnTo>
                  <a:pt x="541" y="826"/>
                </a:lnTo>
                <a:lnTo>
                  <a:pt x="522" y="812"/>
                </a:lnTo>
                <a:lnTo>
                  <a:pt x="520" y="805"/>
                </a:lnTo>
                <a:lnTo>
                  <a:pt x="514" y="801"/>
                </a:lnTo>
                <a:lnTo>
                  <a:pt x="505" y="797"/>
                </a:lnTo>
                <a:lnTo>
                  <a:pt x="503" y="788"/>
                </a:lnTo>
                <a:lnTo>
                  <a:pt x="496" y="790"/>
                </a:lnTo>
                <a:lnTo>
                  <a:pt x="494" y="784"/>
                </a:lnTo>
                <a:lnTo>
                  <a:pt x="490" y="777"/>
                </a:lnTo>
                <a:lnTo>
                  <a:pt x="486" y="771"/>
                </a:lnTo>
                <a:lnTo>
                  <a:pt x="479" y="767"/>
                </a:lnTo>
                <a:lnTo>
                  <a:pt x="473" y="763"/>
                </a:lnTo>
                <a:lnTo>
                  <a:pt x="465" y="767"/>
                </a:lnTo>
                <a:lnTo>
                  <a:pt x="445" y="763"/>
                </a:lnTo>
                <a:lnTo>
                  <a:pt x="439" y="763"/>
                </a:lnTo>
                <a:lnTo>
                  <a:pt x="430" y="760"/>
                </a:lnTo>
                <a:lnTo>
                  <a:pt x="424" y="763"/>
                </a:lnTo>
                <a:lnTo>
                  <a:pt x="416" y="760"/>
                </a:lnTo>
                <a:lnTo>
                  <a:pt x="405" y="754"/>
                </a:lnTo>
                <a:lnTo>
                  <a:pt x="396" y="754"/>
                </a:lnTo>
                <a:lnTo>
                  <a:pt x="392" y="760"/>
                </a:lnTo>
                <a:lnTo>
                  <a:pt x="386" y="763"/>
                </a:lnTo>
                <a:lnTo>
                  <a:pt x="379" y="763"/>
                </a:lnTo>
                <a:lnTo>
                  <a:pt x="371" y="765"/>
                </a:lnTo>
                <a:lnTo>
                  <a:pt x="364" y="767"/>
                </a:lnTo>
                <a:lnTo>
                  <a:pt x="360" y="769"/>
                </a:lnTo>
                <a:lnTo>
                  <a:pt x="356" y="777"/>
                </a:lnTo>
                <a:lnTo>
                  <a:pt x="343" y="807"/>
                </a:lnTo>
                <a:lnTo>
                  <a:pt x="339" y="809"/>
                </a:lnTo>
                <a:lnTo>
                  <a:pt x="337" y="818"/>
                </a:lnTo>
                <a:lnTo>
                  <a:pt x="335" y="824"/>
                </a:lnTo>
                <a:lnTo>
                  <a:pt x="328" y="826"/>
                </a:lnTo>
                <a:lnTo>
                  <a:pt x="324" y="835"/>
                </a:lnTo>
                <a:lnTo>
                  <a:pt x="315" y="839"/>
                </a:lnTo>
                <a:lnTo>
                  <a:pt x="313" y="846"/>
                </a:lnTo>
                <a:lnTo>
                  <a:pt x="303" y="846"/>
                </a:lnTo>
                <a:lnTo>
                  <a:pt x="296" y="843"/>
                </a:lnTo>
                <a:lnTo>
                  <a:pt x="294" y="841"/>
                </a:lnTo>
                <a:lnTo>
                  <a:pt x="288" y="841"/>
                </a:lnTo>
                <a:lnTo>
                  <a:pt x="281" y="835"/>
                </a:lnTo>
                <a:lnTo>
                  <a:pt x="273" y="826"/>
                </a:lnTo>
                <a:lnTo>
                  <a:pt x="254" y="818"/>
                </a:lnTo>
                <a:lnTo>
                  <a:pt x="252" y="812"/>
                </a:lnTo>
                <a:lnTo>
                  <a:pt x="237" y="807"/>
                </a:lnTo>
                <a:lnTo>
                  <a:pt x="230" y="805"/>
                </a:lnTo>
                <a:lnTo>
                  <a:pt x="213" y="790"/>
                </a:lnTo>
                <a:lnTo>
                  <a:pt x="207" y="782"/>
                </a:lnTo>
                <a:lnTo>
                  <a:pt x="201" y="777"/>
                </a:lnTo>
                <a:lnTo>
                  <a:pt x="194" y="775"/>
                </a:lnTo>
                <a:lnTo>
                  <a:pt x="183" y="765"/>
                </a:lnTo>
                <a:lnTo>
                  <a:pt x="169" y="728"/>
                </a:lnTo>
                <a:lnTo>
                  <a:pt x="169" y="716"/>
                </a:lnTo>
                <a:lnTo>
                  <a:pt x="171" y="707"/>
                </a:lnTo>
                <a:lnTo>
                  <a:pt x="171" y="701"/>
                </a:lnTo>
                <a:lnTo>
                  <a:pt x="166" y="694"/>
                </a:lnTo>
                <a:lnTo>
                  <a:pt x="160" y="679"/>
                </a:lnTo>
                <a:lnTo>
                  <a:pt x="156" y="677"/>
                </a:lnTo>
                <a:lnTo>
                  <a:pt x="154" y="662"/>
                </a:lnTo>
                <a:lnTo>
                  <a:pt x="152" y="654"/>
                </a:lnTo>
                <a:lnTo>
                  <a:pt x="147" y="652"/>
                </a:lnTo>
                <a:lnTo>
                  <a:pt x="145" y="645"/>
                </a:lnTo>
                <a:lnTo>
                  <a:pt x="139" y="641"/>
                </a:lnTo>
                <a:lnTo>
                  <a:pt x="124" y="628"/>
                </a:lnTo>
                <a:lnTo>
                  <a:pt x="117" y="624"/>
                </a:lnTo>
                <a:lnTo>
                  <a:pt x="109" y="620"/>
                </a:lnTo>
                <a:lnTo>
                  <a:pt x="96" y="605"/>
                </a:lnTo>
                <a:lnTo>
                  <a:pt x="92" y="596"/>
                </a:lnTo>
                <a:lnTo>
                  <a:pt x="79" y="584"/>
                </a:lnTo>
                <a:lnTo>
                  <a:pt x="64" y="564"/>
                </a:lnTo>
                <a:lnTo>
                  <a:pt x="58" y="558"/>
                </a:lnTo>
                <a:lnTo>
                  <a:pt x="45" y="550"/>
                </a:lnTo>
                <a:lnTo>
                  <a:pt x="37" y="545"/>
                </a:lnTo>
                <a:lnTo>
                  <a:pt x="30" y="530"/>
                </a:lnTo>
                <a:lnTo>
                  <a:pt x="30" y="524"/>
                </a:lnTo>
                <a:lnTo>
                  <a:pt x="26" y="518"/>
                </a:lnTo>
                <a:lnTo>
                  <a:pt x="20" y="511"/>
                </a:lnTo>
                <a:lnTo>
                  <a:pt x="15" y="511"/>
                </a:lnTo>
                <a:lnTo>
                  <a:pt x="15" y="509"/>
                </a:lnTo>
                <a:lnTo>
                  <a:pt x="9" y="50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419" name="Freeform 825"/>
          <p:cNvSpPr>
            <a:spLocks/>
          </p:cNvSpPr>
          <p:nvPr/>
        </p:nvSpPr>
        <p:spPr bwMode="auto">
          <a:xfrm>
            <a:off x="2795587" y="3940296"/>
            <a:ext cx="1981200" cy="1930400"/>
          </a:xfrm>
          <a:custGeom>
            <a:avLst/>
            <a:gdLst>
              <a:gd name="T0" fmla="*/ 164 w 1248"/>
              <a:gd name="T1" fmla="*/ 496 h 1216"/>
              <a:gd name="T2" fmla="*/ 373 w 1248"/>
              <a:gd name="T3" fmla="*/ 11 h 1216"/>
              <a:gd name="T4" fmla="*/ 648 w 1248"/>
              <a:gd name="T5" fmla="*/ 17 h 1216"/>
              <a:gd name="T6" fmla="*/ 682 w 1248"/>
              <a:gd name="T7" fmla="*/ 251 h 1216"/>
              <a:gd name="T8" fmla="*/ 714 w 1248"/>
              <a:gd name="T9" fmla="*/ 266 h 1216"/>
              <a:gd name="T10" fmla="*/ 763 w 1248"/>
              <a:gd name="T11" fmla="*/ 283 h 1216"/>
              <a:gd name="T12" fmla="*/ 816 w 1248"/>
              <a:gd name="T13" fmla="*/ 285 h 1216"/>
              <a:gd name="T14" fmla="*/ 841 w 1248"/>
              <a:gd name="T15" fmla="*/ 313 h 1216"/>
              <a:gd name="T16" fmla="*/ 893 w 1248"/>
              <a:gd name="T17" fmla="*/ 315 h 1216"/>
              <a:gd name="T18" fmla="*/ 916 w 1248"/>
              <a:gd name="T19" fmla="*/ 313 h 1216"/>
              <a:gd name="T20" fmla="*/ 952 w 1248"/>
              <a:gd name="T21" fmla="*/ 313 h 1216"/>
              <a:gd name="T22" fmla="*/ 999 w 1248"/>
              <a:gd name="T23" fmla="*/ 317 h 1216"/>
              <a:gd name="T24" fmla="*/ 1057 w 1248"/>
              <a:gd name="T25" fmla="*/ 313 h 1216"/>
              <a:gd name="T26" fmla="*/ 1114 w 1248"/>
              <a:gd name="T27" fmla="*/ 326 h 1216"/>
              <a:gd name="T28" fmla="*/ 1167 w 1248"/>
              <a:gd name="T29" fmla="*/ 343 h 1216"/>
              <a:gd name="T30" fmla="*/ 1218 w 1248"/>
              <a:gd name="T31" fmla="*/ 567 h 1216"/>
              <a:gd name="T32" fmla="*/ 1248 w 1248"/>
              <a:gd name="T33" fmla="*/ 613 h 1216"/>
              <a:gd name="T34" fmla="*/ 1242 w 1248"/>
              <a:gd name="T35" fmla="*/ 660 h 1216"/>
              <a:gd name="T36" fmla="*/ 1235 w 1248"/>
              <a:gd name="T37" fmla="*/ 731 h 1216"/>
              <a:gd name="T38" fmla="*/ 1201 w 1248"/>
              <a:gd name="T39" fmla="*/ 786 h 1216"/>
              <a:gd name="T40" fmla="*/ 1137 w 1248"/>
              <a:gd name="T41" fmla="*/ 814 h 1216"/>
              <a:gd name="T42" fmla="*/ 1137 w 1248"/>
              <a:gd name="T43" fmla="*/ 777 h 1216"/>
              <a:gd name="T44" fmla="*/ 1110 w 1248"/>
              <a:gd name="T45" fmla="*/ 799 h 1216"/>
              <a:gd name="T46" fmla="*/ 1097 w 1248"/>
              <a:gd name="T47" fmla="*/ 846 h 1216"/>
              <a:gd name="T48" fmla="*/ 1022 w 1248"/>
              <a:gd name="T49" fmla="*/ 899 h 1216"/>
              <a:gd name="T50" fmla="*/ 995 w 1248"/>
              <a:gd name="T51" fmla="*/ 920 h 1216"/>
              <a:gd name="T52" fmla="*/ 982 w 1248"/>
              <a:gd name="T53" fmla="*/ 905 h 1216"/>
              <a:gd name="T54" fmla="*/ 956 w 1248"/>
              <a:gd name="T55" fmla="*/ 897 h 1216"/>
              <a:gd name="T56" fmla="*/ 973 w 1248"/>
              <a:gd name="T57" fmla="*/ 929 h 1216"/>
              <a:gd name="T58" fmla="*/ 937 w 1248"/>
              <a:gd name="T59" fmla="*/ 948 h 1216"/>
              <a:gd name="T60" fmla="*/ 912 w 1248"/>
              <a:gd name="T61" fmla="*/ 956 h 1216"/>
              <a:gd name="T62" fmla="*/ 914 w 1248"/>
              <a:gd name="T63" fmla="*/ 965 h 1216"/>
              <a:gd name="T64" fmla="*/ 869 w 1248"/>
              <a:gd name="T65" fmla="*/ 997 h 1216"/>
              <a:gd name="T66" fmla="*/ 863 w 1248"/>
              <a:gd name="T67" fmla="*/ 1056 h 1216"/>
              <a:gd name="T68" fmla="*/ 841 w 1248"/>
              <a:gd name="T69" fmla="*/ 1046 h 1216"/>
              <a:gd name="T70" fmla="*/ 867 w 1248"/>
              <a:gd name="T71" fmla="*/ 1080 h 1216"/>
              <a:gd name="T72" fmla="*/ 867 w 1248"/>
              <a:gd name="T73" fmla="*/ 1114 h 1216"/>
              <a:gd name="T74" fmla="*/ 888 w 1248"/>
              <a:gd name="T75" fmla="*/ 1203 h 1216"/>
              <a:gd name="T76" fmla="*/ 880 w 1248"/>
              <a:gd name="T77" fmla="*/ 1216 h 1216"/>
              <a:gd name="T78" fmla="*/ 820 w 1248"/>
              <a:gd name="T79" fmla="*/ 1193 h 1216"/>
              <a:gd name="T80" fmla="*/ 743 w 1248"/>
              <a:gd name="T81" fmla="*/ 1169 h 1216"/>
              <a:gd name="T82" fmla="*/ 703 w 1248"/>
              <a:gd name="T83" fmla="*/ 1144 h 1216"/>
              <a:gd name="T84" fmla="*/ 669 w 1248"/>
              <a:gd name="T85" fmla="*/ 1071 h 1216"/>
              <a:gd name="T86" fmla="*/ 665 w 1248"/>
              <a:gd name="T87" fmla="*/ 1022 h 1216"/>
              <a:gd name="T88" fmla="*/ 618 w 1248"/>
              <a:gd name="T89" fmla="*/ 971 h 1216"/>
              <a:gd name="T90" fmla="*/ 586 w 1248"/>
              <a:gd name="T91" fmla="*/ 914 h 1216"/>
              <a:gd name="T92" fmla="*/ 556 w 1248"/>
              <a:gd name="T93" fmla="*/ 850 h 1216"/>
              <a:gd name="T94" fmla="*/ 503 w 1248"/>
              <a:gd name="T95" fmla="*/ 788 h 1216"/>
              <a:gd name="T96" fmla="*/ 465 w 1248"/>
              <a:gd name="T97" fmla="*/ 767 h 1216"/>
              <a:gd name="T98" fmla="*/ 396 w 1248"/>
              <a:gd name="T99" fmla="*/ 754 h 1216"/>
              <a:gd name="T100" fmla="*/ 356 w 1248"/>
              <a:gd name="T101" fmla="*/ 777 h 1216"/>
              <a:gd name="T102" fmla="*/ 315 w 1248"/>
              <a:gd name="T103" fmla="*/ 839 h 1216"/>
              <a:gd name="T104" fmla="*/ 273 w 1248"/>
              <a:gd name="T105" fmla="*/ 826 h 1216"/>
              <a:gd name="T106" fmla="*/ 201 w 1248"/>
              <a:gd name="T107" fmla="*/ 777 h 1216"/>
              <a:gd name="T108" fmla="*/ 166 w 1248"/>
              <a:gd name="T109" fmla="*/ 694 h 1216"/>
              <a:gd name="T110" fmla="*/ 139 w 1248"/>
              <a:gd name="T111" fmla="*/ 641 h 1216"/>
              <a:gd name="T112" fmla="*/ 64 w 1248"/>
              <a:gd name="T113" fmla="*/ 564 h 1216"/>
              <a:gd name="T114" fmla="*/ 20 w 1248"/>
              <a:gd name="T115" fmla="*/ 51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8" h="1216">
                <a:moveTo>
                  <a:pt x="9" y="507"/>
                </a:moveTo>
                <a:lnTo>
                  <a:pt x="9" y="503"/>
                </a:lnTo>
                <a:lnTo>
                  <a:pt x="5" y="498"/>
                </a:lnTo>
                <a:lnTo>
                  <a:pt x="0" y="484"/>
                </a:lnTo>
                <a:lnTo>
                  <a:pt x="0" y="481"/>
                </a:lnTo>
                <a:lnTo>
                  <a:pt x="73" y="488"/>
                </a:lnTo>
                <a:lnTo>
                  <a:pt x="164" y="496"/>
                </a:lnTo>
                <a:lnTo>
                  <a:pt x="247" y="503"/>
                </a:lnTo>
                <a:lnTo>
                  <a:pt x="330" y="509"/>
                </a:lnTo>
                <a:lnTo>
                  <a:pt x="335" y="509"/>
                </a:lnTo>
                <a:lnTo>
                  <a:pt x="341" y="501"/>
                </a:lnTo>
                <a:lnTo>
                  <a:pt x="347" y="383"/>
                </a:lnTo>
                <a:lnTo>
                  <a:pt x="356" y="281"/>
                </a:lnTo>
                <a:lnTo>
                  <a:pt x="373" y="11"/>
                </a:lnTo>
                <a:lnTo>
                  <a:pt x="375" y="2"/>
                </a:lnTo>
                <a:lnTo>
                  <a:pt x="379" y="0"/>
                </a:lnTo>
                <a:lnTo>
                  <a:pt x="501" y="9"/>
                </a:lnTo>
                <a:lnTo>
                  <a:pt x="594" y="13"/>
                </a:lnTo>
                <a:lnTo>
                  <a:pt x="631" y="13"/>
                </a:lnTo>
                <a:lnTo>
                  <a:pt x="639" y="13"/>
                </a:lnTo>
                <a:lnTo>
                  <a:pt x="648" y="17"/>
                </a:lnTo>
                <a:lnTo>
                  <a:pt x="641" y="219"/>
                </a:lnTo>
                <a:lnTo>
                  <a:pt x="639" y="230"/>
                </a:lnTo>
                <a:lnTo>
                  <a:pt x="648" y="232"/>
                </a:lnTo>
                <a:lnTo>
                  <a:pt x="654" y="236"/>
                </a:lnTo>
                <a:lnTo>
                  <a:pt x="667" y="251"/>
                </a:lnTo>
                <a:lnTo>
                  <a:pt x="673" y="256"/>
                </a:lnTo>
                <a:lnTo>
                  <a:pt x="682" y="251"/>
                </a:lnTo>
                <a:lnTo>
                  <a:pt x="688" y="254"/>
                </a:lnTo>
                <a:lnTo>
                  <a:pt x="695" y="254"/>
                </a:lnTo>
                <a:lnTo>
                  <a:pt x="699" y="245"/>
                </a:lnTo>
                <a:lnTo>
                  <a:pt x="701" y="249"/>
                </a:lnTo>
                <a:lnTo>
                  <a:pt x="707" y="254"/>
                </a:lnTo>
                <a:lnTo>
                  <a:pt x="714" y="260"/>
                </a:lnTo>
                <a:lnTo>
                  <a:pt x="714" y="266"/>
                </a:lnTo>
                <a:lnTo>
                  <a:pt x="714" y="275"/>
                </a:lnTo>
                <a:lnTo>
                  <a:pt x="722" y="275"/>
                </a:lnTo>
                <a:lnTo>
                  <a:pt x="726" y="277"/>
                </a:lnTo>
                <a:lnTo>
                  <a:pt x="733" y="275"/>
                </a:lnTo>
                <a:lnTo>
                  <a:pt x="741" y="279"/>
                </a:lnTo>
                <a:lnTo>
                  <a:pt x="754" y="283"/>
                </a:lnTo>
                <a:lnTo>
                  <a:pt x="763" y="283"/>
                </a:lnTo>
                <a:lnTo>
                  <a:pt x="769" y="283"/>
                </a:lnTo>
                <a:lnTo>
                  <a:pt x="773" y="288"/>
                </a:lnTo>
                <a:lnTo>
                  <a:pt x="778" y="292"/>
                </a:lnTo>
                <a:lnTo>
                  <a:pt x="786" y="290"/>
                </a:lnTo>
                <a:lnTo>
                  <a:pt x="792" y="285"/>
                </a:lnTo>
                <a:lnTo>
                  <a:pt x="807" y="285"/>
                </a:lnTo>
                <a:lnTo>
                  <a:pt x="816" y="285"/>
                </a:lnTo>
                <a:lnTo>
                  <a:pt x="814" y="292"/>
                </a:lnTo>
                <a:lnTo>
                  <a:pt x="818" y="300"/>
                </a:lnTo>
                <a:lnTo>
                  <a:pt x="827" y="300"/>
                </a:lnTo>
                <a:lnTo>
                  <a:pt x="829" y="305"/>
                </a:lnTo>
                <a:lnTo>
                  <a:pt x="829" y="315"/>
                </a:lnTo>
                <a:lnTo>
                  <a:pt x="835" y="317"/>
                </a:lnTo>
                <a:lnTo>
                  <a:pt x="841" y="313"/>
                </a:lnTo>
                <a:lnTo>
                  <a:pt x="854" y="303"/>
                </a:lnTo>
                <a:lnTo>
                  <a:pt x="861" y="305"/>
                </a:lnTo>
                <a:lnTo>
                  <a:pt x="863" y="313"/>
                </a:lnTo>
                <a:lnTo>
                  <a:pt x="871" y="313"/>
                </a:lnTo>
                <a:lnTo>
                  <a:pt x="873" y="320"/>
                </a:lnTo>
                <a:lnTo>
                  <a:pt x="880" y="320"/>
                </a:lnTo>
                <a:lnTo>
                  <a:pt x="893" y="315"/>
                </a:lnTo>
                <a:lnTo>
                  <a:pt x="899" y="315"/>
                </a:lnTo>
                <a:lnTo>
                  <a:pt x="897" y="322"/>
                </a:lnTo>
                <a:lnTo>
                  <a:pt x="899" y="330"/>
                </a:lnTo>
                <a:lnTo>
                  <a:pt x="901" y="332"/>
                </a:lnTo>
                <a:lnTo>
                  <a:pt x="905" y="330"/>
                </a:lnTo>
                <a:lnTo>
                  <a:pt x="910" y="317"/>
                </a:lnTo>
                <a:lnTo>
                  <a:pt x="916" y="313"/>
                </a:lnTo>
                <a:lnTo>
                  <a:pt x="918" y="307"/>
                </a:lnTo>
                <a:lnTo>
                  <a:pt x="920" y="307"/>
                </a:lnTo>
                <a:lnTo>
                  <a:pt x="927" y="309"/>
                </a:lnTo>
                <a:lnTo>
                  <a:pt x="933" y="315"/>
                </a:lnTo>
                <a:lnTo>
                  <a:pt x="939" y="317"/>
                </a:lnTo>
                <a:lnTo>
                  <a:pt x="946" y="313"/>
                </a:lnTo>
                <a:lnTo>
                  <a:pt x="952" y="313"/>
                </a:lnTo>
                <a:lnTo>
                  <a:pt x="959" y="322"/>
                </a:lnTo>
                <a:lnTo>
                  <a:pt x="965" y="326"/>
                </a:lnTo>
                <a:lnTo>
                  <a:pt x="973" y="328"/>
                </a:lnTo>
                <a:lnTo>
                  <a:pt x="980" y="334"/>
                </a:lnTo>
                <a:lnTo>
                  <a:pt x="982" y="328"/>
                </a:lnTo>
                <a:lnTo>
                  <a:pt x="990" y="328"/>
                </a:lnTo>
                <a:lnTo>
                  <a:pt x="999" y="317"/>
                </a:lnTo>
                <a:lnTo>
                  <a:pt x="1008" y="317"/>
                </a:lnTo>
                <a:lnTo>
                  <a:pt x="1014" y="313"/>
                </a:lnTo>
                <a:lnTo>
                  <a:pt x="1020" y="317"/>
                </a:lnTo>
                <a:lnTo>
                  <a:pt x="1029" y="317"/>
                </a:lnTo>
                <a:lnTo>
                  <a:pt x="1035" y="313"/>
                </a:lnTo>
                <a:lnTo>
                  <a:pt x="1048" y="307"/>
                </a:lnTo>
                <a:lnTo>
                  <a:pt x="1057" y="313"/>
                </a:lnTo>
                <a:lnTo>
                  <a:pt x="1061" y="315"/>
                </a:lnTo>
                <a:lnTo>
                  <a:pt x="1069" y="315"/>
                </a:lnTo>
                <a:lnTo>
                  <a:pt x="1074" y="313"/>
                </a:lnTo>
                <a:lnTo>
                  <a:pt x="1078" y="305"/>
                </a:lnTo>
                <a:lnTo>
                  <a:pt x="1084" y="305"/>
                </a:lnTo>
                <a:lnTo>
                  <a:pt x="1101" y="315"/>
                </a:lnTo>
                <a:lnTo>
                  <a:pt x="1114" y="326"/>
                </a:lnTo>
                <a:lnTo>
                  <a:pt x="1123" y="328"/>
                </a:lnTo>
                <a:lnTo>
                  <a:pt x="1129" y="334"/>
                </a:lnTo>
                <a:lnTo>
                  <a:pt x="1150" y="339"/>
                </a:lnTo>
                <a:lnTo>
                  <a:pt x="1152" y="341"/>
                </a:lnTo>
                <a:lnTo>
                  <a:pt x="1152" y="343"/>
                </a:lnTo>
                <a:lnTo>
                  <a:pt x="1161" y="349"/>
                </a:lnTo>
                <a:lnTo>
                  <a:pt x="1167" y="343"/>
                </a:lnTo>
                <a:lnTo>
                  <a:pt x="1191" y="347"/>
                </a:lnTo>
                <a:lnTo>
                  <a:pt x="1193" y="409"/>
                </a:lnTo>
                <a:lnTo>
                  <a:pt x="1195" y="524"/>
                </a:lnTo>
                <a:lnTo>
                  <a:pt x="1208" y="535"/>
                </a:lnTo>
                <a:lnTo>
                  <a:pt x="1214" y="541"/>
                </a:lnTo>
                <a:lnTo>
                  <a:pt x="1218" y="556"/>
                </a:lnTo>
                <a:lnTo>
                  <a:pt x="1218" y="567"/>
                </a:lnTo>
                <a:lnTo>
                  <a:pt x="1223" y="573"/>
                </a:lnTo>
                <a:lnTo>
                  <a:pt x="1227" y="582"/>
                </a:lnTo>
                <a:lnTo>
                  <a:pt x="1229" y="584"/>
                </a:lnTo>
                <a:lnTo>
                  <a:pt x="1233" y="590"/>
                </a:lnTo>
                <a:lnTo>
                  <a:pt x="1233" y="596"/>
                </a:lnTo>
                <a:lnTo>
                  <a:pt x="1244" y="611"/>
                </a:lnTo>
                <a:lnTo>
                  <a:pt x="1248" y="613"/>
                </a:lnTo>
                <a:lnTo>
                  <a:pt x="1246" y="620"/>
                </a:lnTo>
                <a:lnTo>
                  <a:pt x="1248" y="626"/>
                </a:lnTo>
                <a:lnTo>
                  <a:pt x="1246" y="633"/>
                </a:lnTo>
                <a:lnTo>
                  <a:pt x="1248" y="639"/>
                </a:lnTo>
                <a:lnTo>
                  <a:pt x="1246" y="645"/>
                </a:lnTo>
                <a:lnTo>
                  <a:pt x="1246" y="654"/>
                </a:lnTo>
                <a:lnTo>
                  <a:pt x="1242" y="660"/>
                </a:lnTo>
                <a:lnTo>
                  <a:pt x="1242" y="669"/>
                </a:lnTo>
                <a:lnTo>
                  <a:pt x="1235" y="675"/>
                </a:lnTo>
                <a:lnTo>
                  <a:pt x="1231" y="684"/>
                </a:lnTo>
                <a:lnTo>
                  <a:pt x="1233" y="697"/>
                </a:lnTo>
                <a:lnTo>
                  <a:pt x="1229" y="705"/>
                </a:lnTo>
                <a:lnTo>
                  <a:pt x="1233" y="714"/>
                </a:lnTo>
                <a:lnTo>
                  <a:pt x="1235" y="731"/>
                </a:lnTo>
                <a:lnTo>
                  <a:pt x="1233" y="739"/>
                </a:lnTo>
                <a:lnTo>
                  <a:pt x="1227" y="748"/>
                </a:lnTo>
                <a:lnTo>
                  <a:pt x="1227" y="748"/>
                </a:lnTo>
                <a:lnTo>
                  <a:pt x="1220" y="754"/>
                </a:lnTo>
                <a:lnTo>
                  <a:pt x="1212" y="767"/>
                </a:lnTo>
                <a:lnTo>
                  <a:pt x="1223" y="784"/>
                </a:lnTo>
                <a:lnTo>
                  <a:pt x="1201" y="786"/>
                </a:lnTo>
                <a:lnTo>
                  <a:pt x="1178" y="797"/>
                </a:lnTo>
                <a:lnTo>
                  <a:pt x="1157" y="807"/>
                </a:lnTo>
                <a:lnTo>
                  <a:pt x="1150" y="809"/>
                </a:lnTo>
                <a:lnTo>
                  <a:pt x="1142" y="814"/>
                </a:lnTo>
                <a:lnTo>
                  <a:pt x="1135" y="822"/>
                </a:lnTo>
                <a:lnTo>
                  <a:pt x="1133" y="822"/>
                </a:lnTo>
                <a:lnTo>
                  <a:pt x="1137" y="814"/>
                </a:lnTo>
                <a:lnTo>
                  <a:pt x="1152" y="803"/>
                </a:lnTo>
                <a:lnTo>
                  <a:pt x="1161" y="801"/>
                </a:lnTo>
                <a:lnTo>
                  <a:pt x="1163" y="799"/>
                </a:lnTo>
                <a:lnTo>
                  <a:pt x="1148" y="799"/>
                </a:lnTo>
                <a:lnTo>
                  <a:pt x="1133" y="803"/>
                </a:lnTo>
                <a:lnTo>
                  <a:pt x="1137" y="788"/>
                </a:lnTo>
                <a:lnTo>
                  <a:pt x="1137" y="777"/>
                </a:lnTo>
                <a:lnTo>
                  <a:pt x="1131" y="775"/>
                </a:lnTo>
                <a:lnTo>
                  <a:pt x="1125" y="782"/>
                </a:lnTo>
                <a:lnTo>
                  <a:pt x="1120" y="788"/>
                </a:lnTo>
                <a:lnTo>
                  <a:pt x="1110" y="782"/>
                </a:lnTo>
                <a:lnTo>
                  <a:pt x="1105" y="786"/>
                </a:lnTo>
                <a:lnTo>
                  <a:pt x="1110" y="792"/>
                </a:lnTo>
                <a:lnTo>
                  <a:pt x="1110" y="799"/>
                </a:lnTo>
                <a:lnTo>
                  <a:pt x="1116" y="805"/>
                </a:lnTo>
                <a:lnTo>
                  <a:pt x="1116" y="816"/>
                </a:lnTo>
                <a:lnTo>
                  <a:pt x="1125" y="818"/>
                </a:lnTo>
                <a:lnTo>
                  <a:pt x="1120" y="826"/>
                </a:lnTo>
                <a:lnTo>
                  <a:pt x="1114" y="831"/>
                </a:lnTo>
                <a:lnTo>
                  <a:pt x="1108" y="837"/>
                </a:lnTo>
                <a:lnTo>
                  <a:pt x="1097" y="846"/>
                </a:lnTo>
                <a:lnTo>
                  <a:pt x="1095" y="858"/>
                </a:lnTo>
                <a:lnTo>
                  <a:pt x="1082" y="871"/>
                </a:lnTo>
                <a:lnTo>
                  <a:pt x="1074" y="878"/>
                </a:lnTo>
                <a:lnTo>
                  <a:pt x="1065" y="882"/>
                </a:lnTo>
                <a:lnTo>
                  <a:pt x="1050" y="892"/>
                </a:lnTo>
                <a:lnTo>
                  <a:pt x="1037" y="892"/>
                </a:lnTo>
                <a:lnTo>
                  <a:pt x="1022" y="899"/>
                </a:lnTo>
                <a:lnTo>
                  <a:pt x="1022" y="905"/>
                </a:lnTo>
                <a:lnTo>
                  <a:pt x="1031" y="901"/>
                </a:lnTo>
                <a:lnTo>
                  <a:pt x="1037" y="899"/>
                </a:lnTo>
                <a:lnTo>
                  <a:pt x="1029" y="905"/>
                </a:lnTo>
                <a:lnTo>
                  <a:pt x="1014" y="910"/>
                </a:lnTo>
                <a:lnTo>
                  <a:pt x="993" y="922"/>
                </a:lnTo>
                <a:lnTo>
                  <a:pt x="995" y="920"/>
                </a:lnTo>
                <a:lnTo>
                  <a:pt x="1010" y="912"/>
                </a:lnTo>
                <a:lnTo>
                  <a:pt x="1012" y="905"/>
                </a:lnTo>
                <a:lnTo>
                  <a:pt x="997" y="912"/>
                </a:lnTo>
                <a:lnTo>
                  <a:pt x="1001" y="905"/>
                </a:lnTo>
                <a:lnTo>
                  <a:pt x="993" y="907"/>
                </a:lnTo>
                <a:lnTo>
                  <a:pt x="990" y="899"/>
                </a:lnTo>
                <a:lnTo>
                  <a:pt x="982" y="905"/>
                </a:lnTo>
                <a:lnTo>
                  <a:pt x="976" y="901"/>
                </a:lnTo>
                <a:lnTo>
                  <a:pt x="971" y="892"/>
                </a:lnTo>
                <a:lnTo>
                  <a:pt x="971" y="895"/>
                </a:lnTo>
                <a:lnTo>
                  <a:pt x="978" y="907"/>
                </a:lnTo>
                <a:lnTo>
                  <a:pt x="969" y="912"/>
                </a:lnTo>
                <a:lnTo>
                  <a:pt x="959" y="901"/>
                </a:lnTo>
                <a:lnTo>
                  <a:pt x="956" y="897"/>
                </a:lnTo>
                <a:lnTo>
                  <a:pt x="950" y="897"/>
                </a:lnTo>
                <a:lnTo>
                  <a:pt x="956" y="912"/>
                </a:lnTo>
                <a:lnTo>
                  <a:pt x="965" y="916"/>
                </a:lnTo>
                <a:lnTo>
                  <a:pt x="961" y="924"/>
                </a:lnTo>
                <a:lnTo>
                  <a:pt x="967" y="922"/>
                </a:lnTo>
                <a:lnTo>
                  <a:pt x="976" y="927"/>
                </a:lnTo>
                <a:lnTo>
                  <a:pt x="973" y="929"/>
                </a:lnTo>
                <a:lnTo>
                  <a:pt x="952" y="941"/>
                </a:lnTo>
                <a:lnTo>
                  <a:pt x="946" y="937"/>
                </a:lnTo>
                <a:lnTo>
                  <a:pt x="935" y="924"/>
                </a:lnTo>
                <a:lnTo>
                  <a:pt x="937" y="927"/>
                </a:lnTo>
                <a:lnTo>
                  <a:pt x="933" y="935"/>
                </a:lnTo>
                <a:lnTo>
                  <a:pt x="937" y="941"/>
                </a:lnTo>
                <a:lnTo>
                  <a:pt x="937" y="948"/>
                </a:lnTo>
                <a:lnTo>
                  <a:pt x="929" y="959"/>
                </a:lnTo>
                <a:lnTo>
                  <a:pt x="922" y="963"/>
                </a:lnTo>
                <a:lnTo>
                  <a:pt x="924" y="954"/>
                </a:lnTo>
                <a:lnTo>
                  <a:pt x="922" y="948"/>
                </a:lnTo>
                <a:lnTo>
                  <a:pt x="922" y="954"/>
                </a:lnTo>
                <a:lnTo>
                  <a:pt x="914" y="963"/>
                </a:lnTo>
                <a:lnTo>
                  <a:pt x="912" y="956"/>
                </a:lnTo>
                <a:lnTo>
                  <a:pt x="905" y="961"/>
                </a:lnTo>
                <a:lnTo>
                  <a:pt x="897" y="959"/>
                </a:lnTo>
                <a:lnTo>
                  <a:pt x="899" y="963"/>
                </a:lnTo>
                <a:lnTo>
                  <a:pt x="895" y="969"/>
                </a:lnTo>
                <a:lnTo>
                  <a:pt x="903" y="976"/>
                </a:lnTo>
                <a:lnTo>
                  <a:pt x="905" y="969"/>
                </a:lnTo>
                <a:lnTo>
                  <a:pt x="914" y="965"/>
                </a:lnTo>
                <a:lnTo>
                  <a:pt x="914" y="971"/>
                </a:lnTo>
                <a:lnTo>
                  <a:pt x="910" y="978"/>
                </a:lnTo>
                <a:lnTo>
                  <a:pt x="895" y="997"/>
                </a:lnTo>
                <a:lnTo>
                  <a:pt x="888" y="990"/>
                </a:lnTo>
                <a:lnTo>
                  <a:pt x="873" y="993"/>
                </a:lnTo>
                <a:lnTo>
                  <a:pt x="865" y="995"/>
                </a:lnTo>
                <a:lnTo>
                  <a:pt x="869" y="997"/>
                </a:lnTo>
                <a:lnTo>
                  <a:pt x="876" y="995"/>
                </a:lnTo>
                <a:lnTo>
                  <a:pt x="876" y="1001"/>
                </a:lnTo>
                <a:lnTo>
                  <a:pt x="882" y="1007"/>
                </a:lnTo>
                <a:lnTo>
                  <a:pt x="886" y="1010"/>
                </a:lnTo>
                <a:lnTo>
                  <a:pt x="888" y="1016"/>
                </a:lnTo>
                <a:lnTo>
                  <a:pt x="873" y="1052"/>
                </a:lnTo>
                <a:lnTo>
                  <a:pt x="863" y="1056"/>
                </a:lnTo>
                <a:lnTo>
                  <a:pt x="869" y="1050"/>
                </a:lnTo>
                <a:lnTo>
                  <a:pt x="863" y="1048"/>
                </a:lnTo>
                <a:lnTo>
                  <a:pt x="858" y="1050"/>
                </a:lnTo>
                <a:lnTo>
                  <a:pt x="850" y="1050"/>
                </a:lnTo>
                <a:lnTo>
                  <a:pt x="846" y="1044"/>
                </a:lnTo>
                <a:lnTo>
                  <a:pt x="837" y="1037"/>
                </a:lnTo>
                <a:lnTo>
                  <a:pt x="841" y="1046"/>
                </a:lnTo>
                <a:lnTo>
                  <a:pt x="846" y="1050"/>
                </a:lnTo>
                <a:lnTo>
                  <a:pt x="844" y="1059"/>
                </a:lnTo>
                <a:lnTo>
                  <a:pt x="858" y="1063"/>
                </a:lnTo>
                <a:lnTo>
                  <a:pt x="873" y="1059"/>
                </a:lnTo>
                <a:lnTo>
                  <a:pt x="871" y="1065"/>
                </a:lnTo>
                <a:lnTo>
                  <a:pt x="871" y="1074"/>
                </a:lnTo>
                <a:lnTo>
                  <a:pt x="867" y="1080"/>
                </a:lnTo>
                <a:lnTo>
                  <a:pt x="867" y="1088"/>
                </a:lnTo>
                <a:lnTo>
                  <a:pt x="861" y="1088"/>
                </a:lnTo>
                <a:lnTo>
                  <a:pt x="858" y="1095"/>
                </a:lnTo>
                <a:lnTo>
                  <a:pt x="867" y="1103"/>
                </a:lnTo>
                <a:lnTo>
                  <a:pt x="861" y="1101"/>
                </a:lnTo>
                <a:lnTo>
                  <a:pt x="861" y="1108"/>
                </a:lnTo>
                <a:lnTo>
                  <a:pt x="867" y="1114"/>
                </a:lnTo>
                <a:lnTo>
                  <a:pt x="871" y="1140"/>
                </a:lnTo>
                <a:lnTo>
                  <a:pt x="871" y="1148"/>
                </a:lnTo>
                <a:lnTo>
                  <a:pt x="884" y="1171"/>
                </a:lnTo>
                <a:lnTo>
                  <a:pt x="886" y="1186"/>
                </a:lnTo>
                <a:lnTo>
                  <a:pt x="890" y="1193"/>
                </a:lnTo>
                <a:lnTo>
                  <a:pt x="882" y="1193"/>
                </a:lnTo>
                <a:lnTo>
                  <a:pt x="888" y="1203"/>
                </a:lnTo>
                <a:lnTo>
                  <a:pt x="893" y="1195"/>
                </a:lnTo>
                <a:lnTo>
                  <a:pt x="893" y="1203"/>
                </a:lnTo>
                <a:lnTo>
                  <a:pt x="899" y="1195"/>
                </a:lnTo>
                <a:lnTo>
                  <a:pt x="901" y="1203"/>
                </a:lnTo>
                <a:lnTo>
                  <a:pt x="897" y="1206"/>
                </a:lnTo>
                <a:lnTo>
                  <a:pt x="880" y="1210"/>
                </a:lnTo>
                <a:lnTo>
                  <a:pt x="880" y="1216"/>
                </a:lnTo>
                <a:lnTo>
                  <a:pt x="873" y="1216"/>
                </a:lnTo>
                <a:lnTo>
                  <a:pt x="865" y="1212"/>
                </a:lnTo>
                <a:lnTo>
                  <a:pt x="863" y="1212"/>
                </a:lnTo>
                <a:lnTo>
                  <a:pt x="850" y="1197"/>
                </a:lnTo>
                <a:lnTo>
                  <a:pt x="844" y="1197"/>
                </a:lnTo>
                <a:lnTo>
                  <a:pt x="835" y="1193"/>
                </a:lnTo>
                <a:lnTo>
                  <a:pt x="820" y="1193"/>
                </a:lnTo>
                <a:lnTo>
                  <a:pt x="790" y="1191"/>
                </a:lnTo>
                <a:lnTo>
                  <a:pt x="784" y="1189"/>
                </a:lnTo>
                <a:lnTo>
                  <a:pt x="771" y="1176"/>
                </a:lnTo>
                <a:lnTo>
                  <a:pt x="763" y="1174"/>
                </a:lnTo>
                <a:lnTo>
                  <a:pt x="756" y="1171"/>
                </a:lnTo>
                <a:lnTo>
                  <a:pt x="748" y="1171"/>
                </a:lnTo>
                <a:lnTo>
                  <a:pt x="743" y="1169"/>
                </a:lnTo>
                <a:lnTo>
                  <a:pt x="739" y="1163"/>
                </a:lnTo>
                <a:lnTo>
                  <a:pt x="733" y="1157"/>
                </a:lnTo>
                <a:lnTo>
                  <a:pt x="729" y="1159"/>
                </a:lnTo>
                <a:lnTo>
                  <a:pt x="720" y="1154"/>
                </a:lnTo>
                <a:lnTo>
                  <a:pt x="707" y="1154"/>
                </a:lnTo>
                <a:lnTo>
                  <a:pt x="703" y="1152"/>
                </a:lnTo>
                <a:lnTo>
                  <a:pt x="703" y="1144"/>
                </a:lnTo>
                <a:lnTo>
                  <a:pt x="697" y="1137"/>
                </a:lnTo>
                <a:lnTo>
                  <a:pt x="695" y="1123"/>
                </a:lnTo>
                <a:lnTo>
                  <a:pt x="688" y="1108"/>
                </a:lnTo>
                <a:lnTo>
                  <a:pt x="684" y="1099"/>
                </a:lnTo>
                <a:lnTo>
                  <a:pt x="675" y="1086"/>
                </a:lnTo>
                <a:lnTo>
                  <a:pt x="669" y="1078"/>
                </a:lnTo>
                <a:lnTo>
                  <a:pt x="669" y="1071"/>
                </a:lnTo>
                <a:lnTo>
                  <a:pt x="671" y="1065"/>
                </a:lnTo>
                <a:lnTo>
                  <a:pt x="671" y="1056"/>
                </a:lnTo>
                <a:lnTo>
                  <a:pt x="663" y="1052"/>
                </a:lnTo>
                <a:lnTo>
                  <a:pt x="667" y="1044"/>
                </a:lnTo>
                <a:lnTo>
                  <a:pt x="667" y="1035"/>
                </a:lnTo>
                <a:lnTo>
                  <a:pt x="665" y="1029"/>
                </a:lnTo>
                <a:lnTo>
                  <a:pt x="665" y="1022"/>
                </a:lnTo>
                <a:lnTo>
                  <a:pt x="663" y="1018"/>
                </a:lnTo>
                <a:lnTo>
                  <a:pt x="656" y="1014"/>
                </a:lnTo>
                <a:lnTo>
                  <a:pt x="643" y="1010"/>
                </a:lnTo>
                <a:lnTo>
                  <a:pt x="631" y="990"/>
                </a:lnTo>
                <a:lnTo>
                  <a:pt x="629" y="984"/>
                </a:lnTo>
                <a:lnTo>
                  <a:pt x="624" y="976"/>
                </a:lnTo>
                <a:lnTo>
                  <a:pt x="618" y="971"/>
                </a:lnTo>
                <a:lnTo>
                  <a:pt x="616" y="965"/>
                </a:lnTo>
                <a:lnTo>
                  <a:pt x="609" y="954"/>
                </a:lnTo>
                <a:lnTo>
                  <a:pt x="601" y="950"/>
                </a:lnTo>
                <a:lnTo>
                  <a:pt x="594" y="946"/>
                </a:lnTo>
                <a:lnTo>
                  <a:pt x="588" y="931"/>
                </a:lnTo>
                <a:lnTo>
                  <a:pt x="584" y="916"/>
                </a:lnTo>
                <a:lnTo>
                  <a:pt x="586" y="914"/>
                </a:lnTo>
                <a:lnTo>
                  <a:pt x="580" y="905"/>
                </a:lnTo>
                <a:lnTo>
                  <a:pt x="575" y="899"/>
                </a:lnTo>
                <a:lnTo>
                  <a:pt x="571" y="892"/>
                </a:lnTo>
                <a:lnTo>
                  <a:pt x="571" y="890"/>
                </a:lnTo>
                <a:lnTo>
                  <a:pt x="569" y="884"/>
                </a:lnTo>
                <a:lnTo>
                  <a:pt x="560" y="867"/>
                </a:lnTo>
                <a:lnTo>
                  <a:pt x="556" y="850"/>
                </a:lnTo>
                <a:lnTo>
                  <a:pt x="550" y="841"/>
                </a:lnTo>
                <a:lnTo>
                  <a:pt x="541" y="826"/>
                </a:lnTo>
                <a:lnTo>
                  <a:pt x="522" y="812"/>
                </a:lnTo>
                <a:lnTo>
                  <a:pt x="520" y="805"/>
                </a:lnTo>
                <a:lnTo>
                  <a:pt x="514" y="801"/>
                </a:lnTo>
                <a:lnTo>
                  <a:pt x="505" y="797"/>
                </a:lnTo>
                <a:lnTo>
                  <a:pt x="503" y="788"/>
                </a:lnTo>
                <a:lnTo>
                  <a:pt x="496" y="790"/>
                </a:lnTo>
                <a:lnTo>
                  <a:pt x="494" y="784"/>
                </a:lnTo>
                <a:lnTo>
                  <a:pt x="490" y="777"/>
                </a:lnTo>
                <a:lnTo>
                  <a:pt x="486" y="771"/>
                </a:lnTo>
                <a:lnTo>
                  <a:pt x="479" y="767"/>
                </a:lnTo>
                <a:lnTo>
                  <a:pt x="473" y="763"/>
                </a:lnTo>
                <a:lnTo>
                  <a:pt x="465" y="767"/>
                </a:lnTo>
                <a:lnTo>
                  <a:pt x="445" y="763"/>
                </a:lnTo>
                <a:lnTo>
                  <a:pt x="439" y="763"/>
                </a:lnTo>
                <a:lnTo>
                  <a:pt x="430" y="760"/>
                </a:lnTo>
                <a:lnTo>
                  <a:pt x="424" y="763"/>
                </a:lnTo>
                <a:lnTo>
                  <a:pt x="416" y="760"/>
                </a:lnTo>
                <a:lnTo>
                  <a:pt x="405" y="754"/>
                </a:lnTo>
                <a:lnTo>
                  <a:pt x="396" y="754"/>
                </a:lnTo>
                <a:lnTo>
                  <a:pt x="392" y="760"/>
                </a:lnTo>
                <a:lnTo>
                  <a:pt x="386" y="763"/>
                </a:lnTo>
                <a:lnTo>
                  <a:pt x="379" y="763"/>
                </a:lnTo>
                <a:lnTo>
                  <a:pt x="371" y="765"/>
                </a:lnTo>
                <a:lnTo>
                  <a:pt x="364" y="767"/>
                </a:lnTo>
                <a:lnTo>
                  <a:pt x="360" y="769"/>
                </a:lnTo>
                <a:lnTo>
                  <a:pt x="356" y="777"/>
                </a:lnTo>
                <a:lnTo>
                  <a:pt x="343" y="807"/>
                </a:lnTo>
                <a:lnTo>
                  <a:pt x="339" y="809"/>
                </a:lnTo>
                <a:lnTo>
                  <a:pt x="337" y="818"/>
                </a:lnTo>
                <a:lnTo>
                  <a:pt x="335" y="824"/>
                </a:lnTo>
                <a:lnTo>
                  <a:pt x="328" y="826"/>
                </a:lnTo>
                <a:lnTo>
                  <a:pt x="324" y="835"/>
                </a:lnTo>
                <a:lnTo>
                  <a:pt x="315" y="839"/>
                </a:lnTo>
                <a:lnTo>
                  <a:pt x="313" y="846"/>
                </a:lnTo>
                <a:lnTo>
                  <a:pt x="303" y="846"/>
                </a:lnTo>
                <a:lnTo>
                  <a:pt x="296" y="843"/>
                </a:lnTo>
                <a:lnTo>
                  <a:pt x="294" y="841"/>
                </a:lnTo>
                <a:lnTo>
                  <a:pt x="288" y="841"/>
                </a:lnTo>
                <a:lnTo>
                  <a:pt x="281" y="835"/>
                </a:lnTo>
                <a:lnTo>
                  <a:pt x="273" y="826"/>
                </a:lnTo>
                <a:lnTo>
                  <a:pt x="254" y="818"/>
                </a:lnTo>
                <a:lnTo>
                  <a:pt x="252" y="812"/>
                </a:lnTo>
                <a:lnTo>
                  <a:pt x="237" y="807"/>
                </a:lnTo>
                <a:lnTo>
                  <a:pt x="230" y="805"/>
                </a:lnTo>
                <a:lnTo>
                  <a:pt x="213" y="790"/>
                </a:lnTo>
                <a:lnTo>
                  <a:pt x="207" y="782"/>
                </a:lnTo>
                <a:lnTo>
                  <a:pt x="201" y="777"/>
                </a:lnTo>
                <a:lnTo>
                  <a:pt x="194" y="775"/>
                </a:lnTo>
                <a:lnTo>
                  <a:pt x="183" y="765"/>
                </a:lnTo>
                <a:lnTo>
                  <a:pt x="169" y="728"/>
                </a:lnTo>
                <a:lnTo>
                  <a:pt x="169" y="716"/>
                </a:lnTo>
                <a:lnTo>
                  <a:pt x="171" y="707"/>
                </a:lnTo>
                <a:lnTo>
                  <a:pt x="171" y="701"/>
                </a:lnTo>
                <a:lnTo>
                  <a:pt x="166" y="694"/>
                </a:lnTo>
                <a:lnTo>
                  <a:pt x="160" y="679"/>
                </a:lnTo>
                <a:lnTo>
                  <a:pt x="156" y="677"/>
                </a:lnTo>
                <a:lnTo>
                  <a:pt x="154" y="662"/>
                </a:lnTo>
                <a:lnTo>
                  <a:pt x="152" y="654"/>
                </a:lnTo>
                <a:lnTo>
                  <a:pt x="147" y="652"/>
                </a:lnTo>
                <a:lnTo>
                  <a:pt x="145" y="645"/>
                </a:lnTo>
                <a:lnTo>
                  <a:pt x="139" y="641"/>
                </a:lnTo>
                <a:lnTo>
                  <a:pt x="124" y="628"/>
                </a:lnTo>
                <a:lnTo>
                  <a:pt x="117" y="624"/>
                </a:lnTo>
                <a:lnTo>
                  <a:pt x="109" y="620"/>
                </a:lnTo>
                <a:lnTo>
                  <a:pt x="96" y="605"/>
                </a:lnTo>
                <a:lnTo>
                  <a:pt x="92" y="596"/>
                </a:lnTo>
                <a:lnTo>
                  <a:pt x="79" y="584"/>
                </a:lnTo>
                <a:lnTo>
                  <a:pt x="64" y="564"/>
                </a:lnTo>
                <a:lnTo>
                  <a:pt x="58" y="558"/>
                </a:lnTo>
                <a:lnTo>
                  <a:pt x="45" y="550"/>
                </a:lnTo>
                <a:lnTo>
                  <a:pt x="37" y="545"/>
                </a:lnTo>
                <a:lnTo>
                  <a:pt x="30" y="530"/>
                </a:lnTo>
                <a:lnTo>
                  <a:pt x="30" y="524"/>
                </a:lnTo>
                <a:lnTo>
                  <a:pt x="26" y="518"/>
                </a:lnTo>
                <a:lnTo>
                  <a:pt x="20" y="511"/>
                </a:lnTo>
                <a:lnTo>
                  <a:pt x="15" y="511"/>
                </a:lnTo>
                <a:lnTo>
                  <a:pt x="15" y="509"/>
                </a:lnTo>
                <a:lnTo>
                  <a:pt x="9" y="50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0" name="Freeform 826"/>
          <p:cNvSpPr>
            <a:spLocks/>
          </p:cNvSpPr>
          <p:nvPr/>
        </p:nvSpPr>
        <p:spPr bwMode="auto">
          <a:xfrm>
            <a:off x="4186237" y="5637334"/>
            <a:ext cx="33338" cy="185738"/>
          </a:xfrm>
          <a:custGeom>
            <a:avLst/>
            <a:gdLst>
              <a:gd name="T0" fmla="*/ 4 w 21"/>
              <a:gd name="T1" fmla="*/ 54 h 117"/>
              <a:gd name="T2" fmla="*/ 8 w 21"/>
              <a:gd name="T3" fmla="*/ 64 h 117"/>
              <a:gd name="T4" fmla="*/ 10 w 21"/>
              <a:gd name="T5" fmla="*/ 73 h 117"/>
              <a:gd name="T6" fmla="*/ 14 w 21"/>
              <a:gd name="T7" fmla="*/ 79 h 117"/>
              <a:gd name="T8" fmla="*/ 17 w 21"/>
              <a:gd name="T9" fmla="*/ 96 h 117"/>
              <a:gd name="T10" fmla="*/ 19 w 21"/>
              <a:gd name="T11" fmla="*/ 111 h 117"/>
              <a:gd name="T12" fmla="*/ 21 w 21"/>
              <a:gd name="T13" fmla="*/ 117 h 117"/>
              <a:gd name="T14" fmla="*/ 19 w 21"/>
              <a:gd name="T15" fmla="*/ 96 h 117"/>
              <a:gd name="T16" fmla="*/ 17 w 21"/>
              <a:gd name="T17" fmla="*/ 81 h 117"/>
              <a:gd name="T18" fmla="*/ 4 w 21"/>
              <a:gd name="T19" fmla="*/ 41 h 117"/>
              <a:gd name="T20" fmla="*/ 0 w 21"/>
              <a:gd name="T21" fmla="*/ 15 h 117"/>
              <a:gd name="T22" fmla="*/ 0 w 21"/>
              <a:gd name="T23" fmla="*/ 0 h 117"/>
              <a:gd name="T24" fmla="*/ 0 w 21"/>
              <a:gd name="T25" fmla="*/ 17 h 117"/>
              <a:gd name="T26" fmla="*/ 0 w 21"/>
              <a:gd name="T27" fmla="*/ 24 h 117"/>
              <a:gd name="T28" fmla="*/ 0 w 21"/>
              <a:gd name="T29" fmla="*/ 39 h 117"/>
              <a:gd name="T30" fmla="*/ 4 w 21"/>
              <a:gd name="T31" fmla="*/ 45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8" y="64"/>
                </a:lnTo>
                <a:lnTo>
                  <a:pt x="10" y="73"/>
                </a:lnTo>
                <a:lnTo>
                  <a:pt x="14" y="79"/>
                </a:lnTo>
                <a:lnTo>
                  <a:pt x="17" y="96"/>
                </a:lnTo>
                <a:lnTo>
                  <a:pt x="19" y="111"/>
                </a:lnTo>
                <a:lnTo>
                  <a:pt x="21" y="117"/>
                </a:lnTo>
                <a:lnTo>
                  <a:pt x="19" y="96"/>
                </a:lnTo>
                <a:lnTo>
                  <a:pt x="17" y="81"/>
                </a:lnTo>
                <a:lnTo>
                  <a:pt x="4" y="41"/>
                </a:lnTo>
                <a:lnTo>
                  <a:pt x="0" y="15"/>
                </a:lnTo>
                <a:lnTo>
                  <a:pt x="0" y="0"/>
                </a:lnTo>
                <a:lnTo>
                  <a:pt x="0" y="17"/>
                </a:lnTo>
                <a:lnTo>
                  <a:pt x="0" y="24"/>
                </a:lnTo>
                <a:lnTo>
                  <a:pt x="0" y="39"/>
                </a:lnTo>
                <a:lnTo>
                  <a:pt x="4" y="45"/>
                </a:lnTo>
                <a:lnTo>
                  <a:pt x="4" y="5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Freeform 827"/>
          <p:cNvSpPr>
            <a:spLocks/>
          </p:cNvSpPr>
          <p:nvPr/>
        </p:nvSpPr>
        <p:spPr bwMode="auto">
          <a:xfrm>
            <a:off x="4186237" y="5637334"/>
            <a:ext cx="33338" cy="185738"/>
          </a:xfrm>
          <a:custGeom>
            <a:avLst/>
            <a:gdLst>
              <a:gd name="T0" fmla="*/ 4 w 21"/>
              <a:gd name="T1" fmla="*/ 54 h 117"/>
              <a:gd name="T2" fmla="*/ 8 w 21"/>
              <a:gd name="T3" fmla="*/ 64 h 117"/>
              <a:gd name="T4" fmla="*/ 10 w 21"/>
              <a:gd name="T5" fmla="*/ 73 h 117"/>
              <a:gd name="T6" fmla="*/ 14 w 21"/>
              <a:gd name="T7" fmla="*/ 79 h 117"/>
              <a:gd name="T8" fmla="*/ 17 w 21"/>
              <a:gd name="T9" fmla="*/ 96 h 117"/>
              <a:gd name="T10" fmla="*/ 19 w 21"/>
              <a:gd name="T11" fmla="*/ 111 h 117"/>
              <a:gd name="T12" fmla="*/ 21 w 21"/>
              <a:gd name="T13" fmla="*/ 117 h 117"/>
              <a:gd name="T14" fmla="*/ 19 w 21"/>
              <a:gd name="T15" fmla="*/ 96 h 117"/>
              <a:gd name="T16" fmla="*/ 17 w 21"/>
              <a:gd name="T17" fmla="*/ 81 h 117"/>
              <a:gd name="T18" fmla="*/ 4 w 21"/>
              <a:gd name="T19" fmla="*/ 41 h 117"/>
              <a:gd name="T20" fmla="*/ 0 w 21"/>
              <a:gd name="T21" fmla="*/ 15 h 117"/>
              <a:gd name="T22" fmla="*/ 0 w 21"/>
              <a:gd name="T23" fmla="*/ 0 h 117"/>
              <a:gd name="T24" fmla="*/ 0 w 21"/>
              <a:gd name="T25" fmla="*/ 17 h 117"/>
              <a:gd name="T26" fmla="*/ 0 w 21"/>
              <a:gd name="T27" fmla="*/ 24 h 117"/>
              <a:gd name="T28" fmla="*/ 0 w 21"/>
              <a:gd name="T29" fmla="*/ 39 h 117"/>
              <a:gd name="T30" fmla="*/ 4 w 21"/>
              <a:gd name="T31" fmla="*/ 45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8" y="64"/>
                </a:lnTo>
                <a:lnTo>
                  <a:pt x="10" y="73"/>
                </a:lnTo>
                <a:lnTo>
                  <a:pt x="14" y="79"/>
                </a:lnTo>
                <a:lnTo>
                  <a:pt x="17" y="96"/>
                </a:lnTo>
                <a:lnTo>
                  <a:pt x="19" y="111"/>
                </a:lnTo>
                <a:lnTo>
                  <a:pt x="21" y="117"/>
                </a:lnTo>
                <a:lnTo>
                  <a:pt x="19" y="96"/>
                </a:lnTo>
                <a:lnTo>
                  <a:pt x="17" y="81"/>
                </a:lnTo>
                <a:lnTo>
                  <a:pt x="4" y="41"/>
                </a:lnTo>
                <a:lnTo>
                  <a:pt x="0" y="15"/>
                </a:lnTo>
                <a:lnTo>
                  <a:pt x="0" y="0"/>
                </a:lnTo>
                <a:lnTo>
                  <a:pt x="0" y="17"/>
                </a:lnTo>
                <a:lnTo>
                  <a:pt x="0" y="24"/>
                </a:lnTo>
                <a:lnTo>
                  <a:pt x="0" y="39"/>
                </a:lnTo>
                <a:lnTo>
                  <a:pt x="4" y="45"/>
                </a:lnTo>
                <a:lnTo>
                  <a:pt x="4" y="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2" name="Freeform 828"/>
          <p:cNvSpPr>
            <a:spLocks/>
          </p:cNvSpPr>
          <p:nvPr/>
        </p:nvSpPr>
        <p:spPr bwMode="auto">
          <a:xfrm>
            <a:off x="4189412" y="5523034"/>
            <a:ext cx="39688" cy="107950"/>
          </a:xfrm>
          <a:custGeom>
            <a:avLst/>
            <a:gdLst>
              <a:gd name="T0" fmla="*/ 12 w 25"/>
              <a:gd name="T1" fmla="*/ 32 h 68"/>
              <a:gd name="T2" fmla="*/ 25 w 25"/>
              <a:gd name="T3" fmla="*/ 8 h 68"/>
              <a:gd name="T4" fmla="*/ 25 w 25"/>
              <a:gd name="T5" fmla="*/ 0 h 68"/>
              <a:gd name="T6" fmla="*/ 19 w 25"/>
              <a:gd name="T7" fmla="*/ 15 h 68"/>
              <a:gd name="T8" fmla="*/ 15 w 25"/>
              <a:gd name="T9" fmla="*/ 21 h 68"/>
              <a:gd name="T10" fmla="*/ 4 w 25"/>
              <a:gd name="T11" fmla="*/ 38 h 68"/>
              <a:gd name="T12" fmla="*/ 0 w 25"/>
              <a:gd name="T13" fmla="*/ 53 h 68"/>
              <a:gd name="T14" fmla="*/ 0 w 25"/>
              <a:gd name="T15" fmla="*/ 68 h 68"/>
              <a:gd name="T16" fmla="*/ 6 w 25"/>
              <a:gd name="T17" fmla="*/ 45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25" y="8"/>
                </a:lnTo>
                <a:lnTo>
                  <a:pt x="25" y="0"/>
                </a:lnTo>
                <a:lnTo>
                  <a:pt x="19" y="15"/>
                </a:lnTo>
                <a:lnTo>
                  <a:pt x="15" y="21"/>
                </a:lnTo>
                <a:lnTo>
                  <a:pt x="4" y="38"/>
                </a:lnTo>
                <a:lnTo>
                  <a:pt x="0" y="53"/>
                </a:lnTo>
                <a:lnTo>
                  <a:pt x="0" y="68"/>
                </a:lnTo>
                <a:lnTo>
                  <a:pt x="6" y="45"/>
                </a:lnTo>
                <a:lnTo>
                  <a:pt x="12"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Freeform 829"/>
          <p:cNvSpPr>
            <a:spLocks/>
          </p:cNvSpPr>
          <p:nvPr/>
        </p:nvSpPr>
        <p:spPr bwMode="auto">
          <a:xfrm>
            <a:off x="4189412" y="5523034"/>
            <a:ext cx="39688" cy="107950"/>
          </a:xfrm>
          <a:custGeom>
            <a:avLst/>
            <a:gdLst>
              <a:gd name="T0" fmla="*/ 12 w 25"/>
              <a:gd name="T1" fmla="*/ 32 h 68"/>
              <a:gd name="T2" fmla="*/ 25 w 25"/>
              <a:gd name="T3" fmla="*/ 8 h 68"/>
              <a:gd name="T4" fmla="*/ 25 w 25"/>
              <a:gd name="T5" fmla="*/ 0 h 68"/>
              <a:gd name="T6" fmla="*/ 19 w 25"/>
              <a:gd name="T7" fmla="*/ 15 h 68"/>
              <a:gd name="T8" fmla="*/ 15 w 25"/>
              <a:gd name="T9" fmla="*/ 21 h 68"/>
              <a:gd name="T10" fmla="*/ 4 w 25"/>
              <a:gd name="T11" fmla="*/ 38 h 68"/>
              <a:gd name="T12" fmla="*/ 0 w 25"/>
              <a:gd name="T13" fmla="*/ 53 h 68"/>
              <a:gd name="T14" fmla="*/ 0 w 25"/>
              <a:gd name="T15" fmla="*/ 68 h 68"/>
              <a:gd name="T16" fmla="*/ 6 w 25"/>
              <a:gd name="T17" fmla="*/ 45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25" y="8"/>
                </a:lnTo>
                <a:lnTo>
                  <a:pt x="25" y="0"/>
                </a:lnTo>
                <a:lnTo>
                  <a:pt x="19" y="15"/>
                </a:lnTo>
                <a:lnTo>
                  <a:pt x="15" y="21"/>
                </a:lnTo>
                <a:lnTo>
                  <a:pt x="4" y="38"/>
                </a:lnTo>
                <a:lnTo>
                  <a:pt x="0" y="53"/>
                </a:lnTo>
                <a:lnTo>
                  <a:pt x="0" y="68"/>
                </a:lnTo>
                <a:lnTo>
                  <a:pt x="6" y="45"/>
                </a:lnTo>
                <a:lnTo>
                  <a:pt x="12" y="3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4" name="Freeform 830"/>
          <p:cNvSpPr>
            <a:spLocks/>
          </p:cNvSpPr>
          <p:nvPr/>
        </p:nvSpPr>
        <p:spPr bwMode="auto">
          <a:xfrm>
            <a:off x="4249737" y="5469059"/>
            <a:ext cx="23813" cy="36513"/>
          </a:xfrm>
          <a:custGeom>
            <a:avLst/>
            <a:gdLst>
              <a:gd name="T0" fmla="*/ 15 w 15"/>
              <a:gd name="T1" fmla="*/ 2 h 23"/>
              <a:gd name="T2" fmla="*/ 11 w 15"/>
              <a:gd name="T3" fmla="*/ 0 h 23"/>
              <a:gd name="T4" fmla="*/ 6 w 15"/>
              <a:gd name="T5" fmla="*/ 8 h 23"/>
              <a:gd name="T6" fmla="*/ 4 w 15"/>
              <a:gd name="T7" fmla="*/ 15 h 23"/>
              <a:gd name="T8" fmla="*/ 0 w 15"/>
              <a:gd name="T9" fmla="*/ 21 h 23"/>
              <a:gd name="T10" fmla="*/ 0 w 15"/>
              <a:gd name="T11" fmla="*/ 23 h 23"/>
              <a:gd name="T12" fmla="*/ 11 w 15"/>
              <a:gd name="T13" fmla="*/ 1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0"/>
                </a:lnTo>
                <a:lnTo>
                  <a:pt x="6" y="8"/>
                </a:lnTo>
                <a:lnTo>
                  <a:pt x="4" y="15"/>
                </a:lnTo>
                <a:lnTo>
                  <a:pt x="0" y="21"/>
                </a:lnTo>
                <a:lnTo>
                  <a:pt x="0" y="23"/>
                </a:lnTo>
                <a:lnTo>
                  <a:pt x="11" y="10"/>
                </a:lnTo>
                <a:lnTo>
                  <a:pt x="15"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5" name="Freeform 831"/>
          <p:cNvSpPr>
            <a:spLocks/>
          </p:cNvSpPr>
          <p:nvPr/>
        </p:nvSpPr>
        <p:spPr bwMode="auto">
          <a:xfrm>
            <a:off x="4249737" y="5469059"/>
            <a:ext cx="23813" cy="36513"/>
          </a:xfrm>
          <a:custGeom>
            <a:avLst/>
            <a:gdLst>
              <a:gd name="T0" fmla="*/ 15 w 15"/>
              <a:gd name="T1" fmla="*/ 2 h 23"/>
              <a:gd name="T2" fmla="*/ 11 w 15"/>
              <a:gd name="T3" fmla="*/ 0 h 23"/>
              <a:gd name="T4" fmla="*/ 6 w 15"/>
              <a:gd name="T5" fmla="*/ 8 h 23"/>
              <a:gd name="T6" fmla="*/ 4 w 15"/>
              <a:gd name="T7" fmla="*/ 15 h 23"/>
              <a:gd name="T8" fmla="*/ 0 w 15"/>
              <a:gd name="T9" fmla="*/ 21 h 23"/>
              <a:gd name="T10" fmla="*/ 0 w 15"/>
              <a:gd name="T11" fmla="*/ 23 h 23"/>
              <a:gd name="T12" fmla="*/ 11 w 15"/>
              <a:gd name="T13" fmla="*/ 1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0"/>
                </a:lnTo>
                <a:lnTo>
                  <a:pt x="6" y="8"/>
                </a:lnTo>
                <a:lnTo>
                  <a:pt x="4" y="15"/>
                </a:lnTo>
                <a:lnTo>
                  <a:pt x="0" y="21"/>
                </a:lnTo>
                <a:lnTo>
                  <a:pt x="0" y="23"/>
                </a:lnTo>
                <a:lnTo>
                  <a:pt x="11" y="10"/>
                </a:lnTo>
                <a:lnTo>
                  <a:pt x="15"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6" name="Freeform 832"/>
          <p:cNvSpPr>
            <a:spLocks/>
          </p:cNvSpPr>
          <p:nvPr/>
        </p:nvSpPr>
        <p:spPr bwMode="auto">
          <a:xfrm>
            <a:off x="4279900" y="5418259"/>
            <a:ext cx="65088" cy="50800"/>
          </a:xfrm>
          <a:custGeom>
            <a:avLst/>
            <a:gdLst>
              <a:gd name="T0" fmla="*/ 2 w 41"/>
              <a:gd name="T1" fmla="*/ 23 h 32"/>
              <a:gd name="T2" fmla="*/ 0 w 41"/>
              <a:gd name="T3" fmla="*/ 25 h 32"/>
              <a:gd name="T4" fmla="*/ 2 w 41"/>
              <a:gd name="T5" fmla="*/ 32 h 32"/>
              <a:gd name="T6" fmla="*/ 24 w 41"/>
              <a:gd name="T7" fmla="*/ 17 h 32"/>
              <a:gd name="T8" fmla="*/ 38 w 41"/>
              <a:gd name="T9" fmla="*/ 10 h 32"/>
              <a:gd name="T10" fmla="*/ 41 w 41"/>
              <a:gd name="T11" fmla="*/ 2 h 32"/>
              <a:gd name="T12" fmla="*/ 38 w 41"/>
              <a:gd name="T13" fmla="*/ 0 h 32"/>
              <a:gd name="T14" fmla="*/ 30 w 41"/>
              <a:gd name="T15" fmla="*/ 8 h 32"/>
              <a:gd name="T16" fmla="*/ 17 w 41"/>
              <a:gd name="T17" fmla="*/ 15 h 32"/>
              <a:gd name="T18" fmla="*/ 11 w 41"/>
              <a:gd name="T19" fmla="*/ 23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0" y="25"/>
                </a:lnTo>
                <a:lnTo>
                  <a:pt x="2" y="32"/>
                </a:lnTo>
                <a:lnTo>
                  <a:pt x="24" y="17"/>
                </a:lnTo>
                <a:lnTo>
                  <a:pt x="38" y="10"/>
                </a:lnTo>
                <a:lnTo>
                  <a:pt x="41" y="2"/>
                </a:lnTo>
                <a:lnTo>
                  <a:pt x="38" y="0"/>
                </a:lnTo>
                <a:lnTo>
                  <a:pt x="30" y="8"/>
                </a:lnTo>
                <a:lnTo>
                  <a:pt x="17" y="15"/>
                </a:lnTo>
                <a:lnTo>
                  <a:pt x="11" y="23"/>
                </a:lnTo>
                <a:lnTo>
                  <a:pt x="2" y="2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Freeform 833"/>
          <p:cNvSpPr>
            <a:spLocks/>
          </p:cNvSpPr>
          <p:nvPr/>
        </p:nvSpPr>
        <p:spPr bwMode="auto">
          <a:xfrm>
            <a:off x="4279900" y="5418259"/>
            <a:ext cx="65088" cy="50800"/>
          </a:xfrm>
          <a:custGeom>
            <a:avLst/>
            <a:gdLst>
              <a:gd name="T0" fmla="*/ 2 w 41"/>
              <a:gd name="T1" fmla="*/ 23 h 32"/>
              <a:gd name="T2" fmla="*/ 0 w 41"/>
              <a:gd name="T3" fmla="*/ 25 h 32"/>
              <a:gd name="T4" fmla="*/ 2 w 41"/>
              <a:gd name="T5" fmla="*/ 32 h 32"/>
              <a:gd name="T6" fmla="*/ 24 w 41"/>
              <a:gd name="T7" fmla="*/ 17 h 32"/>
              <a:gd name="T8" fmla="*/ 38 w 41"/>
              <a:gd name="T9" fmla="*/ 10 h 32"/>
              <a:gd name="T10" fmla="*/ 41 w 41"/>
              <a:gd name="T11" fmla="*/ 2 h 32"/>
              <a:gd name="T12" fmla="*/ 38 w 41"/>
              <a:gd name="T13" fmla="*/ 0 h 32"/>
              <a:gd name="T14" fmla="*/ 30 w 41"/>
              <a:gd name="T15" fmla="*/ 8 h 32"/>
              <a:gd name="T16" fmla="*/ 17 w 41"/>
              <a:gd name="T17" fmla="*/ 15 h 32"/>
              <a:gd name="T18" fmla="*/ 11 w 41"/>
              <a:gd name="T19" fmla="*/ 23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0" y="25"/>
                </a:lnTo>
                <a:lnTo>
                  <a:pt x="2" y="32"/>
                </a:lnTo>
                <a:lnTo>
                  <a:pt x="24" y="17"/>
                </a:lnTo>
                <a:lnTo>
                  <a:pt x="38" y="10"/>
                </a:lnTo>
                <a:lnTo>
                  <a:pt x="41" y="2"/>
                </a:lnTo>
                <a:lnTo>
                  <a:pt x="38" y="0"/>
                </a:lnTo>
                <a:lnTo>
                  <a:pt x="30" y="8"/>
                </a:lnTo>
                <a:lnTo>
                  <a:pt x="17" y="15"/>
                </a:lnTo>
                <a:lnTo>
                  <a:pt x="11" y="23"/>
                </a:lnTo>
                <a:lnTo>
                  <a:pt x="2" y="2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8" name="Freeform 834"/>
          <p:cNvSpPr>
            <a:spLocks/>
          </p:cNvSpPr>
          <p:nvPr/>
        </p:nvSpPr>
        <p:spPr bwMode="auto">
          <a:xfrm>
            <a:off x="4549775" y="5248396"/>
            <a:ext cx="44450" cy="38100"/>
          </a:xfrm>
          <a:custGeom>
            <a:avLst/>
            <a:gdLst>
              <a:gd name="T0" fmla="*/ 22 w 28"/>
              <a:gd name="T1" fmla="*/ 9 h 24"/>
              <a:gd name="T2" fmla="*/ 28 w 28"/>
              <a:gd name="T3" fmla="*/ 0 h 24"/>
              <a:gd name="T4" fmla="*/ 20 w 28"/>
              <a:gd name="T5" fmla="*/ 5 h 24"/>
              <a:gd name="T6" fmla="*/ 11 w 28"/>
              <a:gd name="T7" fmla="*/ 15 h 24"/>
              <a:gd name="T8" fmla="*/ 3 w 28"/>
              <a:gd name="T9" fmla="*/ 19 h 24"/>
              <a:gd name="T10" fmla="*/ 0 w 28"/>
              <a:gd name="T11" fmla="*/ 24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28" y="0"/>
                </a:lnTo>
                <a:lnTo>
                  <a:pt x="20" y="5"/>
                </a:lnTo>
                <a:lnTo>
                  <a:pt x="11" y="15"/>
                </a:lnTo>
                <a:lnTo>
                  <a:pt x="3" y="19"/>
                </a:lnTo>
                <a:lnTo>
                  <a:pt x="0" y="24"/>
                </a:lnTo>
                <a:lnTo>
                  <a:pt x="22"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Freeform 835"/>
          <p:cNvSpPr>
            <a:spLocks/>
          </p:cNvSpPr>
          <p:nvPr/>
        </p:nvSpPr>
        <p:spPr bwMode="auto">
          <a:xfrm>
            <a:off x="4549775" y="5248396"/>
            <a:ext cx="44450" cy="38100"/>
          </a:xfrm>
          <a:custGeom>
            <a:avLst/>
            <a:gdLst>
              <a:gd name="T0" fmla="*/ 22 w 28"/>
              <a:gd name="T1" fmla="*/ 9 h 24"/>
              <a:gd name="T2" fmla="*/ 28 w 28"/>
              <a:gd name="T3" fmla="*/ 0 h 24"/>
              <a:gd name="T4" fmla="*/ 20 w 28"/>
              <a:gd name="T5" fmla="*/ 5 h 24"/>
              <a:gd name="T6" fmla="*/ 11 w 28"/>
              <a:gd name="T7" fmla="*/ 15 h 24"/>
              <a:gd name="T8" fmla="*/ 3 w 28"/>
              <a:gd name="T9" fmla="*/ 19 h 24"/>
              <a:gd name="T10" fmla="*/ 0 w 28"/>
              <a:gd name="T11" fmla="*/ 24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28" y="0"/>
                </a:lnTo>
                <a:lnTo>
                  <a:pt x="20" y="5"/>
                </a:lnTo>
                <a:lnTo>
                  <a:pt x="11" y="15"/>
                </a:lnTo>
                <a:lnTo>
                  <a:pt x="3" y="19"/>
                </a:lnTo>
                <a:lnTo>
                  <a:pt x="0" y="24"/>
                </a:lnTo>
                <a:lnTo>
                  <a:pt x="22" y="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0" name="Freeform 836"/>
          <p:cNvSpPr>
            <a:spLocks/>
          </p:cNvSpPr>
          <p:nvPr/>
        </p:nvSpPr>
        <p:spPr bwMode="auto">
          <a:xfrm>
            <a:off x="4186237" y="5637334"/>
            <a:ext cx="33338" cy="185738"/>
          </a:xfrm>
          <a:custGeom>
            <a:avLst/>
            <a:gdLst>
              <a:gd name="T0" fmla="*/ 4 w 21"/>
              <a:gd name="T1" fmla="*/ 54 h 117"/>
              <a:gd name="T2" fmla="*/ 4 w 21"/>
              <a:gd name="T3" fmla="*/ 45 h 117"/>
              <a:gd name="T4" fmla="*/ 0 w 21"/>
              <a:gd name="T5" fmla="*/ 39 h 117"/>
              <a:gd name="T6" fmla="*/ 0 w 21"/>
              <a:gd name="T7" fmla="*/ 24 h 117"/>
              <a:gd name="T8" fmla="*/ 0 w 21"/>
              <a:gd name="T9" fmla="*/ 17 h 117"/>
              <a:gd name="T10" fmla="*/ 0 w 21"/>
              <a:gd name="T11" fmla="*/ 0 h 117"/>
              <a:gd name="T12" fmla="*/ 0 w 21"/>
              <a:gd name="T13" fmla="*/ 15 h 117"/>
              <a:gd name="T14" fmla="*/ 4 w 21"/>
              <a:gd name="T15" fmla="*/ 41 h 117"/>
              <a:gd name="T16" fmla="*/ 17 w 21"/>
              <a:gd name="T17" fmla="*/ 81 h 117"/>
              <a:gd name="T18" fmla="*/ 19 w 21"/>
              <a:gd name="T19" fmla="*/ 96 h 117"/>
              <a:gd name="T20" fmla="*/ 21 w 21"/>
              <a:gd name="T21" fmla="*/ 117 h 117"/>
              <a:gd name="T22" fmla="*/ 19 w 21"/>
              <a:gd name="T23" fmla="*/ 111 h 117"/>
              <a:gd name="T24" fmla="*/ 17 w 21"/>
              <a:gd name="T25" fmla="*/ 96 h 117"/>
              <a:gd name="T26" fmla="*/ 14 w 21"/>
              <a:gd name="T27" fmla="*/ 79 h 117"/>
              <a:gd name="T28" fmla="*/ 10 w 21"/>
              <a:gd name="T29" fmla="*/ 73 h 117"/>
              <a:gd name="T30" fmla="*/ 8 w 21"/>
              <a:gd name="T31" fmla="*/ 64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4" y="45"/>
                </a:lnTo>
                <a:lnTo>
                  <a:pt x="0" y="39"/>
                </a:lnTo>
                <a:lnTo>
                  <a:pt x="0" y="24"/>
                </a:lnTo>
                <a:lnTo>
                  <a:pt x="0" y="17"/>
                </a:lnTo>
                <a:lnTo>
                  <a:pt x="0" y="0"/>
                </a:lnTo>
                <a:lnTo>
                  <a:pt x="0" y="15"/>
                </a:lnTo>
                <a:lnTo>
                  <a:pt x="4" y="41"/>
                </a:lnTo>
                <a:lnTo>
                  <a:pt x="17" y="81"/>
                </a:lnTo>
                <a:lnTo>
                  <a:pt x="19" y="96"/>
                </a:lnTo>
                <a:lnTo>
                  <a:pt x="21" y="117"/>
                </a:lnTo>
                <a:lnTo>
                  <a:pt x="19" y="111"/>
                </a:lnTo>
                <a:lnTo>
                  <a:pt x="17" y="96"/>
                </a:lnTo>
                <a:lnTo>
                  <a:pt x="14" y="79"/>
                </a:lnTo>
                <a:lnTo>
                  <a:pt x="10" y="73"/>
                </a:lnTo>
                <a:lnTo>
                  <a:pt x="8" y="64"/>
                </a:lnTo>
                <a:lnTo>
                  <a:pt x="4" y="5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Freeform 837"/>
          <p:cNvSpPr>
            <a:spLocks/>
          </p:cNvSpPr>
          <p:nvPr/>
        </p:nvSpPr>
        <p:spPr bwMode="auto">
          <a:xfrm>
            <a:off x="4186237" y="5637334"/>
            <a:ext cx="33338" cy="185738"/>
          </a:xfrm>
          <a:custGeom>
            <a:avLst/>
            <a:gdLst>
              <a:gd name="T0" fmla="*/ 4 w 21"/>
              <a:gd name="T1" fmla="*/ 54 h 117"/>
              <a:gd name="T2" fmla="*/ 4 w 21"/>
              <a:gd name="T3" fmla="*/ 45 h 117"/>
              <a:gd name="T4" fmla="*/ 0 w 21"/>
              <a:gd name="T5" fmla="*/ 39 h 117"/>
              <a:gd name="T6" fmla="*/ 0 w 21"/>
              <a:gd name="T7" fmla="*/ 24 h 117"/>
              <a:gd name="T8" fmla="*/ 0 w 21"/>
              <a:gd name="T9" fmla="*/ 17 h 117"/>
              <a:gd name="T10" fmla="*/ 0 w 21"/>
              <a:gd name="T11" fmla="*/ 0 h 117"/>
              <a:gd name="T12" fmla="*/ 0 w 21"/>
              <a:gd name="T13" fmla="*/ 15 h 117"/>
              <a:gd name="T14" fmla="*/ 4 w 21"/>
              <a:gd name="T15" fmla="*/ 41 h 117"/>
              <a:gd name="T16" fmla="*/ 17 w 21"/>
              <a:gd name="T17" fmla="*/ 81 h 117"/>
              <a:gd name="T18" fmla="*/ 19 w 21"/>
              <a:gd name="T19" fmla="*/ 96 h 117"/>
              <a:gd name="T20" fmla="*/ 21 w 21"/>
              <a:gd name="T21" fmla="*/ 117 h 117"/>
              <a:gd name="T22" fmla="*/ 19 w 21"/>
              <a:gd name="T23" fmla="*/ 111 h 117"/>
              <a:gd name="T24" fmla="*/ 17 w 21"/>
              <a:gd name="T25" fmla="*/ 96 h 117"/>
              <a:gd name="T26" fmla="*/ 14 w 21"/>
              <a:gd name="T27" fmla="*/ 79 h 117"/>
              <a:gd name="T28" fmla="*/ 10 w 21"/>
              <a:gd name="T29" fmla="*/ 73 h 117"/>
              <a:gd name="T30" fmla="*/ 8 w 21"/>
              <a:gd name="T31" fmla="*/ 64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4" y="45"/>
                </a:lnTo>
                <a:lnTo>
                  <a:pt x="0" y="39"/>
                </a:lnTo>
                <a:lnTo>
                  <a:pt x="0" y="24"/>
                </a:lnTo>
                <a:lnTo>
                  <a:pt x="0" y="17"/>
                </a:lnTo>
                <a:lnTo>
                  <a:pt x="0" y="0"/>
                </a:lnTo>
                <a:lnTo>
                  <a:pt x="0" y="15"/>
                </a:lnTo>
                <a:lnTo>
                  <a:pt x="4" y="41"/>
                </a:lnTo>
                <a:lnTo>
                  <a:pt x="17" y="81"/>
                </a:lnTo>
                <a:lnTo>
                  <a:pt x="19" y="96"/>
                </a:lnTo>
                <a:lnTo>
                  <a:pt x="21" y="117"/>
                </a:lnTo>
                <a:lnTo>
                  <a:pt x="19" y="111"/>
                </a:lnTo>
                <a:lnTo>
                  <a:pt x="17" y="96"/>
                </a:lnTo>
                <a:lnTo>
                  <a:pt x="14" y="79"/>
                </a:lnTo>
                <a:lnTo>
                  <a:pt x="10" y="73"/>
                </a:lnTo>
                <a:lnTo>
                  <a:pt x="8" y="64"/>
                </a:lnTo>
                <a:lnTo>
                  <a:pt x="4" y="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2" name="Freeform 838"/>
          <p:cNvSpPr>
            <a:spLocks/>
          </p:cNvSpPr>
          <p:nvPr/>
        </p:nvSpPr>
        <p:spPr bwMode="auto">
          <a:xfrm>
            <a:off x="4189412" y="5523034"/>
            <a:ext cx="39688" cy="107950"/>
          </a:xfrm>
          <a:custGeom>
            <a:avLst/>
            <a:gdLst>
              <a:gd name="T0" fmla="*/ 12 w 25"/>
              <a:gd name="T1" fmla="*/ 32 h 68"/>
              <a:gd name="T2" fmla="*/ 6 w 25"/>
              <a:gd name="T3" fmla="*/ 45 h 68"/>
              <a:gd name="T4" fmla="*/ 0 w 25"/>
              <a:gd name="T5" fmla="*/ 68 h 68"/>
              <a:gd name="T6" fmla="*/ 0 w 25"/>
              <a:gd name="T7" fmla="*/ 53 h 68"/>
              <a:gd name="T8" fmla="*/ 4 w 25"/>
              <a:gd name="T9" fmla="*/ 38 h 68"/>
              <a:gd name="T10" fmla="*/ 15 w 25"/>
              <a:gd name="T11" fmla="*/ 21 h 68"/>
              <a:gd name="T12" fmla="*/ 19 w 25"/>
              <a:gd name="T13" fmla="*/ 15 h 68"/>
              <a:gd name="T14" fmla="*/ 25 w 25"/>
              <a:gd name="T15" fmla="*/ 0 h 68"/>
              <a:gd name="T16" fmla="*/ 25 w 25"/>
              <a:gd name="T17" fmla="*/ 8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6" y="45"/>
                </a:lnTo>
                <a:lnTo>
                  <a:pt x="0" y="68"/>
                </a:lnTo>
                <a:lnTo>
                  <a:pt x="0" y="53"/>
                </a:lnTo>
                <a:lnTo>
                  <a:pt x="4" y="38"/>
                </a:lnTo>
                <a:lnTo>
                  <a:pt x="15" y="21"/>
                </a:lnTo>
                <a:lnTo>
                  <a:pt x="19" y="15"/>
                </a:lnTo>
                <a:lnTo>
                  <a:pt x="25" y="0"/>
                </a:lnTo>
                <a:lnTo>
                  <a:pt x="25" y="8"/>
                </a:lnTo>
                <a:lnTo>
                  <a:pt x="12"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Freeform 839"/>
          <p:cNvSpPr>
            <a:spLocks/>
          </p:cNvSpPr>
          <p:nvPr/>
        </p:nvSpPr>
        <p:spPr bwMode="auto">
          <a:xfrm>
            <a:off x="4189412" y="5523034"/>
            <a:ext cx="39688" cy="107950"/>
          </a:xfrm>
          <a:custGeom>
            <a:avLst/>
            <a:gdLst>
              <a:gd name="T0" fmla="*/ 12 w 25"/>
              <a:gd name="T1" fmla="*/ 32 h 68"/>
              <a:gd name="T2" fmla="*/ 6 w 25"/>
              <a:gd name="T3" fmla="*/ 45 h 68"/>
              <a:gd name="T4" fmla="*/ 0 w 25"/>
              <a:gd name="T5" fmla="*/ 68 h 68"/>
              <a:gd name="T6" fmla="*/ 0 w 25"/>
              <a:gd name="T7" fmla="*/ 53 h 68"/>
              <a:gd name="T8" fmla="*/ 4 w 25"/>
              <a:gd name="T9" fmla="*/ 38 h 68"/>
              <a:gd name="T10" fmla="*/ 15 w 25"/>
              <a:gd name="T11" fmla="*/ 21 h 68"/>
              <a:gd name="T12" fmla="*/ 19 w 25"/>
              <a:gd name="T13" fmla="*/ 15 h 68"/>
              <a:gd name="T14" fmla="*/ 25 w 25"/>
              <a:gd name="T15" fmla="*/ 0 h 68"/>
              <a:gd name="T16" fmla="*/ 25 w 25"/>
              <a:gd name="T17" fmla="*/ 8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6" y="45"/>
                </a:lnTo>
                <a:lnTo>
                  <a:pt x="0" y="68"/>
                </a:lnTo>
                <a:lnTo>
                  <a:pt x="0" y="53"/>
                </a:lnTo>
                <a:lnTo>
                  <a:pt x="4" y="38"/>
                </a:lnTo>
                <a:lnTo>
                  <a:pt x="15" y="21"/>
                </a:lnTo>
                <a:lnTo>
                  <a:pt x="19" y="15"/>
                </a:lnTo>
                <a:lnTo>
                  <a:pt x="25" y="0"/>
                </a:lnTo>
                <a:lnTo>
                  <a:pt x="25" y="8"/>
                </a:lnTo>
                <a:lnTo>
                  <a:pt x="12" y="3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 name="Freeform 840"/>
          <p:cNvSpPr>
            <a:spLocks/>
          </p:cNvSpPr>
          <p:nvPr/>
        </p:nvSpPr>
        <p:spPr bwMode="auto">
          <a:xfrm>
            <a:off x="4249737" y="5469059"/>
            <a:ext cx="23813" cy="36513"/>
          </a:xfrm>
          <a:custGeom>
            <a:avLst/>
            <a:gdLst>
              <a:gd name="T0" fmla="*/ 15 w 15"/>
              <a:gd name="T1" fmla="*/ 2 h 23"/>
              <a:gd name="T2" fmla="*/ 11 w 15"/>
              <a:gd name="T3" fmla="*/ 10 h 23"/>
              <a:gd name="T4" fmla="*/ 0 w 15"/>
              <a:gd name="T5" fmla="*/ 23 h 23"/>
              <a:gd name="T6" fmla="*/ 0 w 15"/>
              <a:gd name="T7" fmla="*/ 21 h 23"/>
              <a:gd name="T8" fmla="*/ 4 w 15"/>
              <a:gd name="T9" fmla="*/ 15 h 23"/>
              <a:gd name="T10" fmla="*/ 6 w 15"/>
              <a:gd name="T11" fmla="*/ 8 h 23"/>
              <a:gd name="T12" fmla="*/ 11 w 15"/>
              <a:gd name="T13" fmla="*/ 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10"/>
                </a:lnTo>
                <a:lnTo>
                  <a:pt x="0" y="23"/>
                </a:lnTo>
                <a:lnTo>
                  <a:pt x="0" y="21"/>
                </a:lnTo>
                <a:lnTo>
                  <a:pt x="4" y="15"/>
                </a:lnTo>
                <a:lnTo>
                  <a:pt x="6" y="8"/>
                </a:lnTo>
                <a:lnTo>
                  <a:pt x="11" y="0"/>
                </a:lnTo>
                <a:lnTo>
                  <a:pt x="15"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5" name="Freeform 841"/>
          <p:cNvSpPr>
            <a:spLocks/>
          </p:cNvSpPr>
          <p:nvPr/>
        </p:nvSpPr>
        <p:spPr bwMode="auto">
          <a:xfrm>
            <a:off x="4249737" y="5469059"/>
            <a:ext cx="23813" cy="36513"/>
          </a:xfrm>
          <a:custGeom>
            <a:avLst/>
            <a:gdLst>
              <a:gd name="T0" fmla="*/ 15 w 15"/>
              <a:gd name="T1" fmla="*/ 2 h 23"/>
              <a:gd name="T2" fmla="*/ 11 w 15"/>
              <a:gd name="T3" fmla="*/ 10 h 23"/>
              <a:gd name="T4" fmla="*/ 0 w 15"/>
              <a:gd name="T5" fmla="*/ 23 h 23"/>
              <a:gd name="T6" fmla="*/ 0 w 15"/>
              <a:gd name="T7" fmla="*/ 21 h 23"/>
              <a:gd name="T8" fmla="*/ 4 w 15"/>
              <a:gd name="T9" fmla="*/ 15 h 23"/>
              <a:gd name="T10" fmla="*/ 6 w 15"/>
              <a:gd name="T11" fmla="*/ 8 h 23"/>
              <a:gd name="T12" fmla="*/ 11 w 15"/>
              <a:gd name="T13" fmla="*/ 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10"/>
                </a:lnTo>
                <a:lnTo>
                  <a:pt x="0" y="23"/>
                </a:lnTo>
                <a:lnTo>
                  <a:pt x="0" y="21"/>
                </a:lnTo>
                <a:lnTo>
                  <a:pt x="4" y="15"/>
                </a:lnTo>
                <a:lnTo>
                  <a:pt x="6" y="8"/>
                </a:lnTo>
                <a:lnTo>
                  <a:pt x="11" y="0"/>
                </a:lnTo>
                <a:lnTo>
                  <a:pt x="15"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 name="Freeform 842"/>
          <p:cNvSpPr>
            <a:spLocks/>
          </p:cNvSpPr>
          <p:nvPr/>
        </p:nvSpPr>
        <p:spPr bwMode="auto">
          <a:xfrm>
            <a:off x="4279900" y="5418259"/>
            <a:ext cx="65088" cy="50800"/>
          </a:xfrm>
          <a:custGeom>
            <a:avLst/>
            <a:gdLst>
              <a:gd name="T0" fmla="*/ 2 w 41"/>
              <a:gd name="T1" fmla="*/ 23 h 32"/>
              <a:gd name="T2" fmla="*/ 11 w 41"/>
              <a:gd name="T3" fmla="*/ 23 h 32"/>
              <a:gd name="T4" fmla="*/ 17 w 41"/>
              <a:gd name="T5" fmla="*/ 15 h 32"/>
              <a:gd name="T6" fmla="*/ 30 w 41"/>
              <a:gd name="T7" fmla="*/ 8 h 32"/>
              <a:gd name="T8" fmla="*/ 38 w 41"/>
              <a:gd name="T9" fmla="*/ 0 h 32"/>
              <a:gd name="T10" fmla="*/ 41 w 41"/>
              <a:gd name="T11" fmla="*/ 2 h 32"/>
              <a:gd name="T12" fmla="*/ 38 w 41"/>
              <a:gd name="T13" fmla="*/ 10 h 32"/>
              <a:gd name="T14" fmla="*/ 24 w 41"/>
              <a:gd name="T15" fmla="*/ 17 h 32"/>
              <a:gd name="T16" fmla="*/ 2 w 41"/>
              <a:gd name="T17" fmla="*/ 32 h 32"/>
              <a:gd name="T18" fmla="*/ 0 w 41"/>
              <a:gd name="T19" fmla="*/ 25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11" y="23"/>
                </a:lnTo>
                <a:lnTo>
                  <a:pt x="17" y="15"/>
                </a:lnTo>
                <a:lnTo>
                  <a:pt x="30" y="8"/>
                </a:lnTo>
                <a:lnTo>
                  <a:pt x="38" y="0"/>
                </a:lnTo>
                <a:lnTo>
                  <a:pt x="41" y="2"/>
                </a:lnTo>
                <a:lnTo>
                  <a:pt x="38" y="10"/>
                </a:lnTo>
                <a:lnTo>
                  <a:pt x="24" y="17"/>
                </a:lnTo>
                <a:lnTo>
                  <a:pt x="2" y="32"/>
                </a:lnTo>
                <a:lnTo>
                  <a:pt x="0" y="25"/>
                </a:lnTo>
                <a:lnTo>
                  <a:pt x="2" y="2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7" name="Freeform 843"/>
          <p:cNvSpPr>
            <a:spLocks/>
          </p:cNvSpPr>
          <p:nvPr/>
        </p:nvSpPr>
        <p:spPr bwMode="auto">
          <a:xfrm>
            <a:off x="4279900" y="5418259"/>
            <a:ext cx="65088" cy="50800"/>
          </a:xfrm>
          <a:custGeom>
            <a:avLst/>
            <a:gdLst>
              <a:gd name="T0" fmla="*/ 2 w 41"/>
              <a:gd name="T1" fmla="*/ 23 h 32"/>
              <a:gd name="T2" fmla="*/ 11 w 41"/>
              <a:gd name="T3" fmla="*/ 23 h 32"/>
              <a:gd name="T4" fmla="*/ 17 w 41"/>
              <a:gd name="T5" fmla="*/ 15 h 32"/>
              <a:gd name="T6" fmla="*/ 30 w 41"/>
              <a:gd name="T7" fmla="*/ 8 h 32"/>
              <a:gd name="T8" fmla="*/ 38 w 41"/>
              <a:gd name="T9" fmla="*/ 0 h 32"/>
              <a:gd name="T10" fmla="*/ 41 w 41"/>
              <a:gd name="T11" fmla="*/ 2 h 32"/>
              <a:gd name="T12" fmla="*/ 38 w 41"/>
              <a:gd name="T13" fmla="*/ 10 h 32"/>
              <a:gd name="T14" fmla="*/ 24 w 41"/>
              <a:gd name="T15" fmla="*/ 17 h 32"/>
              <a:gd name="T16" fmla="*/ 2 w 41"/>
              <a:gd name="T17" fmla="*/ 32 h 32"/>
              <a:gd name="T18" fmla="*/ 0 w 41"/>
              <a:gd name="T19" fmla="*/ 25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11" y="23"/>
                </a:lnTo>
                <a:lnTo>
                  <a:pt x="17" y="15"/>
                </a:lnTo>
                <a:lnTo>
                  <a:pt x="30" y="8"/>
                </a:lnTo>
                <a:lnTo>
                  <a:pt x="38" y="0"/>
                </a:lnTo>
                <a:lnTo>
                  <a:pt x="41" y="2"/>
                </a:lnTo>
                <a:lnTo>
                  <a:pt x="38" y="10"/>
                </a:lnTo>
                <a:lnTo>
                  <a:pt x="24" y="17"/>
                </a:lnTo>
                <a:lnTo>
                  <a:pt x="2" y="32"/>
                </a:lnTo>
                <a:lnTo>
                  <a:pt x="0" y="25"/>
                </a:lnTo>
                <a:lnTo>
                  <a:pt x="2" y="2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8" name="Freeform 844"/>
          <p:cNvSpPr>
            <a:spLocks/>
          </p:cNvSpPr>
          <p:nvPr/>
        </p:nvSpPr>
        <p:spPr bwMode="auto">
          <a:xfrm>
            <a:off x="4549775" y="5248396"/>
            <a:ext cx="44450" cy="38100"/>
          </a:xfrm>
          <a:custGeom>
            <a:avLst/>
            <a:gdLst>
              <a:gd name="T0" fmla="*/ 22 w 28"/>
              <a:gd name="T1" fmla="*/ 9 h 24"/>
              <a:gd name="T2" fmla="*/ 0 w 28"/>
              <a:gd name="T3" fmla="*/ 24 h 24"/>
              <a:gd name="T4" fmla="*/ 3 w 28"/>
              <a:gd name="T5" fmla="*/ 19 h 24"/>
              <a:gd name="T6" fmla="*/ 11 w 28"/>
              <a:gd name="T7" fmla="*/ 15 h 24"/>
              <a:gd name="T8" fmla="*/ 20 w 28"/>
              <a:gd name="T9" fmla="*/ 5 h 24"/>
              <a:gd name="T10" fmla="*/ 28 w 28"/>
              <a:gd name="T11" fmla="*/ 0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0" y="24"/>
                </a:lnTo>
                <a:lnTo>
                  <a:pt x="3" y="19"/>
                </a:lnTo>
                <a:lnTo>
                  <a:pt x="11" y="15"/>
                </a:lnTo>
                <a:lnTo>
                  <a:pt x="20" y="5"/>
                </a:lnTo>
                <a:lnTo>
                  <a:pt x="28" y="0"/>
                </a:lnTo>
                <a:lnTo>
                  <a:pt x="22"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Freeform 845"/>
          <p:cNvSpPr>
            <a:spLocks/>
          </p:cNvSpPr>
          <p:nvPr/>
        </p:nvSpPr>
        <p:spPr bwMode="auto">
          <a:xfrm>
            <a:off x="4549775" y="5248396"/>
            <a:ext cx="44450" cy="38100"/>
          </a:xfrm>
          <a:custGeom>
            <a:avLst/>
            <a:gdLst>
              <a:gd name="T0" fmla="*/ 22 w 28"/>
              <a:gd name="T1" fmla="*/ 9 h 24"/>
              <a:gd name="T2" fmla="*/ 0 w 28"/>
              <a:gd name="T3" fmla="*/ 24 h 24"/>
              <a:gd name="T4" fmla="*/ 3 w 28"/>
              <a:gd name="T5" fmla="*/ 19 h 24"/>
              <a:gd name="T6" fmla="*/ 11 w 28"/>
              <a:gd name="T7" fmla="*/ 15 h 24"/>
              <a:gd name="T8" fmla="*/ 20 w 28"/>
              <a:gd name="T9" fmla="*/ 5 h 24"/>
              <a:gd name="T10" fmla="*/ 28 w 28"/>
              <a:gd name="T11" fmla="*/ 0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0" y="24"/>
                </a:lnTo>
                <a:lnTo>
                  <a:pt x="3" y="19"/>
                </a:lnTo>
                <a:lnTo>
                  <a:pt x="11" y="15"/>
                </a:lnTo>
                <a:lnTo>
                  <a:pt x="20" y="5"/>
                </a:lnTo>
                <a:lnTo>
                  <a:pt x="28" y="0"/>
                </a:lnTo>
                <a:lnTo>
                  <a:pt x="22" y="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0" name="Freeform 846"/>
          <p:cNvSpPr>
            <a:spLocks/>
          </p:cNvSpPr>
          <p:nvPr/>
        </p:nvSpPr>
        <p:spPr bwMode="auto">
          <a:xfrm>
            <a:off x="5016500" y="5178546"/>
            <a:ext cx="50800" cy="26988"/>
          </a:xfrm>
          <a:custGeom>
            <a:avLst/>
            <a:gdLst>
              <a:gd name="T0" fmla="*/ 32 w 32"/>
              <a:gd name="T1" fmla="*/ 8 h 17"/>
              <a:gd name="T2" fmla="*/ 32 w 32"/>
              <a:gd name="T3" fmla="*/ 8 h 17"/>
              <a:gd name="T4" fmla="*/ 30 w 32"/>
              <a:gd name="T5" fmla="*/ 6 h 17"/>
              <a:gd name="T6" fmla="*/ 15 w 32"/>
              <a:gd name="T7" fmla="*/ 0 h 17"/>
              <a:gd name="T8" fmla="*/ 0 w 32"/>
              <a:gd name="T9" fmla="*/ 6 h 17"/>
              <a:gd name="T10" fmla="*/ 5 w 32"/>
              <a:gd name="T11" fmla="*/ 10 h 17"/>
              <a:gd name="T12" fmla="*/ 13 w 32"/>
              <a:gd name="T13" fmla="*/ 12 h 17"/>
              <a:gd name="T14" fmla="*/ 19 w 32"/>
              <a:gd name="T15" fmla="*/ 17 h 17"/>
              <a:gd name="T16" fmla="*/ 28 w 32"/>
              <a:gd name="T17" fmla="*/ 15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32" y="8"/>
                </a:lnTo>
                <a:lnTo>
                  <a:pt x="30" y="6"/>
                </a:lnTo>
                <a:lnTo>
                  <a:pt x="15" y="0"/>
                </a:lnTo>
                <a:lnTo>
                  <a:pt x="0" y="6"/>
                </a:lnTo>
                <a:lnTo>
                  <a:pt x="5" y="10"/>
                </a:lnTo>
                <a:lnTo>
                  <a:pt x="13" y="12"/>
                </a:lnTo>
                <a:lnTo>
                  <a:pt x="19" y="17"/>
                </a:lnTo>
                <a:lnTo>
                  <a:pt x="28" y="15"/>
                </a:lnTo>
                <a:lnTo>
                  <a:pt x="32" y="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1" name="Freeform 847"/>
          <p:cNvSpPr>
            <a:spLocks/>
          </p:cNvSpPr>
          <p:nvPr/>
        </p:nvSpPr>
        <p:spPr bwMode="auto">
          <a:xfrm>
            <a:off x="5016500" y="5178546"/>
            <a:ext cx="50800" cy="26988"/>
          </a:xfrm>
          <a:custGeom>
            <a:avLst/>
            <a:gdLst>
              <a:gd name="T0" fmla="*/ 32 w 32"/>
              <a:gd name="T1" fmla="*/ 8 h 17"/>
              <a:gd name="T2" fmla="*/ 32 w 32"/>
              <a:gd name="T3" fmla="*/ 8 h 17"/>
              <a:gd name="T4" fmla="*/ 30 w 32"/>
              <a:gd name="T5" fmla="*/ 6 h 17"/>
              <a:gd name="T6" fmla="*/ 15 w 32"/>
              <a:gd name="T7" fmla="*/ 0 h 17"/>
              <a:gd name="T8" fmla="*/ 0 w 32"/>
              <a:gd name="T9" fmla="*/ 6 h 17"/>
              <a:gd name="T10" fmla="*/ 5 w 32"/>
              <a:gd name="T11" fmla="*/ 10 h 17"/>
              <a:gd name="T12" fmla="*/ 13 w 32"/>
              <a:gd name="T13" fmla="*/ 12 h 17"/>
              <a:gd name="T14" fmla="*/ 19 w 32"/>
              <a:gd name="T15" fmla="*/ 17 h 17"/>
              <a:gd name="T16" fmla="*/ 28 w 32"/>
              <a:gd name="T17" fmla="*/ 15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32" y="8"/>
                </a:lnTo>
                <a:lnTo>
                  <a:pt x="30" y="6"/>
                </a:lnTo>
                <a:lnTo>
                  <a:pt x="15" y="0"/>
                </a:lnTo>
                <a:lnTo>
                  <a:pt x="0" y="6"/>
                </a:lnTo>
                <a:lnTo>
                  <a:pt x="5" y="10"/>
                </a:lnTo>
                <a:lnTo>
                  <a:pt x="13" y="12"/>
                </a:lnTo>
                <a:lnTo>
                  <a:pt x="19" y="17"/>
                </a:lnTo>
                <a:lnTo>
                  <a:pt x="28" y="15"/>
                </a:lnTo>
                <a:lnTo>
                  <a:pt x="32" y="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2" name="Freeform 848"/>
          <p:cNvSpPr>
            <a:spLocks/>
          </p:cNvSpPr>
          <p:nvPr/>
        </p:nvSpPr>
        <p:spPr bwMode="auto">
          <a:xfrm>
            <a:off x="5135562" y="5218234"/>
            <a:ext cx="23813" cy="26988"/>
          </a:xfrm>
          <a:custGeom>
            <a:avLst/>
            <a:gdLst>
              <a:gd name="T0" fmla="*/ 15 w 15"/>
              <a:gd name="T1" fmla="*/ 15 h 17"/>
              <a:gd name="T2" fmla="*/ 13 w 15"/>
              <a:gd name="T3" fmla="*/ 9 h 17"/>
              <a:gd name="T4" fmla="*/ 6 w 15"/>
              <a:gd name="T5" fmla="*/ 0 h 17"/>
              <a:gd name="T6" fmla="*/ 0 w 15"/>
              <a:gd name="T7" fmla="*/ 9 h 17"/>
              <a:gd name="T8" fmla="*/ 0 w 15"/>
              <a:gd name="T9" fmla="*/ 11 h 17"/>
              <a:gd name="T10" fmla="*/ 6 w 15"/>
              <a:gd name="T11" fmla="*/ 17 h 17"/>
              <a:gd name="T12" fmla="*/ 13 w 15"/>
              <a:gd name="T13" fmla="*/ 17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9"/>
                </a:lnTo>
                <a:lnTo>
                  <a:pt x="6" y="0"/>
                </a:lnTo>
                <a:lnTo>
                  <a:pt x="0" y="9"/>
                </a:lnTo>
                <a:lnTo>
                  <a:pt x="0" y="11"/>
                </a:lnTo>
                <a:lnTo>
                  <a:pt x="6" y="17"/>
                </a:lnTo>
                <a:lnTo>
                  <a:pt x="13" y="17"/>
                </a:lnTo>
                <a:lnTo>
                  <a:pt x="15" y="1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Freeform 849"/>
          <p:cNvSpPr>
            <a:spLocks/>
          </p:cNvSpPr>
          <p:nvPr/>
        </p:nvSpPr>
        <p:spPr bwMode="auto">
          <a:xfrm>
            <a:off x="5135562" y="5218234"/>
            <a:ext cx="23813" cy="26988"/>
          </a:xfrm>
          <a:custGeom>
            <a:avLst/>
            <a:gdLst>
              <a:gd name="T0" fmla="*/ 15 w 15"/>
              <a:gd name="T1" fmla="*/ 15 h 17"/>
              <a:gd name="T2" fmla="*/ 13 w 15"/>
              <a:gd name="T3" fmla="*/ 9 h 17"/>
              <a:gd name="T4" fmla="*/ 6 w 15"/>
              <a:gd name="T5" fmla="*/ 0 h 17"/>
              <a:gd name="T6" fmla="*/ 0 w 15"/>
              <a:gd name="T7" fmla="*/ 9 h 17"/>
              <a:gd name="T8" fmla="*/ 0 w 15"/>
              <a:gd name="T9" fmla="*/ 11 h 17"/>
              <a:gd name="T10" fmla="*/ 6 w 15"/>
              <a:gd name="T11" fmla="*/ 17 h 17"/>
              <a:gd name="T12" fmla="*/ 13 w 15"/>
              <a:gd name="T13" fmla="*/ 17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9"/>
                </a:lnTo>
                <a:lnTo>
                  <a:pt x="6" y="0"/>
                </a:lnTo>
                <a:lnTo>
                  <a:pt x="0" y="9"/>
                </a:lnTo>
                <a:lnTo>
                  <a:pt x="0" y="11"/>
                </a:lnTo>
                <a:lnTo>
                  <a:pt x="6" y="17"/>
                </a:lnTo>
                <a:lnTo>
                  <a:pt x="13" y="17"/>
                </a:lnTo>
                <a:lnTo>
                  <a:pt x="15" y="1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 name="Freeform 850"/>
          <p:cNvSpPr>
            <a:spLocks/>
          </p:cNvSpPr>
          <p:nvPr/>
        </p:nvSpPr>
        <p:spPr bwMode="auto">
          <a:xfrm>
            <a:off x="4689475" y="4568946"/>
            <a:ext cx="800100" cy="709613"/>
          </a:xfrm>
          <a:custGeom>
            <a:avLst/>
            <a:gdLst>
              <a:gd name="T0" fmla="*/ 264 w 504"/>
              <a:gd name="T1" fmla="*/ 11 h 447"/>
              <a:gd name="T2" fmla="*/ 270 w 504"/>
              <a:gd name="T3" fmla="*/ 28 h 447"/>
              <a:gd name="T4" fmla="*/ 281 w 504"/>
              <a:gd name="T5" fmla="*/ 51 h 447"/>
              <a:gd name="T6" fmla="*/ 287 w 504"/>
              <a:gd name="T7" fmla="*/ 68 h 447"/>
              <a:gd name="T8" fmla="*/ 291 w 504"/>
              <a:gd name="T9" fmla="*/ 79 h 447"/>
              <a:gd name="T10" fmla="*/ 289 w 504"/>
              <a:gd name="T11" fmla="*/ 96 h 447"/>
              <a:gd name="T12" fmla="*/ 283 w 504"/>
              <a:gd name="T13" fmla="*/ 111 h 447"/>
              <a:gd name="T14" fmla="*/ 255 w 504"/>
              <a:gd name="T15" fmla="*/ 149 h 447"/>
              <a:gd name="T16" fmla="*/ 245 w 504"/>
              <a:gd name="T17" fmla="*/ 171 h 447"/>
              <a:gd name="T18" fmla="*/ 234 w 504"/>
              <a:gd name="T19" fmla="*/ 200 h 447"/>
              <a:gd name="T20" fmla="*/ 330 w 504"/>
              <a:gd name="T21" fmla="*/ 224 h 447"/>
              <a:gd name="T22" fmla="*/ 413 w 504"/>
              <a:gd name="T23" fmla="*/ 254 h 447"/>
              <a:gd name="T24" fmla="*/ 436 w 504"/>
              <a:gd name="T25" fmla="*/ 292 h 447"/>
              <a:gd name="T26" fmla="*/ 438 w 504"/>
              <a:gd name="T27" fmla="*/ 311 h 447"/>
              <a:gd name="T28" fmla="*/ 419 w 504"/>
              <a:gd name="T29" fmla="*/ 305 h 447"/>
              <a:gd name="T30" fmla="*/ 383 w 504"/>
              <a:gd name="T31" fmla="*/ 290 h 447"/>
              <a:gd name="T32" fmla="*/ 370 w 504"/>
              <a:gd name="T33" fmla="*/ 326 h 447"/>
              <a:gd name="T34" fmla="*/ 421 w 504"/>
              <a:gd name="T35" fmla="*/ 318 h 447"/>
              <a:gd name="T36" fmla="*/ 432 w 504"/>
              <a:gd name="T37" fmla="*/ 322 h 447"/>
              <a:gd name="T38" fmla="*/ 434 w 504"/>
              <a:gd name="T39" fmla="*/ 343 h 447"/>
              <a:gd name="T40" fmla="*/ 458 w 504"/>
              <a:gd name="T41" fmla="*/ 328 h 447"/>
              <a:gd name="T42" fmla="*/ 460 w 504"/>
              <a:gd name="T43" fmla="*/ 352 h 447"/>
              <a:gd name="T44" fmla="*/ 447 w 504"/>
              <a:gd name="T45" fmla="*/ 367 h 447"/>
              <a:gd name="T46" fmla="*/ 445 w 504"/>
              <a:gd name="T47" fmla="*/ 386 h 447"/>
              <a:gd name="T48" fmla="*/ 487 w 504"/>
              <a:gd name="T49" fmla="*/ 401 h 447"/>
              <a:gd name="T50" fmla="*/ 498 w 504"/>
              <a:gd name="T51" fmla="*/ 420 h 447"/>
              <a:gd name="T52" fmla="*/ 479 w 504"/>
              <a:gd name="T53" fmla="*/ 433 h 447"/>
              <a:gd name="T54" fmla="*/ 477 w 504"/>
              <a:gd name="T55" fmla="*/ 418 h 447"/>
              <a:gd name="T56" fmla="*/ 453 w 504"/>
              <a:gd name="T57" fmla="*/ 413 h 447"/>
              <a:gd name="T58" fmla="*/ 432 w 504"/>
              <a:gd name="T59" fmla="*/ 399 h 447"/>
              <a:gd name="T60" fmla="*/ 387 w 504"/>
              <a:gd name="T61" fmla="*/ 381 h 447"/>
              <a:gd name="T62" fmla="*/ 404 w 504"/>
              <a:gd name="T63" fmla="*/ 420 h 447"/>
              <a:gd name="T64" fmla="*/ 385 w 504"/>
              <a:gd name="T65" fmla="*/ 418 h 447"/>
              <a:gd name="T66" fmla="*/ 355 w 504"/>
              <a:gd name="T67" fmla="*/ 413 h 447"/>
              <a:gd name="T68" fmla="*/ 334 w 504"/>
              <a:gd name="T69" fmla="*/ 430 h 447"/>
              <a:gd name="T70" fmla="*/ 298 w 504"/>
              <a:gd name="T71" fmla="*/ 426 h 447"/>
              <a:gd name="T72" fmla="*/ 283 w 504"/>
              <a:gd name="T73" fmla="*/ 392 h 447"/>
              <a:gd name="T74" fmla="*/ 277 w 504"/>
              <a:gd name="T75" fmla="*/ 396 h 447"/>
              <a:gd name="T76" fmla="*/ 245 w 504"/>
              <a:gd name="T77" fmla="*/ 371 h 447"/>
              <a:gd name="T78" fmla="*/ 208 w 504"/>
              <a:gd name="T79" fmla="*/ 367 h 447"/>
              <a:gd name="T80" fmla="*/ 202 w 504"/>
              <a:gd name="T81" fmla="*/ 390 h 447"/>
              <a:gd name="T82" fmla="*/ 130 w 504"/>
              <a:gd name="T83" fmla="*/ 388 h 447"/>
              <a:gd name="T84" fmla="*/ 79 w 504"/>
              <a:gd name="T85" fmla="*/ 371 h 447"/>
              <a:gd name="T86" fmla="*/ 79 w 504"/>
              <a:gd name="T87" fmla="*/ 343 h 447"/>
              <a:gd name="T88" fmla="*/ 40 w 504"/>
              <a:gd name="T89" fmla="*/ 379 h 447"/>
              <a:gd name="T90" fmla="*/ 36 w 504"/>
              <a:gd name="T91" fmla="*/ 360 h 447"/>
              <a:gd name="T92" fmla="*/ 42 w 504"/>
              <a:gd name="T93" fmla="*/ 335 h 447"/>
              <a:gd name="T94" fmla="*/ 42 w 504"/>
              <a:gd name="T95" fmla="*/ 279 h 447"/>
              <a:gd name="T96" fmla="*/ 55 w 504"/>
              <a:gd name="T97" fmla="*/ 243 h 447"/>
              <a:gd name="T98" fmla="*/ 51 w 504"/>
              <a:gd name="T99" fmla="*/ 215 h 447"/>
              <a:gd name="T100" fmla="*/ 30 w 504"/>
              <a:gd name="T101" fmla="*/ 177 h 447"/>
              <a:gd name="T102" fmla="*/ 2 w 504"/>
              <a:gd name="T103" fmla="*/ 12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447">
                <a:moveTo>
                  <a:pt x="0" y="13"/>
                </a:moveTo>
                <a:lnTo>
                  <a:pt x="115" y="9"/>
                </a:lnTo>
                <a:lnTo>
                  <a:pt x="268" y="0"/>
                </a:lnTo>
                <a:lnTo>
                  <a:pt x="266" y="4"/>
                </a:lnTo>
                <a:lnTo>
                  <a:pt x="264" y="11"/>
                </a:lnTo>
                <a:lnTo>
                  <a:pt x="270" y="7"/>
                </a:lnTo>
                <a:lnTo>
                  <a:pt x="277" y="7"/>
                </a:lnTo>
                <a:lnTo>
                  <a:pt x="277" y="13"/>
                </a:lnTo>
                <a:lnTo>
                  <a:pt x="270" y="19"/>
                </a:lnTo>
                <a:lnTo>
                  <a:pt x="270" y="28"/>
                </a:lnTo>
                <a:lnTo>
                  <a:pt x="279" y="32"/>
                </a:lnTo>
                <a:lnTo>
                  <a:pt x="270" y="41"/>
                </a:lnTo>
                <a:lnTo>
                  <a:pt x="272" y="45"/>
                </a:lnTo>
                <a:lnTo>
                  <a:pt x="285" y="43"/>
                </a:lnTo>
                <a:lnTo>
                  <a:pt x="281" y="51"/>
                </a:lnTo>
                <a:lnTo>
                  <a:pt x="285" y="58"/>
                </a:lnTo>
                <a:lnTo>
                  <a:pt x="279" y="56"/>
                </a:lnTo>
                <a:lnTo>
                  <a:pt x="277" y="58"/>
                </a:lnTo>
                <a:lnTo>
                  <a:pt x="281" y="64"/>
                </a:lnTo>
                <a:lnTo>
                  <a:pt x="287" y="68"/>
                </a:lnTo>
                <a:lnTo>
                  <a:pt x="289" y="73"/>
                </a:lnTo>
                <a:lnTo>
                  <a:pt x="298" y="75"/>
                </a:lnTo>
                <a:lnTo>
                  <a:pt x="298" y="77"/>
                </a:lnTo>
                <a:lnTo>
                  <a:pt x="298" y="79"/>
                </a:lnTo>
                <a:lnTo>
                  <a:pt x="291" y="79"/>
                </a:lnTo>
                <a:lnTo>
                  <a:pt x="287" y="85"/>
                </a:lnTo>
                <a:lnTo>
                  <a:pt x="279" y="88"/>
                </a:lnTo>
                <a:lnTo>
                  <a:pt x="274" y="96"/>
                </a:lnTo>
                <a:lnTo>
                  <a:pt x="281" y="96"/>
                </a:lnTo>
                <a:lnTo>
                  <a:pt x="289" y="96"/>
                </a:lnTo>
                <a:lnTo>
                  <a:pt x="283" y="102"/>
                </a:lnTo>
                <a:lnTo>
                  <a:pt x="283" y="107"/>
                </a:lnTo>
                <a:lnTo>
                  <a:pt x="277" y="107"/>
                </a:lnTo>
                <a:lnTo>
                  <a:pt x="283" y="109"/>
                </a:lnTo>
                <a:lnTo>
                  <a:pt x="283" y="111"/>
                </a:lnTo>
                <a:lnTo>
                  <a:pt x="268" y="130"/>
                </a:lnTo>
                <a:lnTo>
                  <a:pt x="262" y="132"/>
                </a:lnTo>
                <a:lnTo>
                  <a:pt x="257" y="139"/>
                </a:lnTo>
                <a:lnTo>
                  <a:pt x="264" y="143"/>
                </a:lnTo>
                <a:lnTo>
                  <a:pt x="255" y="149"/>
                </a:lnTo>
                <a:lnTo>
                  <a:pt x="255" y="156"/>
                </a:lnTo>
                <a:lnTo>
                  <a:pt x="247" y="162"/>
                </a:lnTo>
                <a:lnTo>
                  <a:pt x="253" y="162"/>
                </a:lnTo>
                <a:lnTo>
                  <a:pt x="253" y="164"/>
                </a:lnTo>
                <a:lnTo>
                  <a:pt x="245" y="171"/>
                </a:lnTo>
                <a:lnTo>
                  <a:pt x="249" y="186"/>
                </a:lnTo>
                <a:lnTo>
                  <a:pt x="240" y="186"/>
                </a:lnTo>
                <a:lnTo>
                  <a:pt x="247" y="192"/>
                </a:lnTo>
                <a:lnTo>
                  <a:pt x="245" y="198"/>
                </a:lnTo>
                <a:lnTo>
                  <a:pt x="234" y="200"/>
                </a:lnTo>
                <a:lnTo>
                  <a:pt x="238" y="207"/>
                </a:lnTo>
                <a:lnTo>
                  <a:pt x="238" y="215"/>
                </a:lnTo>
                <a:lnTo>
                  <a:pt x="243" y="222"/>
                </a:lnTo>
                <a:lnTo>
                  <a:pt x="236" y="230"/>
                </a:lnTo>
                <a:lnTo>
                  <a:pt x="330" y="224"/>
                </a:lnTo>
                <a:lnTo>
                  <a:pt x="419" y="217"/>
                </a:lnTo>
                <a:lnTo>
                  <a:pt x="421" y="220"/>
                </a:lnTo>
                <a:lnTo>
                  <a:pt x="419" y="226"/>
                </a:lnTo>
                <a:lnTo>
                  <a:pt x="415" y="241"/>
                </a:lnTo>
                <a:lnTo>
                  <a:pt x="413" y="254"/>
                </a:lnTo>
                <a:lnTo>
                  <a:pt x="415" y="260"/>
                </a:lnTo>
                <a:lnTo>
                  <a:pt x="419" y="269"/>
                </a:lnTo>
                <a:lnTo>
                  <a:pt x="430" y="277"/>
                </a:lnTo>
                <a:lnTo>
                  <a:pt x="432" y="283"/>
                </a:lnTo>
                <a:lnTo>
                  <a:pt x="436" y="292"/>
                </a:lnTo>
                <a:lnTo>
                  <a:pt x="434" y="294"/>
                </a:lnTo>
                <a:lnTo>
                  <a:pt x="438" y="303"/>
                </a:lnTo>
                <a:lnTo>
                  <a:pt x="445" y="305"/>
                </a:lnTo>
                <a:lnTo>
                  <a:pt x="447" y="307"/>
                </a:lnTo>
                <a:lnTo>
                  <a:pt x="438" y="311"/>
                </a:lnTo>
                <a:lnTo>
                  <a:pt x="438" y="309"/>
                </a:lnTo>
                <a:lnTo>
                  <a:pt x="436" y="311"/>
                </a:lnTo>
                <a:lnTo>
                  <a:pt x="428" y="309"/>
                </a:lnTo>
                <a:lnTo>
                  <a:pt x="421" y="303"/>
                </a:lnTo>
                <a:lnTo>
                  <a:pt x="419" y="305"/>
                </a:lnTo>
                <a:lnTo>
                  <a:pt x="415" y="303"/>
                </a:lnTo>
                <a:lnTo>
                  <a:pt x="406" y="303"/>
                </a:lnTo>
                <a:lnTo>
                  <a:pt x="400" y="296"/>
                </a:lnTo>
                <a:lnTo>
                  <a:pt x="392" y="292"/>
                </a:lnTo>
                <a:lnTo>
                  <a:pt x="383" y="290"/>
                </a:lnTo>
                <a:lnTo>
                  <a:pt x="377" y="292"/>
                </a:lnTo>
                <a:lnTo>
                  <a:pt x="366" y="307"/>
                </a:lnTo>
                <a:lnTo>
                  <a:pt x="360" y="313"/>
                </a:lnTo>
                <a:lnTo>
                  <a:pt x="360" y="322"/>
                </a:lnTo>
                <a:lnTo>
                  <a:pt x="370" y="326"/>
                </a:lnTo>
                <a:lnTo>
                  <a:pt x="381" y="326"/>
                </a:lnTo>
                <a:lnTo>
                  <a:pt x="402" y="324"/>
                </a:lnTo>
                <a:lnTo>
                  <a:pt x="409" y="320"/>
                </a:lnTo>
                <a:lnTo>
                  <a:pt x="415" y="313"/>
                </a:lnTo>
                <a:lnTo>
                  <a:pt x="421" y="318"/>
                </a:lnTo>
                <a:lnTo>
                  <a:pt x="426" y="311"/>
                </a:lnTo>
                <a:lnTo>
                  <a:pt x="428" y="318"/>
                </a:lnTo>
                <a:lnTo>
                  <a:pt x="434" y="313"/>
                </a:lnTo>
                <a:lnTo>
                  <a:pt x="436" y="313"/>
                </a:lnTo>
                <a:lnTo>
                  <a:pt x="432" y="322"/>
                </a:lnTo>
                <a:lnTo>
                  <a:pt x="417" y="330"/>
                </a:lnTo>
                <a:lnTo>
                  <a:pt x="417" y="332"/>
                </a:lnTo>
                <a:lnTo>
                  <a:pt x="424" y="337"/>
                </a:lnTo>
                <a:lnTo>
                  <a:pt x="430" y="337"/>
                </a:lnTo>
                <a:lnTo>
                  <a:pt x="434" y="343"/>
                </a:lnTo>
                <a:lnTo>
                  <a:pt x="441" y="343"/>
                </a:lnTo>
                <a:lnTo>
                  <a:pt x="445" y="337"/>
                </a:lnTo>
                <a:lnTo>
                  <a:pt x="445" y="328"/>
                </a:lnTo>
                <a:lnTo>
                  <a:pt x="455" y="320"/>
                </a:lnTo>
                <a:lnTo>
                  <a:pt x="458" y="328"/>
                </a:lnTo>
                <a:lnTo>
                  <a:pt x="458" y="337"/>
                </a:lnTo>
                <a:lnTo>
                  <a:pt x="464" y="339"/>
                </a:lnTo>
                <a:lnTo>
                  <a:pt x="464" y="345"/>
                </a:lnTo>
                <a:lnTo>
                  <a:pt x="462" y="354"/>
                </a:lnTo>
                <a:lnTo>
                  <a:pt x="460" y="352"/>
                </a:lnTo>
                <a:lnTo>
                  <a:pt x="453" y="350"/>
                </a:lnTo>
                <a:lnTo>
                  <a:pt x="445" y="358"/>
                </a:lnTo>
                <a:lnTo>
                  <a:pt x="449" y="364"/>
                </a:lnTo>
                <a:lnTo>
                  <a:pt x="453" y="371"/>
                </a:lnTo>
                <a:lnTo>
                  <a:pt x="447" y="367"/>
                </a:lnTo>
                <a:lnTo>
                  <a:pt x="441" y="369"/>
                </a:lnTo>
                <a:lnTo>
                  <a:pt x="443" y="373"/>
                </a:lnTo>
                <a:lnTo>
                  <a:pt x="434" y="375"/>
                </a:lnTo>
                <a:lnTo>
                  <a:pt x="438" y="384"/>
                </a:lnTo>
                <a:lnTo>
                  <a:pt x="445" y="386"/>
                </a:lnTo>
                <a:lnTo>
                  <a:pt x="453" y="388"/>
                </a:lnTo>
                <a:lnTo>
                  <a:pt x="458" y="396"/>
                </a:lnTo>
                <a:lnTo>
                  <a:pt x="466" y="396"/>
                </a:lnTo>
                <a:lnTo>
                  <a:pt x="475" y="401"/>
                </a:lnTo>
                <a:lnTo>
                  <a:pt x="487" y="401"/>
                </a:lnTo>
                <a:lnTo>
                  <a:pt x="494" y="405"/>
                </a:lnTo>
                <a:lnTo>
                  <a:pt x="498" y="413"/>
                </a:lnTo>
                <a:lnTo>
                  <a:pt x="504" y="416"/>
                </a:lnTo>
                <a:lnTo>
                  <a:pt x="504" y="418"/>
                </a:lnTo>
                <a:lnTo>
                  <a:pt x="498" y="420"/>
                </a:lnTo>
                <a:lnTo>
                  <a:pt x="498" y="424"/>
                </a:lnTo>
                <a:lnTo>
                  <a:pt x="496" y="430"/>
                </a:lnTo>
                <a:lnTo>
                  <a:pt x="494" y="437"/>
                </a:lnTo>
                <a:lnTo>
                  <a:pt x="483" y="426"/>
                </a:lnTo>
                <a:lnTo>
                  <a:pt x="479" y="433"/>
                </a:lnTo>
                <a:lnTo>
                  <a:pt x="477" y="441"/>
                </a:lnTo>
                <a:lnTo>
                  <a:pt x="468" y="447"/>
                </a:lnTo>
                <a:lnTo>
                  <a:pt x="475" y="433"/>
                </a:lnTo>
                <a:lnTo>
                  <a:pt x="479" y="426"/>
                </a:lnTo>
                <a:lnTo>
                  <a:pt x="477" y="418"/>
                </a:lnTo>
                <a:lnTo>
                  <a:pt x="475" y="428"/>
                </a:lnTo>
                <a:lnTo>
                  <a:pt x="468" y="426"/>
                </a:lnTo>
                <a:lnTo>
                  <a:pt x="464" y="418"/>
                </a:lnTo>
                <a:lnTo>
                  <a:pt x="462" y="411"/>
                </a:lnTo>
                <a:lnTo>
                  <a:pt x="453" y="413"/>
                </a:lnTo>
                <a:lnTo>
                  <a:pt x="445" y="411"/>
                </a:lnTo>
                <a:lnTo>
                  <a:pt x="441" y="405"/>
                </a:lnTo>
                <a:lnTo>
                  <a:pt x="434" y="407"/>
                </a:lnTo>
                <a:lnTo>
                  <a:pt x="426" y="407"/>
                </a:lnTo>
                <a:lnTo>
                  <a:pt x="432" y="399"/>
                </a:lnTo>
                <a:lnTo>
                  <a:pt x="428" y="396"/>
                </a:lnTo>
                <a:lnTo>
                  <a:pt x="421" y="392"/>
                </a:lnTo>
                <a:lnTo>
                  <a:pt x="415" y="392"/>
                </a:lnTo>
                <a:lnTo>
                  <a:pt x="387" y="381"/>
                </a:lnTo>
                <a:lnTo>
                  <a:pt x="387" y="381"/>
                </a:lnTo>
                <a:lnTo>
                  <a:pt x="389" y="388"/>
                </a:lnTo>
                <a:lnTo>
                  <a:pt x="404" y="396"/>
                </a:lnTo>
                <a:lnTo>
                  <a:pt x="406" y="411"/>
                </a:lnTo>
                <a:lnTo>
                  <a:pt x="398" y="413"/>
                </a:lnTo>
                <a:lnTo>
                  <a:pt x="404" y="420"/>
                </a:lnTo>
                <a:lnTo>
                  <a:pt x="400" y="426"/>
                </a:lnTo>
                <a:lnTo>
                  <a:pt x="394" y="433"/>
                </a:lnTo>
                <a:lnTo>
                  <a:pt x="387" y="435"/>
                </a:lnTo>
                <a:lnTo>
                  <a:pt x="383" y="428"/>
                </a:lnTo>
                <a:lnTo>
                  <a:pt x="385" y="418"/>
                </a:lnTo>
                <a:lnTo>
                  <a:pt x="377" y="416"/>
                </a:lnTo>
                <a:lnTo>
                  <a:pt x="370" y="418"/>
                </a:lnTo>
                <a:lnTo>
                  <a:pt x="366" y="409"/>
                </a:lnTo>
                <a:lnTo>
                  <a:pt x="364" y="411"/>
                </a:lnTo>
                <a:lnTo>
                  <a:pt x="355" y="413"/>
                </a:lnTo>
                <a:lnTo>
                  <a:pt x="349" y="416"/>
                </a:lnTo>
                <a:lnTo>
                  <a:pt x="347" y="422"/>
                </a:lnTo>
                <a:lnTo>
                  <a:pt x="347" y="433"/>
                </a:lnTo>
                <a:lnTo>
                  <a:pt x="340" y="435"/>
                </a:lnTo>
                <a:lnTo>
                  <a:pt x="334" y="430"/>
                </a:lnTo>
                <a:lnTo>
                  <a:pt x="332" y="430"/>
                </a:lnTo>
                <a:lnTo>
                  <a:pt x="323" y="435"/>
                </a:lnTo>
                <a:lnTo>
                  <a:pt x="311" y="426"/>
                </a:lnTo>
                <a:lnTo>
                  <a:pt x="302" y="428"/>
                </a:lnTo>
                <a:lnTo>
                  <a:pt x="298" y="426"/>
                </a:lnTo>
                <a:lnTo>
                  <a:pt x="298" y="418"/>
                </a:lnTo>
                <a:lnTo>
                  <a:pt x="296" y="411"/>
                </a:lnTo>
                <a:lnTo>
                  <a:pt x="287" y="405"/>
                </a:lnTo>
                <a:lnTo>
                  <a:pt x="283" y="399"/>
                </a:lnTo>
                <a:lnTo>
                  <a:pt x="283" y="392"/>
                </a:lnTo>
                <a:lnTo>
                  <a:pt x="285" y="390"/>
                </a:lnTo>
                <a:lnTo>
                  <a:pt x="283" y="384"/>
                </a:lnTo>
                <a:lnTo>
                  <a:pt x="283" y="390"/>
                </a:lnTo>
                <a:lnTo>
                  <a:pt x="281" y="390"/>
                </a:lnTo>
                <a:lnTo>
                  <a:pt x="277" y="396"/>
                </a:lnTo>
                <a:lnTo>
                  <a:pt x="264" y="392"/>
                </a:lnTo>
                <a:lnTo>
                  <a:pt x="255" y="392"/>
                </a:lnTo>
                <a:lnTo>
                  <a:pt x="253" y="381"/>
                </a:lnTo>
                <a:lnTo>
                  <a:pt x="247" y="377"/>
                </a:lnTo>
                <a:lnTo>
                  <a:pt x="245" y="371"/>
                </a:lnTo>
                <a:lnTo>
                  <a:pt x="230" y="371"/>
                </a:lnTo>
                <a:lnTo>
                  <a:pt x="223" y="373"/>
                </a:lnTo>
                <a:lnTo>
                  <a:pt x="221" y="371"/>
                </a:lnTo>
                <a:lnTo>
                  <a:pt x="223" y="362"/>
                </a:lnTo>
                <a:lnTo>
                  <a:pt x="208" y="367"/>
                </a:lnTo>
                <a:lnTo>
                  <a:pt x="202" y="371"/>
                </a:lnTo>
                <a:lnTo>
                  <a:pt x="198" y="373"/>
                </a:lnTo>
                <a:lnTo>
                  <a:pt x="191" y="373"/>
                </a:lnTo>
                <a:lnTo>
                  <a:pt x="198" y="379"/>
                </a:lnTo>
                <a:lnTo>
                  <a:pt x="202" y="390"/>
                </a:lnTo>
                <a:lnTo>
                  <a:pt x="196" y="390"/>
                </a:lnTo>
                <a:lnTo>
                  <a:pt x="185" y="396"/>
                </a:lnTo>
                <a:lnTo>
                  <a:pt x="179" y="396"/>
                </a:lnTo>
                <a:lnTo>
                  <a:pt x="142" y="392"/>
                </a:lnTo>
                <a:lnTo>
                  <a:pt x="130" y="388"/>
                </a:lnTo>
                <a:lnTo>
                  <a:pt x="121" y="384"/>
                </a:lnTo>
                <a:lnTo>
                  <a:pt x="108" y="377"/>
                </a:lnTo>
                <a:lnTo>
                  <a:pt x="93" y="373"/>
                </a:lnTo>
                <a:lnTo>
                  <a:pt x="85" y="373"/>
                </a:lnTo>
                <a:lnTo>
                  <a:pt x="79" y="371"/>
                </a:lnTo>
                <a:lnTo>
                  <a:pt x="81" y="367"/>
                </a:lnTo>
                <a:lnTo>
                  <a:pt x="87" y="364"/>
                </a:lnTo>
                <a:lnTo>
                  <a:pt x="87" y="356"/>
                </a:lnTo>
                <a:lnTo>
                  <a:pt x="85" y="350"/>
                </a:lnTo>
                <a:lnTo>
                  <a:pt x="79" y="343"/>
                </a:lnTo>
                <a:lnTo>
                  <a:pt x="76" y="360"/>
                </a:lnTo>
                <a:lnTo>
                  <a:pt x="70" y="367"/>
                </a:lnTo>
                <a:lnTo>
                  <a:pt x="76" y="371"/>
                </a:lnTo>
                <a:lnTo>
                  <a:pt x="74" y="375"/>
                </a:lnTo>
                <a:lnTo>
                  <a:pt x="40" y="379"/>
                </a:lnTo>
                <a:lnTo>
                  <a:pt x="34" y="384"/>
                </a:lnTo>
                <a:lnTo>
                  <a:pt x="25" y="377"/>
                </a:lnTo>
                <a:lnTo>
                  <a:pt x="27" y="371"/>
                </a:lnTo>
                <a:lnTo>
                  <a:pt x="34" y="367"/>
                </a:lnTo>
                <a:lnTo>
                  <a:pt x="36" y="360"/>
                </a:lnTo>
                <a:lnTo>
                  <a:pt x="34" y="352"/>
                </a:lnTo>
                <a:lnTo>
                  <a:pt x="34" y="352"/>
                </a:lnTo>
                <a:lnTo>
                  <a:pt x="34" y="352"/>
                </a:lnTo>
                <a:lnTo>
                  <a:pt x="40" y="343"/>
                </a:lnTo>
                <a:lnTo>
                  <a:pt x="42" y="335"/>
                </a:lnTo>
                <a:lnTo>
                  <a:pt x="40" y="318"/>
                </a:lnTo>
                <a:lnTo>
                  <a:pt x="36" y="309"/>
                </a:lnTo>
                <a:lnTo>
                  <a:pt x="40" y="301"/>
                </a:lnTo>
                <a:lnTo>
                  <a:pt x="38" y="288"/>
                </a:lnTo>
                <a:lnTo>
                  <a:pt x="42" y="279"/>
                </a:lnTo>
                <a:lnTo>
                  <a:pt x="49" y="273"/>
                </a:lnTo>
                <a:lnTo>
                  <a:pt x="49" y="264"/>
                </a:lnTo>
                <a:lnTo>
                  <a:pt x="53" y="258"/>
                </a:lnTo>
                <a:lnTo>
                  <a:pt x="53" y="249"/>
                </a:lnTo>
                <a:lnTo>
                  <a:pt x="55" y="243"/>
                </a:lnTo>
                <a:lnTo>
                  <a:pt x="53" y="237"/>
                </a:lnTo>
                <a:lnTo>
                  <a:pt x="55" y="230"/>
                </a:lnTo>
                <a:lnTo>
                  <a:pt x="53" y="224"/>
                </a:lnTo>
                <a:lnTo>
                  <a:pt x="55" y="217"/>
                </a:lnTo>
                <a:lnTo>
                  <a:pt x="51" y="215"/>
                </a:lnTo>
                <a:lnTo>
                  <a:pt x="40" y="200"/>
                </a:lnTo>
                <a:lnTo>
                  <a:pt x="40" y="194"/>
                </a:lnTo>
                <a:lnTo>
                  <a:pt x="36" y="188"/>
                </a:lnTo>
                <a:lnTo>
                  <a:pt x="34" y="186"/>
                </a:lnTo>
                <a:lnTo>
                  <a:pt x="30" y="177"/>
                </a:lnTo>
                <a:lnTo>
                  <a:pt x="25" y="171"/>
                </a:lnTo>
                <a:lnTo>
                  <a:pt x="25" y="160"/>
                </a:lnTo>
                <a:lnTo>
                  <a:pt x="21" y="145"/>
                </a:lnTo>
                <a:lnTo>
                  <a:pt x="15" y="139"/>
                </a:lnTo>
                <a:lnTo>
                  <a:pt x="2" y="128"/>
                </a:lnTo>
                <a:lnTo>
                  <a:pt x="0" y="13"/>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445" name="Freeform 851"/>
          <p:cNvSpPr>
            <a:spLocks/>
          </p:cNvSpPr>
          <p:nvPr/>
        </p:nvSpPr>
        <p:spPr bwMode="auto">
          <a:xfrm>
            <a:off x="4689475" y="4568946"/>
            <a:ext cx="800100" cy="709613"/>
          </a:xfrm>
          <a:custGeom>
            <a:avLst/>
            <a:gdLst>
              <a:gd name="T0" fmla="*/ 264 w 504"/>
              <a:gd name="T1" fmla="*/ 11 h 447"/>
              <a:gd name="T2" fmla="*/ 270 w 504"/>
              <a:gd name="T3" fmla="*/ 28 h 447"/>
              <a:gd name="T4" fmla="*/ 281 w 504"/>
              <a:gd name="T5" fmla="*/ 51 h 447"/>
              <a:gd name="T6" fmla="*/ 287 w 504"/>
              <a:gd name="T7" fmla="*/ 68 h 447"/>
              <a:gd name="T8" fmla="*/ 291 w 504"/>
              <a:gd name="T9" fmla="*/ 79 h 447"/>
              <a:gd name="T10" fmla="*/ 289 w 504"/>
              <a:gd name="T11" fmla="*/ 96 h 447"/>
              <a:gd name="T12" fmla="*/ 283 w 504"/>
              <a:gd name="T13" fmla="*/ 111 h 447"/>
              <a:gd name="T14" fmla="*/ 255 w 504"/>
              <a:gd name="T15" fmla="*/ 149 h 447"/>
              <a:gd name="T16" fmla="*/ 245 w 504"/>
              <a:gd name="T17" fmla="*/ 171 h 447"/>
              <a:gd name="T18" fmla="*/ 234 w 504"/>
              <a:gd name="T19" fmla="*/ 200 h 447"/>
              <a:gd name="T20" fmla="*/ 330 w 504"/>
              <a:gd name="T21" fmla="*/ 224 h 447"/>
              <a:gd name="T22" fmla="*/ 413 w 504"/>
              <a:gd name="T23" fmla="*/ 254 h 447"/>
              <a:gd name="T24" fmla="*/ 436 w 504"/>
              <a:gd name="T25" fmla="*/ 292 h 447"/>
              <a:gd name="T26" fmla="*/ 438 w 504"/>
              <a:gd name="T27" fmla="*/ 311 h 447"/>
              <a:gd name="T28" fmla="*/ 419 w 504"/>
              <a:gd name="T29" fmla="*/ 305 h 447"/>
              <a:gd name="T30" fmla="*/ 383 w 504"/>
              <a:gd name="T31" fmla="*/ 290 h 447"/>
              <a:gd name="T32" fmla="*/ 370 w 504"/>
              <a:gd name="T33" fmla="*/ 326 h 447"/>
              <a:gd name="T34" fmla="*/ 421 w 504"/>
              <a:gd name="T35" fmla="*/ 318 h 447"/>
              <a:gd name="T36" fmla="*/ 432 w 504"/>
              <a:gd name="T37" fmla="*/ 322 h 447"/>
              <a:gd name="T38" fmla="*/ 434 w 504"/>
              <a:gd name="T39" fmla="*/ 343 h 447"/>
              <a:gd name="T40" fmla="*/ 458 w 504"/>
              <a:gd name="T41" fmla="*/ 328 h 447"/>
              <a:gd name="T42" fmla="*/ 460 w 504"/>
              <a:gd name="T43" fmla="*/ 352 h 447"/>
              <a:gd name="T44" fmla="*/ 447 w 504"/>
              <a:gd name="T45" fmla="*/ 367 h 447"/>
              <a:gd name="T46" fmla="*/ 445 w 504"/>
              <a:gd name="T47" fmla="*/ 386 h 447"/>
              <a:gd name="T48" fmla="*/ 487 w 504"/>
              <a:gd name="T49" fmla="*/ 401 h 447"/>
              <a:gd name="T50" fmla="*/ 498 w 504"/>
              <a:gd name="T51" fmla="*/ 420 h 447"/>
              <a:gd name="T52" fmla="*/ 479 w 504"/>
              <a:gd name="T53" fmla="*/ 433 h 447"/>
              <a:gd name="T54" fmla="*/ 477 w 504"/>
              <a:gd name="T55" fmla="*/ 418 h 447"/>
              <a:gd name="T56" fmla="*/ 453 w 504"/>
              <a:gd name="T57" fmla="*/ 413 h 447"/>
              <a:gd name="T58" fmla="*/ 432 w 504"/>
              <a:gd name="T59" fmla="*/ 399 h 447"/>
              <a:gd name="T60" fmla="*/ 387 w 504"/>
              <a:gd name="T61" fmla="*/ 381 h 447"/>
              <a:gd name="T62" fmla="*/ 404 w 504"/>
              <a:gd name="T63" fmla="*/ 420 h 447"/>
              <a:gd name="T64" fmla="*/ 385 w 504"/>
              <a:gd name="T65" fmla="*/ 418 h 447"/>
              <a:gd name="T66" fmla="*/ 355 w 504"/>
              <a:gd name="T67" fmla="*/ 413 h 447"/>
              <a:gd name="T68" fmla="*/ 334 w 504"/>
              <a:gd name="T69" fmla="*/ 430 h 447"/>
              <a:gd name="T70" fmla="*/ 298 w 504"/>
              <a:gd name="T71" fmla="*/ 426 h 447"/>
              <a:gd name="T72" fmla="*/ 283 w 504"/>
              <a:gd name="T73" fmla="*/ 392 h 447"/>
              <a:gd name="T74" fmla="*/ 277 w 504"/>
              <a:gd name="T75" fmla="*/ 396 h 447"/>
              <a:gd name="T76" fmla="*/ 245 w 504"/>
              <a:gd name="T77" fmla="*/ 371 h 447"/>
              <a:gd name="T78" fmla="*/ 208 w 504"/>
              <a:gd name="T79" fmla="*/ 367 h 447"/>
              <a:gd name="T80" fmla="*/ 202 w 504"/>
              <a:gd name="T81" fmla="*/ 390 h 447"/>
              <a:gd name="T82" fmla="*/ 130 w 504"/>
              <a:gd name="T83" fmla="*/ 388 h 447"/>
              <a:gd name="T84" fmla="*/ 79 w 504"/>
              <a:gd name="T85" fmla="*/ 371 h 447"/>
              <a:gd name="T86" fmla="*/ 79 w 504"/>
              <a:gd name="T87" fmla="*/ 343 h 447"/>
              <a:gd name="T88" fmla="*/ 40 w 504"/>
              <a:gd name="T89" fmla="*/ 379 h 447"/>
              <a:gd name="T90" fmla="*/ 36 w 504"/>
              <a:gd name="T91" fmla="*/ 360 h 447"/>
              <a:gd name="T92" fmla="*/ 42 w 504"/>
              <a:gd name="T93" fmla="*/ 335 h 447"/>
              <a:gd name="T94" fmla="*/ 42 w 504"/>
              <a:gd name="T95" fmla="*/ 279 h 447"/>
              <a:gd name="T96" fmla="*/ 55 w 504"/>
              <a:gd name="T97" fmla="*/ 243 h 447"/>
              <a:gd name="T98" fmla="*/ 51 w 504"/>
              <a:gd name="T99" fmla="*/ 215 h 447"/>
              <a:gd name="T100" fmla="*/ 30 w 504"/>
              <a:gd name="T101" fmla="*/ 177 h 447"/>
              <a:gd name="T102" fmla="*/ 2 w 504"/>
              <a:gd name="T103" fmla="*/ 12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447">
                <a:moveTo>
                  <a:pt x="0" y="13"/>
                </a:moveTo>
                <a:lnTo>
                  <a:pt x="115" y="9"/>
                </a:lnTo>
                <a:lnTo>
                  <a:pt x="268" y="0"/>
                </a:lnTo>
                <a:lnTo>
                  <a:pt x="266" y="4"/>
                </a:lnTo>
                <a:lnTo>
                  <a:pt x="264" y="11"/>
                </a:lnTo>
                <a:lnTo>
                  <a:pt x="270" y="7"/>
                </a:lnTo>
                <a:lnTo>
                  <a:pt x="277" y="7"/>
                </a:lnTo>
                <a:lnTo>
                  <a:pt x="277" y="13"/>
                </a:lnTo>
                <a:lnTo>
                  <a:pt x="270" y="19"/>
                </a:lnTo>
                <a:lnTo>
                  <a:pt x="270" y="28"/>
                </a:lnTo>
                <a:lnTo>
                  <a:pt x="279" y="32"/>
                </a:lnTo>
                <a:lnTo>
                  <a:pt x="270" y="41"/>
                </a:lnTo>
                <a:lnTo>
                  <a:pt x="272" y="45"/>
                </a:lnTo>
                <a:lnTo>
                  <a:pt x="285" y="43"/>
                </a:lnTo>
                <a:lnTo>
                  <a:pt x="281" y="51"/>
                </a:lnTo>
                <a:lnTo>
                  <a:pt x="285" y="58"/>
                </a:lnTo>
                <a:lnTo>
                  <a:pt x="279" y="56"/>
                </a:lnTo>
                <a:lnTo>
                  <a:pt x="277" y="58"/>
                </a:lnTo>
                <a:lnTo>
                  <a:pt x="281" y="64"/>
                </a:lnTo>
                <a:lnTo>
                  <a:pt x="287" y="68"/>
                </a:lnTo>
                <a:lnTo>
                  <a:pt x="289" y="73"/>
                </a:lnTo>
                <a:lnTo>
                  <a:pt x="298" y="75"/>
                </a:lnTo>
                <a:lnTo>
                  <a:pt x="298" y="77"/>
                </a:lnTo>
                <a:lnTo>
                  <a:pt x="298" y="79"/>
                </a:lnTo>
                <a:lnTo>
                  <a:pt x="291" y="79"/>
                </a:lnTo>
                <a:lnTo>
                  <a:pt x="287" y="85"/>
                </a:lnTo>
                <a:lnTo>
                  <a:pt x="279" y="88"/>
                </a:lnTo>
                <a:lnTo>
                  <a:pt x="274" y="96"/>
                </a:lnTo>
                <a:lnTo>
                  <a:pt x="281" y="96"/>
                </a:lnTo>
                <a:lnTo>
                  <a:pt x="289" y="96"/>
                </a:lnTo>
                <a:lnTo>
                  <a:pt x="283" y="102"/>
                </a:lnTo>
                <a:lnTo>
                  <a:pt x="283" y="107"/>
                </a:lnTo>
                <a:lnTo>
                  <a:pt x="277" y="107"/>
                </a:lnTo>
                <a:lnTo>
                  <a:pt x="283" y="109"/>
                </a:lnTo>
                <a:lnTo>
                  <a:pt x="283" y="111"/>
                </a:lnTo>
                <a:lnTo>
                  <a:pt x="268" y="130"/>
                </a:lnTo>
                <a:lnTo>
                  <a:pt x="262" y="132"/>
                </a:lnTo>
                <a:lnTo>
                  <a:pt x="257" y="139"/>
                </a:lnTo>
                <a:lnTo>
                  <a:pt x="264" y="143"/>
                </a:lnTo>
                <a:lnTo>
                  <a:pt x="255" y="149"/>
                </a:lnTo>
                <a:lnTo>
                  <a:pt x="255" y="156"/>
                </a:lnTo>
                <a:lnTo>
                  <a:pt x="247" y="162"/>
                </a:lnTo>
                <a:lnTo>
                  <a:pt x="253" y="162"/>
                </a:lnTo>
                <a:lnTo>
                  <a:pt x="253" y="164"/>
                </a:lnTo>
                <a:lnTo>
                  <a:pt x="245" y="171"/>
                </a:lnTo>
                <a:lnTo>
                  <a:pt x="249" y="186"/>
                </a:lnTo>
                <a:lnTo>
                  <a:pt x="240" y="186"/>
                </a:lnTo>
                <a:lnTo>
                  <a:pt x="247" y="192"/>
                </a:lnTo>
                <a:lnTo>
                  <a:pt x="245" y="198"/>
                </a:lnTo>
                <a:lnTo>
                  <a:pt x="234" y="200"/>
                </a:lnTo>
                <a:lnTo>
                  <a:pt x="238" y="207"/>
                </a:lnTo>
                <a:lnTo>
                  <a:pt x="238" y="215"/>
                </a:lnTo>
                <a:lnTo>
                  <a:pt x="243" y="222"/>
                </a:lnTo>
                <a:lnTo>
                  <a:pt x="236" y="230"/>
                </a:lnTo>
                <a:lnTo>
                  <a:pt x="330" y="224"/>
                </a:lnTo>
                <a:lnTo>
                  <a:pt x="419" y="217"/>
                </a:lnTo>
                <a:lnTo>
                  <a:pt x="421" y="220"/>
                </a:lnTo>
                <a:lnTo>
                  <a:pt x="419" y="226"/>
                </a:lnTo>
                <a:lnTo>
                  <a:pt x="415" y="241"/>
                </a:lnTo>
                <a:lnTo>
                  <a:pt x="413" y="254"/>
                </a:lnTo>
                <a:lnTo>
                  <a:pt x="415" y="260"/>
                </a:lnTo>
                <a:lnTo>
                  <a:pt x="419" y="269"/>
                </a:lnTo>
                <a:lnTo>
                  <a:pt x="430" y="277"/>
                </a:lnTo>
                <a:lnTo>
                  <a:pt x="432" y="283"/>
                </a:lnTo>
                <a:lnTo>
                  <a:pt x="436" y="292"/>
                </a:lnTo>
                <a:lnTo>
                  <a:pt x="434" y="294"/>
                </a:lnTo>
                <a:lnTo>
                  <a:pt x="438" y="303"/>
                </a:lnTo>
                <a:lnTo>
                  <a:pt x="445" y="305"/>
                </a:lnTo>
                <a:lnTo>
                  <a:pt x="447" y="307"/>
                </a:lnTo>
                <a:lnTo>
                  <a:pt x="438" y="311"/>
                </a:lnTo>
                <a:lnTo>
                  <a:pt x="438" y="309"/>
                </a:lnTo>
                <a:lnTo>
                  <a:pt x="436" y="311"/>
                </a:lnTo>
                <a:lnTo>
                  <a:pt x="428" y="309"/>
                </a:lnTo>
                <a:lnTo>
                  <a:pt x="421" y="303"/>
                </a:lnTo>
                <a:lnTo>
                  <a:pt x="419" y="305"/>
                </a:lnTo>
                <a:lnTo>
                  <a:pt x="415" y="303"/>
                </a:lnTo>
                <a:lnTo>
                  <a:pt x="406" y="303"/>
                </a:lnTo>
                <a:lnTo>
                  <a:pt x="400" y="296"/>
                </a:lnTo>
                <a:lnTo>
                  <a:pt x="392" y="292"/>
                </a:lnTo>
                <a:lnTo>
                  <a:pt x="383" y="290"/>
                </a:lnTo>
                <a:lnTo>
                  <a:pt x="377" y="292"/>
                </a:lnTo>
                <a:lnTo>
                  <a:pt x="366" y="307"/>
                </a:lnTo>
                <a:lnTo>
                  <a:pt x="360" y="313"/>
                </a:lnTo>
                <a:lnTo>
                  <a:pt x="360" y="322"/>
                </a:lnTo>
                <a:lnTo>
                  <a:pt x="370" y="326"/>
                </a:lnTo>
                <a:lnTo>
                  <a:pt x="381" y="326"/>
                </a:lnTo>
                <a:lnTo>
                  <a:pt x="402" y="324"/>
                </a:lnTo>
                <a:lnTo>
                  <a:pt x="409" y="320"/>
                </a:lnTo>
                <a:lnTo>
                  <a:pt x="415" y="313"/>
                </a:lnTo>
                <a:lnTo>
                  <a:pt x="421" y="318"/>
                </a:lnTo>
                <a:lnTo>
                  <a:pt x="426" y="311"/>
                </a:lnTo>
                <a:lnTo>
                  <a:pt x="428" y="318"/>
                </a:lnTo>
                <a:lnTo>
                  <a:pt x="434" y="313"/>
                </a:lnTo>
                <a:lnTo>
                  <a:pt x="436" y="313"/>
                </a:lnTo>
                <a:lnTo>
                  <a:pt x="432" y="322"/>
                </a:lnTo>
                <a:lnTo>
                  <a:pt x="417" y="330"/>
                </a:lnTo>
                <a:lnTo>
                  <a:pt x="417" y="332"/>
                </a:lnTo>
                <a:lnTo>
                  <a:pt x="424" y="337"/>
                </a:lnTo>
                <a:lnTo>
                  <a:pt x="430" y="337"/>
                </a:lnTo>
                <a:lnTo>
                  <a:pt x="434" y="343"/>
                </a:lnTo>
                <a:lnTo>
                  <a:pt x="441" y="343"/>
                </a:lnTo>
                <a:lnTo>
                  <a:pt x="445" y="337"/>
                </a:lnTo>
                <a:lnTo>
                  <a:pt x="445" y="328"/>
                </a:lnTo>
                <a:lnTo>
                  <a:pt x="455" y="320"/>
                </a:lnTo>
                <a:lnTo>
                  <a:pt x="458" y="328"/>
                </a:lnTo>
                <a:lnTo>
                  <a:pt x="458" y="337"/>
                </a:lnTo>
                <a:lnTo>
                  <a:pt x="464" y="339"/>
                </a:lnTo>
                <a:lnTo>
                  <a:pt x="464" y="345"/>
                </a:lnTo>
                <a:lnTo>
                  <a:pt x="462" y="354"/>
                </a:lnTo>
                <a:lnTo>
                  <a:pt x="460" y="352"/>
                </a:lnTo>
                <a:lnTo>
                  <a:pt x="453" y="350"/>
                </a:lnTo>
                <a:lnTo>
                  <a:pt x="445" y="358"/>
                </a:lnTo>
                <a:lnTo>
                  <a:pt x="449" y="364"/>
                </a:lnTo>
                <a:lnTo>
                  <a:pt x="453" y="371"/>
                </a:lnTo>
                <a:lnTo>
                  <a:pt x="447" y="367"/>
                </a:lnTo>
                <a:lnTo>
                  <a:pt x="441" y="369"/>
                </a:lnTo>
                <a:lnTo>
                  <a:pt x="443" y="373"/>
                </a:lnTo>
                <a:lnTo>
                  <a:pt x="434" y="375"/>
                </a:lnTo>
                <a:lnTo>
                  <a:pt x="438" y="384"/>
                </a:lnTo>
                <a:lnTo>
                  <a:pt x="445" y="386"/>
                </a:lnTo>
                <a:lnTo>
                  <a:pt x="453" y="388"/>
                </a:lnTo>
                <a:lnTo>
                  <a:pt x="458" y="396"/>
                </a:lnTo>
                <a:lnTo>
                  <a:pt x="466" y="396"/>
                </a:lnTo>
                <a:lnTo>
                  <a:pt x="475" y="401"/>
                </a:lnTo>
                <a:lnTo>
                  <a:pt x="487" y="401"/>
                </a:lnTo>
                <a:lnTo>
                  <a:pt x="494" y="405"/>
                </a:lnTo>
                <a:lnTo>
                  <a:pt x="498" y="413"/>
                </a:lnTo>
                <a:lnTo>
                  <a:pt x="504" y="416"/>
                </a:lnTo>
                <a:lnTo>
                  <a:pt x="504" y="418"/>
                </a:lnTo>
                <a:lnTo>
                  <a:pt x="498" y="420"/>
                </a:lnTo>
                <a:lnTo>
                  <a:pt x="498" y="424"/>
                </a:lnTo>
                <a:lnTo>
                  <a:pt x="496" y="430"/>
                </a:lnTo>
                <a:lnTo>
                  <a:pt x="494" y="437"/>
                </a:lnTo>
                <a:lnTo>
                  <a:pt x="483" y="426"/>
                </a:lnTo>
                <a:lnTo>
                  <a:pt x="479" y="433"/>
                </a:lnTo>
                <a:lnTo>
                  <a:pt x="477" y="441"/>
                </a:lnTo>
                <a:lnTo>
                  <a:pt x="468" y="447"/>
                </a:lnTo>
                <a:lnTo>
                  <a:pt x="475" y="433"/>
                </a:lnTo>
                <a:lnTo>
                  <a:pt x="479" y="426"/>
                </a:lnTo>
                <a:lnTo>
                  <a:pt x="477" y="418"/>
                </a:lnTo>
                <a:lnTo>
                  <a:pt x="475" y="428"/>
                </a:lnTo>
                <a:lnTo>
                  <a:pt x="468" y="426"/>
                </a:lnTo>
                <a:lnTo>
                  <a:pt x="464" y="418"/>
                </a:lnTo>
                <a:lnTo>
                  <a:pt x="462" y="411"/>
                </a:lnTo>
                <a:lnTo>
                  <a:pt x="453" y="413"/>
                </a:lnTo>
                <a:lnTo>
                  <a:pt x="445" y="411"/>
                </a:lnTo>
                <a:lnTo>
                  <a:pt x="441" y="405"/>
                </a:lnTo>
                <a:lnTo>
                  <a:pt x="434" y="407"/>
                </a:lnTo>
                <a:lnTo>
                  <a:pt x="426" y="407"/>
                </a:lnTo>
                <a:lnTo>
                  <a:pt x="432" y="399"/>
                </a:lnTo>
                <a:lnTo>
                  <a:pt x="428" y="396"/>
                </a:lnTo>
                <a:lnTo>
                  <a:pt x="421" y="392"/>
                </a:lnTo>
                <a:lnTo>
                  <a:pt x="415" y="392"/>
                </a:lnTo>
                <a:lnTo>
                  <a:pt x="387" y="381"/>
                </a:lnTo>
                <a:lnTo>
                  <a:pt x="387" y="381"/>
                </a:lnTo>
                <a:lnTo>
                  <a:pt x="389" y="388"/>
                </a:lnTo>
                <a:lnTo>
                  <a:pt x="404" y="396"/>
                </a:lnTo>
                <a:lnTo>
                  <a:pt x="406" y="411"/>
                </a:lnTo>
                <a:lnTo>
                  <a:pt x="398" y="413"/>
                </a:lnTo>
                <a:lnTo>
                  <a:pt x="404" y="420"/>
                </a:lnTo>
                <a:lnTo>
                  <a:pt x="400" y="426"/>
                </a:lnTo>
                <a:lnTo>
                  <a:pt x="394" y="433"/>
                </a:lnTo>
                <a:lnTo>
                  <a:pt x="387" y="435"/>
                </a:lnTo>
                <a:lnTo>
                  <a:pt x="383" y="428"/>
                </a:lnTo>
                <a:lnTo>
                  <a:pt x="385" y="418"/>
                </a:lnTo>
                <a:lnTo>
                  <a:pt x="377" y="416"/>
                </a:lnTo>
                <a:lnTo>
                  <a:pt x="370" y="418"/>
                </a:lnTo>
                <a:lnTo>
                  <a:pt x="366" y="409"/>
                </a:lnTo>
                <a:lnTo>
                  <a:pt x="364" y="411"/>
                </a:lnTo>
                <a:lnTo>
                  <a:pt x="355" y="413"/>
                </a:lnTo>
                <a:lnTo>
                  <a:pt x="349" y="416"/>
                </a:lnTo>
                <a:lnTo>
                  <a:pt x="347" y="422"/>
                </a:lnTo>
                <a:lnTo>
                  <a:pt x="347" y="433"/>
                </a:lnTo>
                <a:lnTo>
                  <a:pt x="340" y="435"/>
                </a:lnTo>
                <a:lnTo>
                  <a:pt x="334" y="430"/>
                </a:lnTo>
                <a:lnTo>
                  <a:pt x="332" y="430"/>
                </a:lnTo>
                <a:lnTo>
                  <a:pt x="323" y="435"/>
                </a:lnTo>
                <a:lnTo>
                  <a:pt x="311" y="426"/>
                </a:lnTo>
                <a:lnTo>
                  <a:pt x="302" y="428"/>
                </a:lnTo>
                <a:lnTo>
                  <a:pt x="298" y="426"/>
                </a:lnTo>
                <a:lnTo>
                  <a:pt x="298" y="418"/>
                </a:lnTo>
                <a:lnTo>
                  <a:pt x="296" y="411"/>
                </a:lnTo>
                <a:lnTo>
                  <a:pt x="287" y="405"/>
                </a:lnTo>
                <a:lnTo>
                  <a:pt x="283" y="399"/>
                </a:lnTo>
                <a:lnTo>
                  <a:pt x="283" y="392"/>
                </a:lnTo>
                <a:lnTo>
                  <a:pt x="285" y="390"/>
                </a:lnTo>
                <a:lnTo>
                  <a:pt x="283" y="384"/>
                </a:lnTo>
                <a:lnTo>
                  <a:pt x="283" y="390"/>
                </a:lnTo>
                <a:lnTo>
                  <a:pt x="281" y="390"/>
                </a:lnTo>
                <a:lnTo>
                  <a:pt x="277" y="396"/>
                </a:lnTo>
                <a:lnTo>
                  <a:pt x="264" y="392"/>
                </a:lnTo>
                <a:lnTo>
                  <a:pt x="255" y="392"/>
                </a:lnTo>
                <a:lnTo>
                  <a:pt x="253" y="381"/>
                </a:lnTo>
                <a:lnTo>
                  <a:pt x="247" y="377"/>
                </a:lnTo>
                <a:lnTo>
                  <a:pt x="245" y="371"/>
                </a:lnTo>
                <a:lnTo>
                  <a:pt x="230" y="371"/>
                </a:lnTo>
                <a:lnTo>
                  <a:pt x="223" y="373"/>
                </a:lnTo>
                <a:lnTo>
                  <a:pt x="221" y="371"/>
                </a:lnTo>
                <a:lnTo>
                  <a:pt x="223" y="362"/>
                </a:lnTo>
                <a:lnTo>
                  <a:pt x="208" y="367"/>
                </a:lnTo>
                <a:lnTo>
                  <a:pt x="202" y="371"/>
                </a:lnTo>
                <a:lnTo>
                  <a:pt x="198" y="373"/>
                </a:lnTo>
                <a:lnTo>
                  <a:pt x="191" y="373"/>
                </a:lnTo>
                <a:lnTo>
                  <a:pt x="198" y="379"/>
                </a:lnTo>
                <a:lnTo>
                  <a:pt x="202" y="390"/>
                </a:lnTo>
                <a:lnTo>
                  <a:pt x="196" y="390"/>
                </a:lnTo>
                <a:lnTo>
                  <a:pt x="185" y="396"/>
                </a:lnTo>
                <a:lnTo>
                  <a:pt x="179" y="396"/>
                </a:lnTo>
                <a:lnTo>
                  <a:pt x="142" y="392"/>
                </a:lnTo>
                <a:lnTo>
                  <a:pt x="130" y="388"/>
                </a:lnTo>
                <a:lnTo>
                  <a:pt x="121" y="384"/>
                </a:lnTo>
                <a:lnTo>
                  <a:pt x="108" y="377"/>
                </a:lnTo>
                <a:lnTo>
                  <a:pt x="93" y="373"/>
                </a:lnTo>
                <a:lnTo>
                  <a:pt x="85" y="373"/>
                </a:lnTo>
                <a:lnTo>
                  <a:pt x="79" y="371"/>
                </a:lnTo>
                <a:lnTo>
                  <a:pt x="81" y="367"/>
                </a:lnTo>
                <a:lnTo>
                  <a:pt x="87" y="364"/>
                </a:lnTo>
                <a:lnTo>
                  <a:pt x="87" y="356"/>
                </a:lnTo>
                <a:lnTo>
                  <a:pt x="85" y="350"/>
                </a:lnTo>
                <a:lnTo>
                  <a:pt x="79" y="343"/>
                </a:lnTo>
                <a:lnTo>
                  <a:pt x="76" y="360"/>
                </a:lnTo>
                <a:lnTo>
                  <a:pt x="70" y="367"/>
                </a:lnTo>
                <a:lnTo>
                  <a:pt x="76" y="371"/>
                </a:lnTo>
                <a:lnTo>
                  <a:pt x="74" y="375"/>
                </a:lnTo>
                <a:lnTo>
                  <a:pt x="40" y="379"/>
                </a:lnTo>
                <a:lnTo>
                  <a:pt x="34" y="384"/>
                </a:lnTo>
                <a:lnTo>
                  <a:pt x="25" y="377"/>
                </a:lnTo>
                <a:lnTo>
                  <a:pt x="27" y="371"/>
                </a:lnTo>
                <a:lnTo>
                  <a:pt x="34" y="367"/>
                </a:lnTo>
                <a:lnTo>
                  <a:pt x="36" y="360"/>
                </a:lnTo>
                <a:lnTo>
                  <a:pt x="34" y="352"/>
                </a:lnTo>
                <a:lnTo>
                  <a:pt x="34" y="352"/>
                </a:lnTo>
                <a:lnTo>
                  <a:pt x="34" y="352"/>
                </a:lnTo>
                <a:lnTo>
                  <a:pt x="40" y="343"/>
                </a:lnTo>
                <a:lnTo>
                  <a:pt x="42" y="335"/>
                </a:lnTo>
                <a:lnTo>
                  <a:pt x="40" y="318"/>
                </a:lnTo>
                <a:lnTo>
                  <a:pt x="36" y="309"/>
                </a:lnTo>
                <a:lnTo>
                  <a:pt x="40" y="301"/>
                </a:lnTo>
                <a:lnTo>
                  <a:pt x="38" y="288"/>
                </a:lnTo>
                <a:lnTo>
                  <a:pt x="42" y="279"/>
                </a:lnTo>
                <a:lnTo>
                  <a:pt x="49" y="273"/>
                </a:lnTo>
                <a:lnTo>
                  <a:pt x="49" y="264"/>
                </a:lnTo>
                <a:lnTo>
                  <a:pt x="53" y="258"/>
                </a:lnTo>
                <a:lnTo>
                  <a:pt x="53" y="249"/>
                </a:lnTo>
                <a:lnTo>
                  <a:pt x="55" y="243"/>
                </a:lnTo>
                <a:lnTo>
                  <a:pt x="53" y="237"/>
                </a:lnTo>
                <a:lnTo>
                  <a:pt x="55" y="230"/>
                </a:lnTo>
                <a:lnTo>
                  <a:pt x="53" y="224"/>
                </a:lnTo>
                <a:lnTo>
                  <a:pt x="55" y="217"/>
                </a:lnTo>
                <a:lnTo>
                  <a:pt x="51" y="215"/>
                </a:lnTo>
                <a:lnTo>
                  <a:pt x="40" y="200"/>
                </a:lnTo>
                <a:lnTo>
                  <a:pt x="40" y="194"/>
                </a:lnTo>
                <a:lnTo>
                  <a:pt x="36" y="188"/>
                </a:lnTo>
                <a:lnTo>
                  <a:pt x="34" y="186"/>
                </a:lnTo>
                <a:lnTo>
                  <a:pt x="30" y="177"/>
                </a:lnTo>
                <a:lnTo>
                  <a:pt x="25" y="171"/>
                </a:lnTo>
                <a:lnTo>
                  <a:pt x="25" y="160"/>
                </a:lnTo>
                <a:lnTo>
                  <a:pt x="21" y="145"/>
                </a:lnTo>
                <a:lnTo>
                  <a:pt x="15" y="139"/>
                </a:lnTo>
                <a:lnTo>
                  <a:pt x="2" y="128"/>
                </a:lnTo>
                <a:lnTo>
                  <a:pt x="0"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 name="Freeform 852"/>
          <p:cNvSpPr>
            <a:spLocks/>
          </p:cNvSpPr>
          <p:nvPr/>
        </p:nvSpPr>
        <p:spPr bwMode="auto">
          <a:xfrm>
            <a:off x="5016500" y="5178546"/>
            <a:ext cx="50800" cy="26988"/>
          </a:xfrm>
          <a:custGeom>
            <a:avLst/>
            <a:gdLst>
              <a:gd name="T0" fmla="*/ 32 w 32"/>
              <a:gd name="T1" fmla="*/ 8 h 17"/>
              <a:gd name="T2" fmla="*/ 28 w 32"/>
              <a:gd name="T3" fmla="*/ 15 h 17"/>
              <a:gd name="T4" fmla="*/ 19 w 32"/>
              <a:gd name="T5" fmla="*/ 17 h 17"/>
              <a:gd name="T6" fmla="*/ 13 w 32"/>
              <a:gd name="T7" fmla="*/ 12 h 17"/>
              <a:gd name="T8" fmla="*/ 5 w 32"/>
              <a:gd name="T9" fmla="*/ 10 h 17"/>
              <a:gd name="T10" fmla="*/ 0 w 32"/>
              <a:gd name="T11" fmla="*/ 6 h 17"/>
              <a:gd name="T12" fmla="*/ 15 w 32"/>
              <a:gd name="T13" fmla="*/ 0 h 17"/>
              <a:gd name="T14" fmla="*/ 30 w 32"/>
              <a:gd name="T15" fmla="*/ 6 h 17"/>
              <a:gd name="T16" fmla="*/ 32 w 32"/>
              <a:gd name="T17" fmla="*/ 8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28" y="15"/>
                </a:lnTo>
                <a:lnTo>
                  <a:pt x="19" y="17"/>
                </a:lnTo>
                <a:lnTo>
                  <a:pt x="13" y="12"/>
                </a:lnTo>
                <a:lnTo>
                  <a:pt x="5" y="10"/>
                </a:lnTo>
                <a:lnTo>
                  <a:pt x="0" y="6"/>
                </a:lnTo>
                <a:lnTo>
                  <a:pt x="15" y="0"/>
                </a:lnTo>
                <a:lnTo>
                  <a:pt x="30" y="6"/>
                </a:lnTo>
                <a:lnTo>
                  <a:pt x="32" y="8"/>
                </a:lnTo>
                <a:lnTo>
                  <a:pt x="32" y="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Freeform 853"/>
          <p:cNvSpPr>
            <a:spLocks/>
          </p:cNvSpPr>
          <p:nvPr/>
        </p:nvSpPr>
        <p:spPr bwMode="auto">
          <a:xfrm>
            <a:off x="5016500" y="5178546"/>
            <a:ext cx="50800" cy="26988"/>
          </a:xfrm>
          <a:custGeom>
            <a:avLst/>
            <a:gdLst>
              <a:gd name="T0" fmla="*/ 32 w 32"/>
              <a:gd name="T1" fmla="*/ 8 h 17"/>
              <a:gd name="T2" fmla="*/ 28 w 32"/>
              <a:gd name="T3" fmla="*/ 15 h 17"/>
              <a:gd name="T4" fmla="*/ 19 w 32"/>
              <a:gd name="T5" fmla="*/ 17 h 17"/>
              <a:gd name="T6" fmla="*/ 13 w 32"/>
              <a:gd name="T7" fmla="*/ 12 h 17"/>
              <a:gd name="T8" fmla="*/ 5 w 32"/>
              <a:gd name="T9" fmla="*/ 10 h 17"/>
              <a:gd name="T10" fmla="*/ 0 w 32"/>
              <a:gd name="T11" fmla="*/ 6 h 17"/>
              <a:gd name="T12" fmla="*/ 15 w 32"/>
              <a:gd name="T13" fmla="*/ 0 h 17"/>
              <a:gd name="T14" fmla="*/ 30 w 32"/>
              <a:gd name="T15" fmla="*/ 6 h 17"/>
              <a:gd name="T16" fmla="*/ 32 w 32"/>
              <a:gd name="T17" fmla="*/ 8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28" y="15"/>
                </a:lnTo>
                <a:lnTo>
                  <a:pt x="19" y="17"/>
                </a:lnTo>
                <a:lnTo>
                  <a:pt x="13" y="12"/>
                </a:lnTo>
                <a:lnTo>
                  <a:pt x="5" y="10"/>
                </a:lnTo>
                <a:lnTo>
                  <a:pt x="0" y="6"/>
                </a:lnTo>
                <a:lnTo>
                  <a:pt x="15" y="0"/>
                </a:lnTo>
                <a:lnTo>
                  <a:pt x="30" y="6"/>
                </a:lnTo>
                <a:lnTo>
                  <a:pt x="32" y="8"/>
                </a:lnTo>
                <a:lnTo>
                  <a:pt x="32" y="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 name="Freeform 854"/>
          <p:cNvSpPr>
            <a:spLocks/>
          </p:cNvSpPr>
          <p:nvPr/>
        </p:nvSpPr>
        <p:spPr bwMode="auto">
          <a:xfrm>
            <a:off x="5135562" y="5218234"/>
            <a:ext cx="23813" cy="26988"/>
          </a:xfrm>
          <a:custGeom>
            <a:avLst/>
            <a:gdLst>
              <a:gd name="T0" fmla="*/ 15 w 15"/>
              <a:gd name="T1" fmla="*/ 15 h 17"/>
              <a:gd name="T2" fmla="*/ 13 w 15"/>
              <a:gd name="T3" fmla="*/ 17 h 17"/>
              <a:gd name="T4" fmla="*/ 6 w 15"/>
              <a:gd name="T5" fmla="*/ 17 h 17"/>
              <a:gd name="T6" fmla="*/ 0 w 15"/>
              <a:gd name="T7" fmla="*/ 11 h 17"/>
              <a:gd name="T8" fmla="*/ 0 w 15"/>
              <a:gd name="T9" fmla="*/ 9 h 17"/>
              <a:gd name="T10" fmla="*/ 6 w 15"/>
              <a:gd name="T11" fmla="*/ 0 h 17"/>
              <a:gd name="T12" fmla="*/ 13 w 15"/>
              <a:gd name="T13" fmla="*/ 9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17"/>
                </a:lnTo>
                <a:lnTo>
                  <a:pt x="6" y="17"/>
                </a:lnTo>
                <a:lnTo>
                  <a:pt x="0" y="11"/>
                </a:lnTo>
                <a:lnTo>
                  <a:pt x="0" y="9"/>
                </a:lnTo>
                <a:lnTo>
                  <a:pt x="6" y="0"/>
                </a:lnTo>
                <a:lnTo>
                  <a:pt x="13" y="9"/>
                </a:lnTo>
                <a:lnTo>
                  <a:pt x="15" y="1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9" name="Freeform 855"/>
          <p:cNvSpPr>
            <a:spLocks/>
          </p:cNvSpPr>
          <p:nvPr/>
        </p:nvSpPr>
        <p:spPr bwMode="auto">
          <a:xfrm>
            <a:off x="5135562" y="5218234"/>
            <a:ext cx="23813" cy="26988"/>
          </a:xfrm>
          <a:custGeom>
            <a:avLst/>
            <a:gdLst>
              <a:gd name="T0" fmla="*/ 15 w 15"/>
              <a:gd name="T1" fmla="*/ 15 h 17"/>
              <a:gd name="T2" fmla="*/ 13 w 15"/>
              <a:gd name="T3" fmla="*/ 17 h 17"/>
              <a:gd name="T4" fmla="*/ 6 w 15"/>
              <a:gd name="T5" fmla="*/ 17 h 17"/>
              <a:gd name="T6" fmla="*/ 0 w 15"/>
              <a:gd name="T7" fmla="*/ 11 h 17"/>
              <a:gd name="T8" fmla="*/ 0 w 15"/>
              <a:gd name="T9" fmla="*/ 9 h 17"/>
              <a:gd name="T10" fmla="*/ 6 w 15"/>
              <a:gd name="T11" fmla="*/ 0 h 17"/>
              <a:gd name="T12" fmla="*/ 13 w 15"/>
              <a:gd name="T13" fmla="*/ 9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17"/>
                </a:lnTo>
                <a:lnTo>
                  <a:pt x="6" y="17"/>
                </a:lnTo>
                <a:lnTo>
                  <a:pt x="0" y="11"/>
                </a:lnTo>
                <a:lnTo>
                  <a:pt x="0" y="9"/>
                </a:lnTo>
                <a:lnTo>
                  <a:pt x="6" y="0"/>
                </a:lnTo>
                <a:lnTo>
                  <a:pt x="13" y="9"/>
                </a:lnTo>
                <a:lnTo>
                  <a:pt x="15" y="1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 name="Freeform 856"/>
          <p:cNvSpPr>
            <a:spLocks/>
          </p:cNvSpPr>
          <p:nvPr/>
        </p:nvSpPr>
        <p:spPr bwMode="auto">
          <a:xfrm>
            <a:off x="5013325" y="2081334"/>
            <a:ext cx="20638" cy="23813"/>
          </a:xfrm>
          <a:custGeom>
            <a:avLst/>
            <a:gdLst>
              <a:gd name="T0" fmla="*/ 13 w 13"/>
              <a:gd name="T1" fmla="*/ 0 h 15"/>
              <a:gd name="T2" fmla="*/ 11 w 13"/>
              <a:gd name="T3" fmla="*/ 0 h 15"/>
              <a:gd name="T4" fmla="*/ 4 w 13"/>
              <a:gd name="T5" fmla="*/ 6 h 15"/>
              <a:gd name="T6" fmla="*/ 0 w 13"/>
              <a:gd name="T7" fmla="*/ 15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11" y="0"/>
                </a:lnTo>
                <a:lnTo>
                  <a:pt x="4" y="6"/>
                </a:lnTo>
                <a:lnTo>
                  <a:pt x="0" y="15"/>
                </a:lnTo>
                <a:lnTo>
                  <a:pt x="13"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Freeform 857"/>
          <p:cNvSpPr>
            <a:spLocks/>
          </p:cNvSpPr>
          <p:nvPr/>
        </p:nvSpPr>
        <p:spPr bwMode="auto">
          <a:xfrm>
            <a:off x="5013325" y="2081334"/>
            <a:ext cx="20638" cy="23813"/>
          </a:xfrm>
          <a:custGeom>
            <a:avLst/>
            <a:gdLst>
              <a:gd name="T0" fmla="*/ 13 w 13"/>
              <a:gd name="T1" fmla="*/ 0 h 15"/>
              <a:gd name="T2" fmla="*/ 11 w 13"/>
              <a:gd name="T3" fmla="*/ 0 h 15"/>
              <a:gd name="T4" fmla="*/ 4 w 13"/>
              <a:gd name="T5" fmla="*/ 6 h 15"/>
              <a:gd name="T6" fmla="*/ 0 w 13"/>
              <a:gd name="T7" fmla="*/ 15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11" y="0"/>
                </a:lnTo>
                <a:lnTo>
                  <a:pt x="4" y="6"/>
                </a:lnTo>
                <a:lnTo>
                  <a:pt x="0" y="15"/>
                </a:lnTo>
                <a:lnTo>
                  <a:pt x="13"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 name="Freeform 858"/>
          <p:cNvSpPr>
            <a:spLocks/>
          </p:cNvSpPr>
          <p:nvPr/>
        </p:nvSpPr>
        <p:spPr bwMode="auto">
          <a:xfrm>
            <a:off x="5030787" y="2063871"/>
            <a:ext cx="12700" cy="9525"/>
          </a:xfrm>
          <a:custGeom>
            <a:avLst/>
            <a:gdLst>
              <a:gd name="T0" fmla="*/ 8 w 8"/>
              <a:gd name="T1" fmla="*/ 2 h 6"/>
              <a:gd name="T2" fmla="*/ 6 w 8"/>
              <a:gd name="T3" fmla="*/ 0 h 6"/>
              <a:gd name="T4" fmla="*/ 0 w 8"/>
              <a:gd name="T5" fmla="*/ 6 h 6"/>
              <a:gd name="T6" fmla="*/ 8 w 8"/>
              <a:gd name="T7" fmla="*/ 2 h 6"/>
            </a:gdLst>
            <a:ahLst/>
            <a:cxnLst>
              <a:cxn ang="0">
                <a:pos x="T0" y="T1"/>
              </a:cxn>
              <a:cxn ang="0">
                <a:pos x="T2" y="T3"/>
              </a:cxn>
              <a:cxn ang="0">
                <a:pos x="T4" y="T5"/>
              </a:cxn>
              <a:cxn ang="0">
                <a:pos x="T6" y="T7"/>
              </a:cxn>
            </a:cxnLst>
            <a:rect l="0" t="0" r="r" b="b"/>
            <a:pathLst>
              <a:path w="8" h="6">
                <a:moveTo>
                  <a:pt x="8" y="2"/>
                </a:moveTo>
                <a:lnTo>
                  <a:pt x="6" y="0"/>
                </a:lnTo>
                <a:lnTo>
                  <a:pt x="0" y="6"/>
                </a:lnTo>
                <a:lnTo>
                  <a:pt x="8"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Freeform 859"/>
          <p:cNvSpPr>
            <a:spLocks/>
          </p:cNvSpPr>
          <p:nvPr/>
        </p:nvSpPr>
        <p:spPr bwMode="auto">
          <a:xfrm>
            <a:off x="5030787" y="2063871"/>
            <a:ext cx="12700" cy="9525"/>
          </a:xfrm>
          <a:custGeom>
            <a:avLst/>
            <a:gdLst>
              <a:gd name="T0" fmla="*/ 8 w 8"/>
              <a:gd name="T1" fmla="*/ 2 h 6"/>
              <a:gd name="T2" fmla="*/ 6 w 8"/>
              <a:gd name="T3" fmla="*/ 0 h 6"/>
              <a:gd name="T4" fmla="*/ 0 w 8"/>
              <a:gd name="T5" fmla="*/ 6 h 6"/>
              <a:gd name="T6" fmla="*/ 8 w 8"/>
              <a:gd name="T7" fmla="*/ 2 h 6"/>
            </a:gdLst>
            <a:ahLst/>
            <a:cxnLst>
              <a:cxn ang="0">
                <a:pos x="T0" y="T1"/>
              </a:cxn>
              <a:cxn ang="0">
                <a:pos x="T2" y="T3"/>
              </a:cxn>
              <a:cxn ang="0">
                <a:pos x="T4" y="T5"/>
              </a:cxn>
              <a:cxn ang="0">
                <a:pos x="T6" y="T7"/>
              </a:cxn>
            </a:cxnLst>
            <a:rect l="0" t="0" r="r" b="b"/>
            <a:pathLst>
              <a:path w="8" h="6">
                <a:moveTo>
                  <a:pt x="8" y="2"/>
                </a:moveTo>
                <a:lnTo>
                  <a:pt x="6" y="0"/>
                </a:lnTo>
                <a:lnTo>
                  <a:pt x="0" y="6"/>
                </a:lnTo>
                <a:lnTo>
                  <a:pt x="8"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 name="Freeform 860"/>
          <p:cNvSpPr>
            <a:spLocks/>
          </p:cNvSpPr>
          <p:nvPr/>
        </p:nvSpPr>
        <p:spPr bwMode="auto">
          <a:xfrm>
            <a:off x="5051425" y="2043234"/>
            <a:ext cx="3175" cy="14288"/>
          </a:xfrm>
          <a:custGeom>
            <a:avLst/>
            <a:gdLst>
              <a:gd name="T0" fmla="*/ 2 w 2"/>
              <a:gd name="T1" fmla="*/ 2 h 9"/>
              <a:gd name="T2" fmla="*/ 0 w 2"/>
              <a:gd name="T3" fmla="*/ 0 h 9"/>
              <a:gd name="T4" fmla="*/ 0 w 2"/>
              <a:gd name="T5" fmla="*/ 9 h 9"/>
              <a:gd name="T6" fmla="*/ 2 w 2"/>
              <a:gd name="T7" fmla="*/ 2 h 9"/>
            </a:gdLst>
            <a:ahLst/>
            <a:cxnLst>
              <a:cxn ang="0">
                <a:pos x="T0" y="T1"/>
              </a:cxn>
              <a:cxn ang="0">
                <a:pos x="T2" y="T3"/>
              </a:cxn>
              <a:cxn ang="0">
                <a:pos x="T4" y="T5"/>
              </a:cxn>
              <a:cxn ang="0">
                <a:pos x="T6" y="T7"/>
              </a:cxn>
            </a:cxnLst>
            <a:rect l="0" t="0" r="r" b="b"/>
            <a:pathLst>
              <a:path w="2" h="9">
                <a:moveTo>
                  <a:pt x="2" y="2"/>
                </a:moveTo>
                <a:lnTo>
                  <a:pt x="0" y="0"/>
                </a:lnTo>
                <a:lnTo>
                  <a:pt x="0" y="9"/>
                </a:lnTo>
                <a:lnTo>
                  <a:pt x="2"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Freeform 861"/>
          <p:cNvSpPr>
            <a:spLocks/>
          </p:cNvSpPr>
          <p:nvPr/>
        </p:nvSpPr>
        <p:spPr bwMode="auto">
          <a:xfrm>
            <a:off x="5051425" y="2043234"/>
            <a:ext cx="3175" cy="14288"/>
          </a:xfrm>
          <a:custGeom>
            <a:avLst/>
            <a:gdLst>
              <a:gd name="T0" fmla="*/ 2 w 2"/>
              <a:gd name="T1" fmla="*/ 2 h 9"/>
              <a:gd name="T2" fmla="*/ 0 w 2"/>
              <a:gd name="T3" fmla="*/ 0 h 9"/>
              <a:gd name="T4" fmla="*/ 0 w 2"/>
              <a:gd name="T5" fmla="*/ 9 h 9"/>
              <a:gd name="T6" fmla="*/ 2 w 2"/>
              <a:gd name="T7" fmla="*/ 2 h 9"/>
            </a:gdLst>
            <a:ahLst/>
            <a:cxnLst>
              <a:cxn ang="0">
                <a:pos x="T0" y="T1"/>
              </a:cxn>
              <a:cxn ang="0">
                <a:pos x="T2" y="T3"/>
              </a:cxn>
              <a:cxn ang="0">
                <a:pos x="T4" y="T5"/>
              </a:cxn>
              <a:cxn ang="0">
                <a:pos x="T6" y="T7"/>
              </a:cxn>
            </a:cxnLst>
            <a:rect l="0" t="0" r="r" b="b"/>
            <a:pathLst>
              <a:path w="2" h="9">
                <a:moveTo>
                  <a:pt x="2" y="2"/>
                </a:moveTo>
                <a:lnTo>
                  <a:pt x="0" y="0"/>
                </a:lnTo>
                <a:lnTo>
                  <a:pt x="0" y="9"/>
                </a:lnTo>
                <a:lnTo>
                  <a:pt x="2"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 name="Freeform 862"/>
          <p:cNvSpPr>
            <a:spLocks/>
          </p:cNvSpPr>
          <p:nvPr/>
        </p:nvSpPr>
        <p:spPr bwMode="auto">
          <a:xfrm>
            <a:off x="4764087" y="2067046"/>
            <a:ext cx="709613" cy="792163"/>
          </a:xfrm>
          <a:custGeom>
            <a:avLst/>
            <a:gdLst>
              <a:gd name="T0" fmla="*/ 70 w 447"/>
              <a:gd name="T1" fmla="*/ 36 h 499"/>
              <a:gd name="T2" fmla="*/ 119 w 447"/>
              <a:gd name="T3" fmla="*/ 15 h 499"/>
              <a:gd name="T4" fmla="*/ 140 w 447"/>
              <a:gd name="T5" fmla="*/ 4 h 499"/>
              <a:gd name="T6" fmla="*/ 155 w 447"/>
              <a:gd name="T7" fmla="*/ 13 h 499"/>
              <a:gd name="T8" fmla="*/ 149 w 447"/>
              <a:gd name="T9" fmla="*/ 34 h 499"/>
              <a:gd name="T10" fmla="*/ 159 w 447"/>
              <a:gd name="T11" fmla="*/ 34 h 499"/>
              <a:gd name="T12" fmla="*/ 187 w 447"/>
              <a:gd name="T13" fmla="*/ 41 h 499"/>
              <a:gd name="T14" fmla="*/ 206 w 447"/>
              <a:gd name="T15" fmla="*/ 51 h 499"/>
              <a:gd name="T16" fmla="*/ 315 w 447"/>
              <a:gd name="T17" fmla="*/ 92 h 499"/>
              <a:gd name="T18" fmla="*/ 340 w 447"/>
              <a:gd name="T19" fmla="*/ 92 h 499"/>
              <a:gd name="T20" fmla="*/ 372 w 447"/>
              <a:gd name="T21" fmla="*/ 100 h 499"/>
              <a:gd name="T22" fmla="*/ 391 w 447"/>
              <a:gd name="T23" fmla="*/ 117 h 499"/>
              <a:gd name="T24" fmla="*/ 400 w 447"/>
              <a:gd name="T25" fmla="*/ 132 h 499"/>
              <a:gd name="T26" fmla="*/ 400 w 447"/>
              <a:gd name="T27" fmla="*/ 160 h 499"/>
              <a:gd name="T28" fmla="*/ 411 w 447"/>
              <a:gd name="T29" fmla="*/ 173 h 499"/>
              <a:gd name="T30" fmla="*/ 419 w 447"/>
              <a:gd name="T31" fmla="*/ 185 h 499"/>
              <a:gd name="T32" fmla="*/ 419 w 447"/>
              <a:gd name="T33" fmla="*/ 198 h 499"/>
              <a:gd name="T34" fmla="*/ 404 w 447"/>
              <a:gd name="T35" fmla="*/ 213 h 499"/>
              <a:gd name="T36" fmla="*/ 394 w 447"/>
              <a:gd name="T37" fmla="*/ 245 h 499"/>
              <a:gd name="T38" fmla="*/ 404 w 447"/>
              <a:gd name="T39" fmla="*/ 245 h 499"/>
              <a:gd name="T40" fmla="*/ 417 w 447"/>
              <a:gd name="T41" fmla="*/ 226 h 499"/>
              <a:gd name="T42" fmla="*/ 436 w 447"/>
              <a:gd name="T43" fmla="*/ 211 h 499"/>
              <a:gd name="T44" fmla="*/ 445 w 447"/>
              <a:gd name="T45" fmla="*/ 232 h 499"/>
              <a:gd name="T46" fmla="*/ 434 w 447"/>
              <a:gd name="T47" fmla="*/ 275 h 499"/>
              <a:gd name="T48" fmla="*/ 432 w 447"/>
              <a:gd name="T49" fmla="*/ 298 h 499"/>
              <a:gd name="T50" fmla="*/ 425 w 447"/>
              <a:gd name="T51" fmla="*/ 326 h 499"/>
              <a:gd name="T52" fmla="*/ 423 w 447"/>
              <a:gd name="T53" fmla="*/ 358 h 499"/>
              <a:gd name="T54" fmla="*/ 419 w 447"/>
              <a:gd name="T55" fmla="*/ 388 h 499"/>
              <a:gd name="T56" fmla="*/ 419 w 447"/>
              <a:gd name="T57" fmla="*/ 424 h 499"/>
              <a:gd name="T58" fmla="*/ 430 w 447"/>
              <a:gd name="T59" fmla="*/ 445 h 499"/>
              <a:gd name="T60" fmla="*/ 432 w 447"/>
              <a:gd name="T61" fmla="*/ 467 h 499"/>
              <a:gd name="T62" fmla="*/ 332 w 447"/>
              <a:gd name="T63" fmla="*/ 490 h 499"/>
              <a:gd name="T64" fmla="*/ 172 w 447"/>
              <a:gd name="T65" fmla="*/ 479 h 499"/>
              <a:gd name="T66" fmla="*/ 159 w 447"/>
              <a:gd name="T67" fmla="*/ 460 h 499"/>
              <a:gd name="T68" fmla="*/ 151 w 447"/>
              <a:gd name="T69" fmla="*/ 430 h 499"/>
              <a:gd name="T70" fmla="*/ 149 w 447"/>
              <a:gd name="T71" fmla="*/ 407 h 499"/>
              <a:gd name="T72" fmla="*/ 144 w 447"/>
              <a:gd name="T73" fmla="*/ 390 h 499"/>
              <a:gd name="T74" fmla="*/ 140 w 447"/>
              <a:gd name="T75" fmla="*/ 373 h 499"/>
              <a:gd name="T76" fmla="*/ 125 w 447"/>
              <a:gd name="T77" fmla="*/ 337 h 499"/>
              <a:gd name="T78" fmla="*/ 104 w 447"/>
              <a:gd name="T79" fmla="*/ 326 h 499"/>
              <a:gd name="T80" fmla="*/ 70 w 447"/>
              <a:gd name="T81" fmla="*/ 292 h 499"/>
              <a:gd name="T82" fmla="*/ 49 w 447"/>
              <a:gd name="T83" fmla="*/ 277 h 499"/>
              <a:gd name="T84" fmla="*/ 21 w 447"/>
              <a:gd name="T85" fmla="*/ 264 h 499"/>
              <a:gd name="T86" fmla="*/ 12 w 447"/>
              <a:gd name="T87" fmla="*/ 237 h 499"/>
              <a:gd name="T88" fmla="*/ 10 w 447"/>
              <a:gd name="T89" fmla="*/ 198 h 499"/>
              <a:gd name="T90" fmla="*/ 4 w 447"/>
              <a:gd name="T91" fmla="*/ 164 h 499"/>
              <a:gd name="T92" fmla="*/ 4 w 447"/>
              <a:gd name="T93" fmla="*/ 143 h 499"/>
              <a:gd name="T94" fmla="*/ 25 w 447"/>
              <a:gd name="T95" fmla="*/ 119 h 499"/>
              <a:gd name="T96" fmla="*/ 44 w 447"/>
              <a:gd name="T97" fmla="*/ 96 h 499"/>
              <a:gd name="T98" fmla="*/ 51 w 447"/>
              <a:gd name="T99" fmla="*/ 3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499">
                <a:moveTo>
                  <a:pt x="55" y="28"/>
                </a:moveTo>
                <a:lnTo>
                  <a:pt x="61" y="34"/>
                </a:lnTo>
                <a:lnTo>
                  <a:pt x="70" y="36"/>
                </a:lnTo>
                <a:lnTo>
                  <a:pt x="76" y="34"/>
                </a:lnTo>
                <a:lnTo>
                  <a:pt x="104" y="24"/>
                </a:lnTo>
                <a:lnTo>
                  <a:pt x="119" y="15"/>
                </a:lnTo>
                <a:lnTo>
                  <a:pt x="125" y="13"/>
                </a:lnTo>
                <a:lnTo>
                  <a:pt x="134" y="9"/>
                </a:lnTo>
                <a:lnTo>
                  <a:pt x="140" y="4"/>
                </a:lnTo>
                <a:lnTo>
                  <a:pt x="149" y="0"/>
                </a:lnTo>
                <a:lnTo>
                  <a:pt x="157" y="4"/>
                </a:lnTo>
                <a:lnTo>
                  <a:pt x="155" y="13"/>
                </a:lnTo>
                <a:lnTo>
                  <a:pt x="151" y="19"/>
                </a:lnTo>
                <a:lnTo>
                  <a:pt x="151" y="26"/>
                </a:lnTo>
                <a:lnTo>
                  <a:pt x="149" y="34"/>
                </a:lnTo>
                <a:lnTo>
                  <a:pt x="147" y="38"/>
                </a:lnTo>
                <a:lnTo>
                  <a:pt x="153" y="38"/>
                </a:lnTo>
                <a:lnTo>
                  <a:pt x="159" y="34"/>
                </a:lnTo>
                <a:lnTo>
                  <a:pt x="168" y="36"/>
                </a:lnTo>
                <a:lnTo>
                  <a:pt x="174" y="38"/>
                </a:lnTo>
                <a:lnTo>
                  <a:pt x="187" y="41"/>
                </a:lnTo>
                <a:lnTo>
                  <a:pt x="191" y="43"/>
                </a:lnTo>
                <a:lnTo>
                  <a:pt x="198" y="47"/>
                </a:lnTo>
                <a:lnTo>
                  <a:pt x="206" y="51"/>
                </a:lnTo>
                <a:lnTo>
                  <a:pt x="215" y="66"/>
                </a:lnTo>
                <a:lnTo>
                  <a:pt x="289" y="81"/>
                </a:lnTo>
                <a:lnTo>
                  <a:pt x="315" y="92"/>
                </a:lnTo>
                <a:lnTo>
                  <a:pt x="317" y="92"/>
                </a:lnTo>
                <a:lnTo>
                  <a:pt x="332" y="94"/>
                </a:lnTo>
                <a:lnTo>
                  <a:pt x="340" y="92"/>
                </a:lnTo>
                <a:lnTo>
                  <a:pt x="347" y="94"/>
                </a:lnTo>
                <a:lnTo>
                  <a:pt x="366" y="96"/>
                </a:lnTo>
                <a:lnTo>
                  <a:pt x="372" y="100"/>
                </a:lnTo>
                <a:lnTo>
                  <a:pt x="374" y="113"/>
                </a:lnTo>
                <a:lnTo>
                  <a:pt x="381" y="113"/>
                </a:lnTo>
                <a:lnTo>
                  <a:pt x="391" y="117"/>
                </a:lnTo>
                <a:lnTo>
                  <a:pt x="400" y="124"/>
                </a:lnTo>
                <a:lnTo>
                  <a:pt x="398" y="126"/>
                </a:lnTo>
                <a:lnTo>
                  <a:pt x="400" y="132"/>
                </a:lnTo>
                <a:lnTo>
                  <a:pt x="400" y="147"/>
                </a:lnTo>
                <a:lnTo>
                  <a:pt x="398" y="156"/>
                </a:lnTo>
                <a:lnTo>
                  <a:pt x="400" y="160"/>
                </a:lnTo>
                <a:lnTo>
                  <a:pt x="406" y="158"/>
                </a:lnTo>
                <a:lnTo>
                  <a:pt x="415" y="158"/>
                </a:lnTo>
                <a:lnTo>
                  <a:pt x="411" y="173"/>
                </a:lnTo>
                <a:lnTo>
                  <a:pt x="411" y="179"/>
                </a:lnTo>
                <a:lnTo>
                  <a:pt x="417" y="185"/>
                </a:lnTo>
                <a:lnTo>
                  <a:pt x="419" y="185"/>
                </a:lnTo>
                <a:lnTo>
                  <a:pt x="421" y="188"/>
                </a:lnTo>
                <a:lnTo>
                  <a:pt x="419" y="194"/>
                </a:lnTo>
                <a:lnTo>
                  <a:pt x="419" y="198"/>
                </a:lnTo>
                <a:lnTo>
                  <a:pt x="413" y="205"/>
                </a:lnTo>
                <a:lnTo>
                  <a:pt x="404" y="207"/>
                </a:lnTo>
                <a:lnTo>
                  <a:pt x="404" y="213"/>
                </a:lnTo>
                <a:lnTo>
                  <a:pt x="400" y="222"/>
                </a:lnTo>
                <a:lnTo>
                  <a:pt x="396" y="237"/>
                </a:lnTo>
                <a:lnTo>
                  <a:pt x="394" y="245"/>
                </a:lnTo>
                <a:lnTo>
                  <a:pt x="394" y="251"/>
                </a:lnTo>
                <a:lnTo>
                  <a:pt x="400" y="251"/>
                </a:lnTo>
                <a:lnTo>
                  <a:pt x="404" y="245"/>
                </a:lnTo>
                <a:lnTo>
                  <a:pt x="411" y="241"/>
                </a:lnTo>
                <a:lnTo>
                  <a:pt x="417" y="232"/>
                </a:lnTo>
                <a:lnTo>
                  <a:pt x="417" y="226"/>
                </a:lnTo>
                <a:lnTo>
                  <a:pt x="421" y="217"/>
                </a:lnTo>
                <a:lnTo>
                  <a:pt x="430" y="215"/>
                </a:lnTo>
                <a:lnTo>
                  <a:pt x="436" y="211"/>
                </a:lnTo>
                <a:lnTo>
                  <a:pt x="443" y="217"/>
                </a:lnTo>
                <a:lnTo>
                  <a:pt x="447" y="224"/>
                </a:lnTo>
                <a:lnTo>
                  <a:pt x="445" y="232"/>
                </a:lnTo>
                <a:lnTo>
                  <a:pt x="436" y="251"/>
                </a:lnTo>
                <a:lnTo>
                  <a:pt x="436" y="266"/>
                </a:lnTo>
                <a:lnTo>
                  <a:pt x="434" y="275"/>
                </a:lnTo>
                <a:lnTo>
                  <a:pt x="438" y="288"/>
                </a:lnTo>
                <a:lnTo>
                  <a:pt x="438" y="292"/>
                </a:lnTo>
                <a:lnTo>
                  <a:pt x="432" y="298"/>
                </a:lnTo>
                <a:lnTo>
                  <a:pt x="428" y="305"/>
                </a:lnTo>
                <a:lnTo>
                  <a:pt x="425" y="320"/>
                </a:lnTo>
                <a:lnTo>
                  <a:pt x="425" y="326"/>
                </a:lnTo>
                <a:lnTo>
                  <a:pt x="428" y="341"/>
                </a:lnTo>
                <a:lnTo>
                  <a:pt x="428" y="349"/>
                </a:lnTo>
                <a:lnTo>
                  <a:pt x="423" y="358"/>
                </a:lnTo>
                <a:lnTo>
                  <a:pt x="423" y="364"/>
                </a:lnTo>
                <a:lnTo>
                  <a:pt x="423" y="371"/>
                </a:lnTo>
                <a:lnTo>
                  <a:pt x="419" y="388"/>
                </a:lnTo>
                <a:lnTo>
                  <a:pt x="417" y="401"/>
                </a:lnTo>
                <a:lnTo>
                  <a:pt x="421" y="418"/>
                </a:lnTo>
                <a:lnTo>
                  <a:pt x="419" y="424"/>
                </a:lnTo>
                <a:lnTo>
                  <a:pt x="425" y="430"/>
                </a:lnTo>
                <a:lnTo>
                  <a:pt x="425" y="439"/>
                </a:lnTo>
                <a:lnTo>
                  <a:pt x="430" y="445"/>
                </a:lnTo>
                <a:lnTo>
                  <a:pt x="432" y="452"/>
                </a:lnTo>
                <a:lnTo>
                  <a:pt x="432" y="460"/>
                </a:lnTo>
                <a:lnTo>
                  <a:pt x="432" y="467"/>
                </a:lnTo>
                <a:lnTo>
                  <a:pt x="434" y="481"/>
                </a:lnTo>
                <a:lnTo>
                  <a:pt x="430" y="481"/>
                </a:lnTo>
                <a:lnTo>
                  <a:pt x="332" y="490"/>
                </a:lnTo>
                <a:lnTo>
                  <a:pt x="200" y="499"/>
                </a:lnTo>
                <a:lnTo>
                  <a:pt x="193" y="484"/>
                </a:lnTo>
                <a:lnTo>
                  <a:pt x="172" y="479"/>
                </a:lnTo>
                <a:lnTo>
                  <a:pt x="166" y="477"/>
                </a:lnTo>
                <a:lnTo>
                  <a:pt x="161" y="469"/>
                </a:lnTo>
                <a:lnTo>
                  <a:pt x="159" y="460"/>
                </a:lnTo>
                <a:lnTo>
                  <a:pt x="155" y="454"/>
                </a:lnTo>
                <a:lnTo>
                  <a:pt x="155" y="441"/>
                </a:lnTo>
                <a:lnTo>
                  <a:pt x="151" y="430"/>
                </a:lnTo>
                <a:lnTo>
                  <a:pt x="159" y="415"/>
                </a:lnTo>
                <a:lnTo>
                  <a:pt x="155" y="409"/>
                </a:lnTo>
                <a:lnTo>
                  <a:pt x="149" y="407"/>
                </a:lnTo>
                <a:lnTo>
                  <a:pt x="147" y="398"/>
                </a:lnTo>
                <a:lnTo>
                  <a:pt x="144" y="396"/>
                </a:lnTo>
                <a:lnTo>
                  <a:pt x="144" y="390"/>
                </a:lnTo>
                <a:lnTo>
                  <a:pt x="142" y="383"/>
                </a:lnTo>
                <a:lnTo>
                  <a:pt x="142" y="379"/>
                </a:lnTo>
                <a:lnTo>
                  <a:pt x="140" y="373"/>
                </a:lnTo>
                <a:lnTo>
                  <a:pt x="138" y="354"/>
                </a:lnTo>
                <a:lnTo>
                  <a:pt x="132" y="343"/>
                </a:lnTo>
                <a:lnTo>
                  <a:pt x="125" y="337"/>
                </a:lnTo>
                <a:lnTo>
                  <a:pt x="119" y="332"/>
                </a:lnTo>
                <a:lnTo>
                  <a:pt x="110" y="330"/>
                </a:lnTo>
                <a:lnTo>
                  <a:pt x="104" y="326"/>
                </a:lnTo>
                <a:lnTo>
                  <a:pt x="89" y="313"/>
                </a:lnTo>
                <a:lnTo>
                  <a:pt x="81" y="298"/>
                </a:lnTo>
                <a:lnTo>
                  <a:pt x="70" y="292"/>
                </a:lnTo>
                <a:lnTo>
                  <a:pt x="59" y="288"/>
                </a:lnTo>
                <a:lnTo>
                  <a:pt x="53" y="283"/>
                </a:lnTo>
                <a:lnTo>
                  <a:pt x="49" y="277"/>
                </a:lnTo>
                <a:lnTo>
                  <a:pt x="36" y="275"/>
                </a:lnTo>
                <a:lnTo>
                  <a:pt x="27" y="271"/>
                </a:lnTo>
                <a:lnTo>
                  <a:pt x="21" y="264"/>
                </a:lnTo>
                <a:lnTo>
                  <a:pt x="10" y="256"/>
                </a:lnTo>
                <a:lnTo>
                  <a:pt x="12" y="247"/>
                </a:lnTo>
                <a:lnTo>
                  <a:pt x="12" y="237"/>
                </a:lnTo>
                <a:lnTo>
                  <a:pt x="10" y="219"/>
                </a:lnTo>
                <a:lnTo>
                  <a:pt x="12" y="213"/>
                </a:lnTo>
                <a:lnTo>
                  <a:pt x="10" y="198"/>
                </a:lnTo>
                <a:lnTo>
                  <a:pt x="19" y="181"/>
                </a:lnTo>
                <a:lnTo>
                  <a:pt x="10" y="166"/>
                </a:lnTo>
                <a:lnTo>
                  <a:pt x="4" y="164"/>
                </a:lnTo>
                <a:lnTo>
                  <a:pt x="0" y="158"/>
                </a:lnTo>
                <a:lnTo>
                  <a:pt x="0" y="149"/>
                </a:lnTo>
                <a:lnTo>
                  <a:pt x="4" y="143"/>
                </a:lnTo>
                <a:lnTo>
                  <a:pt x="8" y="136"/>
                </a:lnTo>
                <a:lnTo>
                  <a:pt x="10" y="128"/>
                </a:lnTo>
                <a:lnTo>
                  <a:pt x="25" y="119"/>
                </a:lnTo>
                <a:lnTo>
                  <a:pt x="38" y="111"/>
                </a:lnTo>
                <a:lnTo>
                  <a:pt x="42" y="104"/>
                </a:lnTo>
                <a:lnTo>
                  <a:pt x="44" y="96"/>
                </a:lnTo>
                <a:lnTo>
                  <a:pt x="40" y="38"/>
                </a:lnTo>
                <a:lnTo>
                  <a:pt x="46" y="38"/>
                </a:lnTo>
                <a:lnTo>
                  <a:pt x="51" y="32"/>
                </a:lnTo>
                <a:lnTo>
                  <a:pt x="51" y="30"/>
                </a:lnTo>
                <a:lnTo>
                  <a:pt x="55" y="2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Freeform 863"/>
          <p:cNvSpPr>
            <a:spLocks/>
          </p:cNvSpPr>
          <p:nvPr/>
        </p:nvSpPr>
        <p:spPr bwMode="auto">
          <a:xfrm>
            <a:off x="4764087" y="2067046"/>
            <a:ext cx="709613" cy="792163"/>
          </a:xfrm>
          <a:custGeom>
            <a:avLst/>
            <a:gdLst>
              <a:gd name="T0" fmla="*/ 70 w 447"/>
              <a:gd name="T1" fmla="*/ 36 h 499"/>
              <a:gd name="T2" fmla="*/ 119 w 447"/>
              <a:gd name="T3" fmla="*/ 15 h 499"/>
              <a:gd name="T4" fmla="*/ 140 w 447"/>
              <a:gd name="T5" fmla="*/ 4 h 499"/>
              <a:gd name="T6" fmla="*/ 155 w 447"/>
              <a:gd name="T7" fmla="*/ 13 h 499"/>
              <a:gd name="T8" fmla="*/ 149 w 447"/>
              <a:gd name="T9" fmla="*/ 34 h 499"/>
              <a:gd name="T10" fmla="*/ 159 w 447"/>
              <a:gd name="T11" fmla="*/ 34 h 499"/>
              <a:gd name="T12" fmla="*/ 187 w 447"/>
              <a:gd name="T13" fmla="*/ 41 h 499"/>
              <a:gd name="T14" fmla="*/ 206 w 447"/>
              <a:gd name="T15" fmla="*/ 51 h 499"/>
              <a:gd name="T16" fmla="*/ 315 w 447"/>
              <a:gd name="T17" fmla="*/ 92 h 499"/>
              <a:gd name="T18" fmla="*/ 340 w 447"/>
              <a:gd name="T19" fmla="*/ 92 h 499"/>
              <a:gd name="T20" fmla="*/ 372 w 447"/>
              <a:gd name="T21" fmla="*/ 100 h 499"/>
              <a:gd name="T22" fmla="*/ 391 w 447"/>
              <a:gd name="T23" fmla="*/ 117 h 499"/>
              <a:gd name="T24" fmla="*/ 400 w 447"/>
              <a:gd name="T25" fmla="*/ 132 h 499"/>
              <a:gd name="T26" fmla="*/ 400 w 447"/>
              <a:gd name="T27" fmla="*/ 160 h 499"/>
              <a:gd name="T28" fmla="*/ 411 w 447"/>
              <a:gd name="T29" fmla="*/ 173 h 499"/>
              <a:gd name="T30" fmla="*/ 419 w 447"/>
              <a:gd name="T31" fmla="*/ 185 h 499"/>
              <a:gd name="T32" fmla="*/ 419 w 447"/>
              <a:gd name="T33" fmla="*/ 198 h 499"/>
              <a:gd name="T34" fmla="*/ 404 w 447"/>
              <a:gd name="T35" fmla="*/ 213 h 499"/>
              <a:gd name="T36" fmla="*/ 394 w 447"/>
              <a:gd name="T37" fmla="*/ 245 h 499"/>
              <a:gd name="T38" fmla="*/ 404 w 447"/>
              <a:gd name="T39" fmla="*/ 245 h 499"/>
              <a:gd name="T40" fmla="*/ 417 w 447"/>
              <a:gd name="T41" fmla="*/ 226 h 499"/>
              <a:gd name="T42" fmla="*/ 436 w 447"/>
              <a:gd name="T43" fmla="*/ 211 h 499"/>
              <a:gd name="T44" fmla="*/ 445 w 447"/>
              <a:gd name="T45" fmla="*/ 232 h 499"/>
              <a:gd name="T46" fmla="*/ 434 w 447"/>
              <a:gd name="T47" fmla="*/ 275 h 499"/>
              <a:gd name="T48" fmla="*/ 432 w 447"/>
              <a:gd name="T49" fmla="*/ 298 h 499"/>
              <a:gd name="T50" fmla="*/ 425 w 447"/>
              <a:gd name="T51" fmla="*/ 326 h 499"/>
              <a:gd name="T52" fmla="*/ 423 w 447"/>
              <a:gd name="T53" fmla="*/ 358 h 499"/>
              <a:gd name="T54" fmla="*/ 419 w 447"/>
              <a:gd name="T55" fmla="*/ 388 h 499"/>
              <a:gd name="T56" fmla="*/ 419 w 447"/>
              <a:gd name="T57" fmla="*/ 424 h 499"/>
              <a:gd name="T58" fmla="*/ 430 w 447"/>
              <a:gd name="T59" fmla="*/ 445 h 499"/>
              <a:gd name="T60" fmla="*/ 432 w 447"/>
              <a:gd name="T61" fmla="*/ 467 h 499"/>
              <a:gd name="T62" fmla="*/ 332 w 447"/>
              <a:gd name="T63" fmla="*/ 490 h 499"/>
              <a:gd name="T64" fmla="*/ 172 w 447"/>
              <a:gd name="T65" fmla="*/ 479 h 499"/>
              <a:gd name="T66" fmla="*/ 159 w 447"/>
              <a:gd name="T67" fmla="*/ 460 h 499"/>
              <a:gd name="T68" fmla="*/ 151 w 447"/>
              <a:gd name="T69" fmla="*/ 430 h 499"/>
              <a:gd name="T70" fmla="*/ 149 w 447"/>
              <a:gd name="T71" fmla="*/ 407 h 499"/>
              <a:gd name="T72" fmla="*/ 144 w 447"/>
              <a:gd name="T73" fmla="*/ 390 h 499"/>
              <a:gd name="T74" fmla="*/ 140 w 447"/>
              <a:gd name="T75" fmla="*/ 373 h 499"/>
              <a:gd name="T76" fmla="*/ 125 w 447"/>
              <a:gd name="T77" fmla="*/ 337 h 499"/>
              <a:gd name="T78" fmla="*/ 104 w 447"/>
              <a:gd name="T79" fmla="*/ 326 h 499"/>
              <a:gd name="T80" fmla="*/ 70 w 447"/>
              <a:gd name="T81" fmla="*/ 292 h 499"/>
              <a:gd name="T82" fmla="*/ 49 w 447"/>
              <a:gd name="T83" fmla="*/ 277 h 499"/>
              <a:gd name="T84" fmla="*/ 21 w 447"/>
              <a:gd name="T85" fmla="*/ 264 h 499"/>
              <a:gd name="T86" fmla="*/ 12 w 447"/>
              <a:gd name="T87" fmla="*/ 237 h 499"/>
              <a:gd name="T88" fmla="*/ 10 w 447"/>
              <a:gd name="T89" fmla="*/ 198 h 499"/>
              <a:gd name="T90" fmla="*/ 4 w 447"/>
              <a:gd name="T91" fmla="*/ 164 h 499"/>
              <a:gd name="T92" fmla="*/ 4 w 447"/>
              <a:gd name="T93" fmla="*/ 143 h 499"/>
              <a:gd name="T94" fmla="*/ 25 w 447"/>
              <a:gd name="T95" fmla="*/ 119 h 499"/>
              <a:gd name="T96" fmla="*/ 44 w 447"/>
              <a:gd name="T97" fmla="*/ 96 h 499"/>
              <a:gd name="T98" fmla="*/ 51 w 447"/>
              <a:gd name="T99" fmla="*/ 3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499">
                <a:moveTo>
                  <a:pt x="55" y="28"/>
                </a:moveTo>
                <a:lnTo>
                  <a:pt x="61" y="34"/>
                </a:lnTo>
                <a:lnTo>
                  <a:pt x="70" y="36"/>
                </a:lnTo>
                <a:lnTo>
                  <a:pt x="76" y="34"/>
                </a:lnTo>
                <a:lnTo>
                  <a:pt x="104" y="24"/>
                </a:lnTo>
                <a:lnTo>
                  <a:pt x="119" y="15"/>
                </a:lnTo>
                <a:lnTo>
                  <a:pt x="125" y="13"/>
                </a:lnTo>
                <a:lnTo>
                  <a:pt x="134" y="9"/>
                </a:lnTo>
                <a:lnTo>
                  <a:pt x="140" y="4"/>
                </a:lnTo>
                <a:lnTo>
                  <a:pt x="149" y="0"/>
                </a:lnTo>
                <a:lnTo>
                  <a:pt x="157" y="4"/>
                </a:lnTo>
                <a:lnTo>
                  <a:pt x="155" y="13"/>
                </a:lnTo>
                <a:lnTo>
                  <a:pt x="151" y="19"/>
                </a:lnTo>
                <a:lnTo>
                  <a:pt x="151" y="26"/>
                </a:lnTo>
                <a:lnTo>
                  <a:pt x="149" y="34"/>
                </a:lnTo>
                <a:lnTo>
                  <a:pt x="147" y="38"/>
                </a:lnTo>
                <a:lnTo>
                  <a:pt x="153" y="38"/>
                </a:lnTo>
                <a:lnTo>
                  <a:pt x="159" y="34"/>
                </a:lnTo>
                <a:lnTo>
                  <a:pt x="168" y="36"/>
                </a:lnTo>
                <a:lnTo>
                  <a:pt x="174" y="38"/>
                </a:lnTo>
                <a:lnTo>
                  <a:pt x="187" y="41"/>
                </a:lnTo>
                <a:lnTo>
                  <a:pt x="191" y="43"/>
                </a:lnTo>
                <a:lnTo>
                  <a:pt x="198" y="47"/>
                </a:lnTo>
                <a:lnTo>
                  <a:pt x="206" y="51"/>
                </a:lnTo>
                <a:lnTo>
                  <a:pt x="215" y="66"/>
                </a:lnTo>
                <a:lnTo>
                  <a:pt x="289" y="81"/>
                </a:lnTo>
                <a:lnTo>
                  <a:pt x="315" y="92"/>
                </a:lnTo>
                <a:lnTo>
                  <a:pt x="317" y="92"/>
                </a:lnTo>
                <a:lnTo>
                  <a:pt x="332" y="94"/>
                </a:lnTo>
                <a:lnTo>
                  <a:pt x="340" y="92"/>
                </a:lnTo>
                <a:lnTo>
                  <a:pt x="347" y="94"/>
                </a:lnTo>
                <a:lnTo>
                  <a:pt x="366" y="96"/>
                </a:lnTo>
                <a:lnTo>
                  <a:pt x="372" y="100"/>
                </a:lnTo>
                <a:lnTo>
                  <a:pt x="374" y="113"/>
                </a:lnTo>
                <a:lnTo>
                  <a:pt x="381" y="113"/>
                </a:lnTo>
                <a:lnTo>
                  <a:pt x="391" y="117"/>
                </a:lnTo>
                <a:lnTo>
                  <a:pt x="400" y="124"/>
                </a:lnTo>
                <a:lnTo>
                  <a:pt x="398" y="126"/>
                </a:lnTo>
                <a:lnTo>
                  <a:pt x="400" y="132"/>
                </a:lnTo>
                <a:lnTo>
                  <a:pt x="400" y="147"/>
                </a:lnTo>
                <a:lnTo>
                  <a:pt x="398" y="156"/>
                </a:lnTo>
                <a:lnTo>
                  <a:pt x="400" y="160"/>
                </a:lnTo>
                <a:lnTo>
                  <a:pt x="406" y="158"/>
                </a:lnTo>
                <a:lnTo>
                  <a:pt x="415" y="158"/>
                </a:lnTo>
                <a:lnTo>
                  <a:pt x="411" y="173"/>
                </a:lnTo>
                <a:lnTo>
                  <a:pt x="411" y="179"/>
                </a:lnTo>
                <a:lnTo>
                  <a:pt x="417" y="185"/>
                </a:lnTo>
                <a:lnTo>
                  <a:pt x="419" y="185"/>
                </a:lnTo>
                <a:lnTo>
                  <a:pt x="421" y="188"/>
                </a:lnTo>
                <a:lnTo>
                  <a:pt x="419" y="194"/>
                </a:lnTo>
                <a:lnTo>
                  <a:pt x="419" y="198"/>
                </a:lnTo>
                <a:lnTo>
                  <a:pt x="413" y="205"/>
                </a:lnTo>
                <a:lnTo>
                  <a:pt x="404" y="207"/>
                </a:lnTo>
                <a:lnTo>
                  <a:pt x="404" y="213"/>
                </a:lnTo>
                <a:lnTo>
                  <a:pt x="400" y="222"/>
                </a:lnTo>
                <a:lnTo>
                  <a:pt x="396" y="237"/>
                </a:lnTo>
                <a:lnTo>
                  <a:pt x="394" y="245"/>
                </a:lnTo>
                <a:lnTo>
                  <a:pt x="394" y="251"/>
                </a:lnTo>
                <a:lnTo>
                  <a:pt x="400" y="251"/>
                </a:lnTo>
                <a:lnTo>
                  <a:pt x="404" y="245"/>
                </a:lnTo>
                <a:lnTo>
                  <a:pt x="411" y="241"/>
                </a:lnTo>
                <a:lnTo>
                  <a:pt x="417" y="232"/>
                </a:lnTo>
                <a:lnTo>
                  <a:pt x="417" y="226"/>
                </a:lnTo>
                <a:lnTo>
                  <a:pt x="421" y="217"/>
                </a:lnTo>
                <a:lnTo>
                  <a:pt x="430" y="215"/>
                </a:lnTo>
                <a:lnTo>
                  <a:pt x="436" y="211"/>
                </a:lnTo>
                <a:lnTo>
                  <a:pt x="443" y="217"/>
                </a:lnTo>
                <a:lnTo>
                  <a:pt x="447" y="224"/>
                </a:lnTo>
                <a:lnTo>
                  <a:pt x="445" y="232"/>
                </a:lnTo>
                <a:lnTo>
                  <a:pt x="436" y="251"/>
                </a:lnTo>
                <a:lnTo>
                  <a:pt x="436" y="266"/>
                </a:lnTo>
                <a:lnTo>
                  <a:pt x="434" y="275"/>
                </a:lnTo>
                <a:lnTo>
                  <a:pt x="438" y="288"/>
                </a:lnTo>
                <a:lnTo>
                  <a:pt x="438" y="292"/>
                </a:lnTo>
                <a:lnTo>
                  <a:pt x="432" y="298"/>
                </a:lnTo>
                <a:lnTo>
                  <a:pt x="428" y="305"/>
                </a:lnTo>
                <a:lnTo>
                  <a:pt x="425" y="320"/>
                </a:lnTo>
                <a:lnTo>
                  <a:pt x="425" y="326"/>
                </a:lnTo>
                <a:lnTo>
                  <a:pt x="428" y="341"/>
                </a:lnTo>
                <a:lnTo>
                  <a:pt x="428" y="349"/>
                </a:lnTo>
                <a:lnTo>
                  <a:pt x="423" y="358"/>
                </a:lnTo>
                <a:lnTo>
                  <a:pt x="423" y="364"/>
                </a:lnTo>
                <a:lnTo>
                  <a:pt x="423" y="371"/>
                </a:lnTo>
                <a:lnTo>
                  <a:pt x="419" y="388"/>
                </a:lnTo>
                <a:lnTo>
                  <a:pt x="417" y="401"/>
                </a:lnTo>
                <a:lnTo>
                  <a:pt x="421" y="418"/>
                </a:lnTo>
                <a:lnTo>
                  <a:pt x="419" y="424"/>
                </a:lnTo>
                <a:lnTo>
                  <a:pt x="425" y="430"/>
                </a:lnTo>
                <a:lnTo>
                  <a:pt x="425" y="439"/>
                </a:lnTo>
                <a:lnTo>
                  <a:pt x="430" y="445"/>
                </a:lnTo>
                <a:lnTo>
                  <a:pt x="432" y="452"/>
                </a:lnTo>
                <a:lnTo>
                  <a:pt x="432" y="460"/>
                </a:lnTo>
                <a:lnTo>
                  <a:pt x="432" y="467"/>
                </a:lnTo>
                <a:lnTo>
                  <a:pt x="434" y="481"/>
                </a:lnTo>
                <a:lnTo>
                  <a:pt x="430" y="481"/>
                </a:lnTo>
                <a:lnTo>
                  <a:pt x="332" y="490"/>
                </a:lnTo>
                <a:lnTo>
                  <a:pt x="200" y="499"/>
                </a:lnTo>
                <a:lnTo>
                  <a:pt x="193" y="484"/>
                </a:lnTo>
                <a:lnTo>
                  <a:pt x="172" y="479"/>
                </a:lnTo>
                <a:lnTo>
                  <a:pt x="166" y="477"/>
                </a:lnTo>
                <a:lnTo>
                  <a:pt x="161" y="469"/>
                </a:lnTo>
                <a:lnTo>
                  <a:pt x="159" y="460"/>
                </a:lnTo>
                <a:lnTo>
                  <a:pt x="155" y="454"/>
                </a:lnTo>
                <a:lnTo>
                  <a:pt x="155" y="441"/>
                </a:lnTo>
                <a:lnTo>
                  <a:pt x="151" y="430"/>
                </a:lnTo>
                <a:lnTo>
                  <a:pt x="159" y="415"/>
                </a:lnTo>
                <a:lnTo>
                  <a:pt x="155" y="409"/>
                </a:lnTo>
                <a:lnTo>
                  <a:pt x="149" y="407"/>
                </a:lnTo>
                <a:lnTo>
                  <a:pt x="147" y="398"/>
                </a:lnTo>
                <a:lnTo>
                  <a:pt x="144" y="396"/>
                </a:lnTo>
                <a:lnTo>
                  <a:pt x="144" y="390"/>
                </a:lnTo>
                <a:lnTo>
                  <a:pt x="142" y="383"/>
                </a:lnTo>
                <a:lnTo>
                  <a:pt x="142" y="379"/>
                </a:lnTo>
                <a:lnTo>
                  <a:pt x="140" y="373"/>
                </a:lnTo>
                <a:lnTo>
                  <a:pt x="138" y="354"/>
                </a:lnTo>
                <a:lnTo>
                  <a:pt x="132" y="343"/>
                </a:lnTo>
                <a:lnTo>
                  <a:pt x="125" y="337"/>
                </a:lnTo>
                <a:lnTo>
                  <a:pt x="119" y="332"/>
                </a:lnTo>
                <a:lnTo>
                  <a:pt x="110" y="330"/>
                </a:lnTo>
                <a:lnTo>
                  <a:pt x="104" y="326"/>
                </a:lnTo>
                <a:lnTo>
                  <a:pt x="89" y="313"/>
                </a:lnTo>
                <a:lnTo>
                  <a:pt x="81" y="298"/>
                </a:lnTo>
                <a:lnTo>
                  <a:pt x="70" y="292"/>
                </a:lnTo>
                <a:lnTo>
                  <a:pt x="59" y="288"/>
                </a:lnTo>
                <a:lnTo>
                  <a:pt x="53" y="283"/>
                </a:lnTo>
                <a:lnTo>
                  <a:pt x="49" y="277"/>
                </a:lnTo>
                <a:lnTo>
                  <a:pt x="36" y="275"/>
                </a:lnTo>
                <a:lnTo>
                  <a:pt x="27" y="271"/>
                </a:lnTo>
                <a:lnTo>
                  <a:pt x="21" y="264"/>
                </a:lnTo>
                <a:lnTo>
                  <a:pt x="10" y="256"/>
                </a:lnTo>
                <a:lnTo>
                  <a:pt x="12" y="247"/>
                </a:lnTo>
                <a:lnTo>
                  <a:pt x="12" y="237"/>
                </a:lnTo>
                <a:lnTo>
                  <a:pt x="10" y="219"/>
                </a:lnTo>
                <a:lnTo>
                  <a:pt x="12" y="213"/>
                </a:lnTo>
                <a:lnTo>
                  <a:pt x="10" y="198"/>
                </a:lnTo>
                <a:lnTo>
                  <a:pt x="19" y="181"/>
                </a:lnTo>
                <a:lnTo>
                  <a:pt x="10" y="166"/>
                </a:lnTo>
                <a:lnTo>
                  <a:pt x="4" y="164"/>
                </a:lnTo>
                <a:lnTo>
                  <a:pt x="0" y="158"/>
                </a:lnTo>
                <a:lnTo>
                  <a:pt x="0" y="149"/>
                </a:lnTo>
                <a:lnTo>
                  <a:pt x="4" y="143"/>
                </a:lnTo>
                <a:lnTo>
                  <a:pt x="8" y="136"/>
                </a:lnTo>
                <a:lnTo>
                  <a:pt x="10" y="128"/>
                </a:lnTo>
                <a:lnTo>
                  <a:pt x="25" y="119"/>
                </a:lnTo>
                <a:lnTo>
                  <a:pt x="38" y="111"/>
                </a:lnTo>
                <a:lnTo>
                  <a:pt x="42" y="104"/>
                </a:lnTo>
                <a:lnTo>
                  <a:pt x="44" y="96"/>
                </a:lnTo>
                <a:lnTo>
                  <a:pt x="40" y="38"/>
                </a:lnTo>
                <a:lnTo>
                  <a:pt x="46" y="38"/>
                </a:lnTo>
                <a:lnTo>
                  <a:pt x="51" y="32"/>
                </a:lnTo>
                <a:lnTo>
                  <a:pt x="51" y="30"/>
                </a:lnTo>
                <a:lnTo>
                  <a:pt x="55" y="2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 name="Freeform 864"/>
          <p:cNvSpPr>
            <a:spLocks/>
          </p:cNvSpPr>
          <p:nvPr/>
        </p:nvSpPr>
        <p:spPr bwMode="auto">
          <a:xfrm>
            <a:off x="5459412" y="2324221"/>
            <a:ext cx="47625" cy="84138"/>
          </a:xfrm>
          <a:custGeom>
            <a:avLst/>
            <a:gdLst>
              <a:gd name="T0" fmla="*/ 2 w 30"/>
              <a:gd name="T1" fmla="*/ 34 h 53"/>
              <a:gd name="T2" fmla="*/ 0 w 30"/>
              <a:gd name="T3" fmla="*/ 47 h 53"/>
              <a:gd name="T4" fmla="*/ 5 w 30"/>
              <a:gd name="T5" fmla="*/ 53 h 53"/>
              <a:gd name="T6" fmla="*/ 11 w 30"/>
              <a:gd name="T7" fmla="*/ 53 h 53"/>
              <a:gd name="T8" fmla="*/ 15 w 30"/>
              <a:gd name="T9" fmla="*/ 47 h 53"/>
              <a:gd name="T10" fmla="*/ 19 w 30"/>
              <a:gd name="T11" fmla="*/ 40 h 53"/>
              <a:gd name="T12" fmla="*/ 19 w 30"/>
              <a:gd name="T13" fmla="*/ 34 h 53"/>
              <a:gd name="T14" fmla="*/ 24 w 30"/>
              <a:gd name="T15" fmla="*/ 23 h 53"/>
              <a:gd name="T16" fmla="*/ 24 w 30"/>
              <a:gd name="T17" fmla="*/ 17 h 53"/>
              <a:gd name="T18" fmla="*/ 30 w 30"/>
              <a:gd name="T19" fmla="*/ 2 h 53"/>
              <a:gd name="T20" fmla="*/ 28 w 30"/>
              <a:gd name="T21" fmla="*/ 0 h 53"/>
              <a:gd name="T22" fmla="*/ 22 w 30"/>
              <a:gd name="T23" fmla="*/ 6 h 53"/>
              <a:gd name="T24" fmla="*/ 17 w 30"/>
              <a:gd name="T25" fmla="*/ 13 h 53"/>
              <a:gd name="T26" fmla="*/ 9 w 30"/>
              <a:gd name="T27" fmla="*/ 21 h 53"/>
              <a:gd name="T28" fmla="*/ 9 w 30"/>
              <a:gd name="T29" fmla="*/ 28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0" y="47"/>
                </a:lnTo>
                <a:lnTo>
                  <a:pt x="5" y="53"/>
                </a:lnTo>
                <a:lnTo>
                  <a:pt x="11" y="53"/>
                </a:lnTo>
                <a:lnTo>
                  <a:pt x="15" y="47"/>
                </a:lnTo>
                <a:lnTo>
                  <a:pt x="19" y="40"/>
                </a:lnTo>
                <a:lnTo>
                  <a:pt x="19" y="34"/>
                </a:lnTo>
                <a:lnTo>
                  <a:pt x="24" y="23"/>
                </a:lnTo>
                <a:lnTo>
                  <a:pt x="24" y="17"/>
                </a:lnTo>
                <a:lnTo>
                  <a:pt x="30" y="2"/>
                </a:lnTo>
                <a:lnTo>
                  <a:pt x="28" y="0"/>
                </a:lnTo>
                <a:lnTo>
                  <a:pt x="22" y="6"/>
                </a:lnTo>
                <a:lnTo>
                  <a:pt x="17" y="13"/>
                </a:lnTo>
                <a:lnTo>
                  <a:pt x="9" y="21"/>
                </a:lnTo>
                <a:lnTo>
                  <a:pt x="9" y="28"/>
                </a:lnTo>
                <a:lnTo>
                  <a:pt x="2" y="3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Freeform 865"/>
          <p:cNvSpPr>
            <a:spLocks/>
          </p:cNvSpPr>
          <p:nvPr/>
        </p:nvSpPr>
        <p:spPr bwMode="auto">
          <a:xfrm>
            <a:off x="5459412" y="2324221"/>
            <a:ext cx="47625" cy="84138"/>
          </a:xfrm>
          <a:custGeom>
            <a:avLst/>
            <a:gdLst>
              <a:gd name="T0" fmla="*/ 2 w 30"/>
              <a:gd name="T1" fmla="*/ 34 h 53"/>
              <a:gd name="T2" fmla="*/ 0 w 30"/>
              <a:gd name="T3" fmla="*/ 47 h 53"/>
              <a:gd name="T4" fmla="*/ 5 w 30"/>
              <a:gd name="T5" fmla="*/ 53 h 53"/>
              <a:gd name="T6" fmla="*/ 11 w 30"/>
              <a:gd name="T7" fmla="*/ 53 h 53"/>
              <a:gd name="T8" fmla="*/ 15 w 30"/>
              <a:gd name="T9" fmla="*/ 47 h 53"/>
              <a:gd name="T10" fmla="*/ 19 w 30"/>
              <a:gd name="T11" fmla="*/ 40 h 53"/>
              <a:gd name="T12" fmla="*/ 19 w 30"/>
              <a:gd name="T13" fmla="*/ 34 h 53"/>
              <a:gd name="T14" fmla="*/ 24 w 30"/>
              <a:gd name="T15" fmla="*/ 23 h 53"/>
              <a:gd name="T16" fmla="*/ 24 w 30"/>
              <a:gd name="T17" fmla="*/ 17 h 53"/>
              <a:gd name="T18" fmla="*/ 30 w 30"/>
              <a:gd name="T19" fmla="*/ 2 h 53"/>
              <a:gd name="T20" fmla="*/ 28 w 30"/>
              <a:gd name="T21" fmla="*/ 0 h 53"/>
              <a:gd name="T22" fmla="*/ 22 w 30"/>
              <a:gd name="T23" fmla="*/ 6 h 53"/>
              <a:gd name="T24" fmla="*/ 17 w 30"/>
              <a:gd name="T25" fmla="*/ 13 h 53"/>
              <a:gd name="T26" fmla="*/ 9 w 30"/>
              <a:gd name="T27" fmla="*/ 21 h 53"/>
              <a:gd name="T28" fmla="*/ 9 w 30"/>
              <a:gd name="T29" fmla="*/ 28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0" y="47"/>
                </a:lnTo>
                <a:lnTo>
                  <a:pt x="5" y="53"/>
                </a:lnTo>
                <a:lnTo>
                  <a:pt x="11" y="53"/>
                </a:lnTo>
                <a:lnTo>
                  <a:pt x="15" y="47"/>
                </a:lnTo>
                <a:lnTo>
                  <a:pt x="19" y="40"/>
                </a:lnTo>
                <a:lnTo>
                  <a:pt x="19" y="34"/>
                </a:lnTo>
                <a:lnTo>
                  <a:pt x="24" y="23"/>
                </a:lnTo>
                <a:lnTo>
                  <a:pt x="24" y="17"/>
                </a:lnTo>
                <a:lnTo>
                  <a:pt x="30" y="2"/>
                </a:lnTo>
                <a:lnTo>
                  <a:pt x="28" y="0"/>
                </a:lnTo>
                <a:lnTo>
                  <a:pt x="22" y="6"/>
                </a:lnTo>
                <a:lnTo>
                  <a:pt x="17" y="13"/>
                </a:lnTo>
                <a:lnTo>
                  <a:pt x="9" y="21"/>
                </a:lnTo>
                <a:lnTo>
                  <a:pt x="9" y="28"/>
                </a:lnTo>
                <a:lnTo>
                  <a:pt x="2" y="3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 name="Freeform 866"/>
          <p:cNvSpPr>
            <a:spLocks/>
          </p:cNvSpPr>
          <p:nvPr/>
        </p:nvSpPr>
        <p:spPr bwMode="auto">
          <a:xfrm>
            <a:off x="5013325" y="2081334"/>
            <a:ext cx="20638" cy="23813"/>
          </a:xfrm>
          <a:custGeom>
            <a:avLst/>
            <a:gdLst>
              <a:gd name="T0" fmla="*/ 13 w 13"/>
              <a:gd name="T1" fmla="*/ 0 h 15"/>
              <a:gd name="T2" fmla="*/ 0 w 13"/>
              <a:gd name="T3" fmla="*/ 15 h 15"/>
              <a:gd name="T4" fmla="*/ 4 w 13"/>
              <a:gd name="T5" fmla="*/ 6 h 15"/>
              <a:gd name="T6" fmla="*/ 11 w 13"/>
              <a:gd name="T7" fmla="*/ 0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0" y="15"/>
                </a:lnTo>
                <a:lnTo>
                  <a:pt x="4" y="6"/>
                </a:lnTo>
                <a:lnTo>
                  <a:pt x="11" y="0"/>
                </a:lnTo>
                <a:lnTo>
                  <a:pt x="13"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Freeform 867"/>
          <p:cNvSpPr>
            <a:spLocks/>
          </p:cNvSpPr>
          <p:nvPr/>
        </p:nvSpPr>
        <p:spPr bwMode="auto">
          <a:xfrm>
            <a:off x="5013325" y="2081334"/>
            <a:ext cx="20638" cy="23813"/>
          </a:xfrm>
          <a:custGeom>
            <a:avLst/>
            <a:gdLst>
              <a:gd name="T0" fmla="*/ 13 w 13"/>
              <a:gd name="T1" fmla="*/ 0 h 15"/>
              <a:gd name="T2" fmla="*/ 0 w 13"/>
              <a:gd name="T3" fmla="*/ 15 h 15"/>
              <a:gd name="T4" fmla="*/ 4 w 13"/>
              <a:gd name="T5" fmla="*/ 6 h 15"/>
              <a:gd name="T6" fmla="*/ 11 w 13"/>
              <a:gd name="T7" fmla="*/ 0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0" y="15"/>
                </a:lnTo>
                <a:lnTo>
                  <a:pt x="4" y="6"/>
                </a:lnTo>
                <a:lnTo>
                  <a:pt x="11" y="0"/>
                </a:lnTo>
                <a:lnTo>
                  <a:pt x="13"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 name="Freeform 868"/>
          <p:cNvSpPr>
            <a:spLocks/>
          </p:cNvSpPr>
          <p:nvPr/>
        </p:nvSpPr>
        <p:spPr bwMode="auto">
          <a:xfrm>
            <a:off x="5051425" y="2043234"/>
            <a:ext cx="3175" cy="14288"/>
          </a:xfrm>
          <a:custGeom>
            <a:avLst/>
            <a:gdLst>
              <a:gd name="T0" fmla="*/ 2 w 2"/>
              <a:gd name="T1" fmla="*/ 2 h 9"/>
              <a:gd name="T2" fmla="*/ 0 w 2"/>
              <a:gd name="T3" fmla="*/ 9 h 9"/>
              <a:gd name="T4" fmla="*/ 0 w 2"/>
              <a:gd name="T5" fmla="*/ 0 h 9"/>
              <a:gd name="T6" fmla="*/ 2 w 2"/>
              <a:gd name="T7" fmla="*/ 2 h 9"/>
            </a:gdLst>
            <a:ahLst/>
            <a:cxnLst>
              <a:cxn ang="0">
                <a:pos x="T0" y="T1"/>
              </a:cxn>
              <a:cxn ang="0">
                <a:pos x="T2" y="T3"/>
              </a:cxn>
              <a:cxn ang="0">
                <a:pos x="T4" y="T5"/>
              </a:cxn>
              <a:cxn ang="0">
                <a:pos x="T6" y="T7"/>
              </a:cxn>
            </a:cxnLst>
            <a:rect l="0" t="0" r="r" b="b"/>
            <a:pathLst>
              <a:path w="2" h="9">
                <a:moveTo>
                  <a:pt x="2" y="2"/>
                </a:moveTo>
                <a:lnTo>
                  <a:pt x="0" y="9"/>
                </a:lnTo>
                <a:lnTo>
                  <a:pt x="0" y="0"/>
                </a:lnTo>
                <a:lnTo>
                  <a:pt x="2"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3" name="Freeform 869"/>
          <p:cNvSpPr>
            <a:spLocks/>
          </p:cNvSpPr>
          <p:nvPr/>
        </p:nvSpPr>
        <p:spPr bwMode="auto">
          <a:xfrm>
            <a:off x="5051425" y="2043234"/>
            <a:ext cx="3175" cy="14288"/>
          </a:xfrm>
          <a:custGeom>
            <a:avLst/>
            <a:gdLst>
              <a:gd name="T0" fmla="*/ 2 w 2"/>
              <a:gd name="T1" fmla="*/ 2 h 9"/>
              <a:gd name="T2" fmla="*/ 0 w 2"/>
              <a:gd name="T3" fmla="*/ 9 h 9"/>
              <a:gd name="T4" fmla="*/ 0 w 2"/>
              <a:gd name="T5" fmla="*/ 0 h 9"/>
              <a:gd name="T6" fmla="*/ 2 w 2"/>
              <a:gd name="T7" fmla="*/ 2 h 9"/>
            </a:gdLst>
            <a:ahLst/>
            <a:cxnLst>
              <a:cxn ang="0">
                <a:pos x="T0" y="T1"/>
              </a:cxn>
              <a:cxn ang="0">
                <a:pos x="T2" y="T3"/>
              </a:cxn>
              <a:cxn ang="0">
                <a:pos x="T4" y="T5"/>
              </a:cxn>
              <a:cxn ang="0">
                <a:pos x="T6" y="T7"/>
              </a:cxn>
            </a:cxnLst>
            <a:rect l="0" t="0" r="r" b="b"/>
            <a:pathLst>
              <a:path w="2" h="9">
                <a:moveTo>
                  <a:pt x="2" y="2"/>
                </a:moveTo>
                <a:lnTo>
                  <a:pt x="0" y="9"/>
                </a:lnTo>
                <a:lnTo>
                  <a:pt x="0" y="0"/>
                </a:lnTo>
                <a:lnTo>
                  <a:pt x="2"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871"/>
          <p:cNvSpPr>
            <a:spLocks/>
          </p:cNvSpPr>
          <p:nvPr/>
        </p:nvSpPr>
        <p:spPr bwMode="auto">
          <a:xfrm>
            <a:off x="5459413" y="2324221"/>
            <a:ext cx="47625" cy="84138"/>
          </a:xfrm>
          <a:custGeom>
            <a:avLst/>
            <a:gdLst>
              <a:gd name="T0" fmla="*/ 2 w 30"/>
              <a:gd name="T1" fmla="*/ 34 h 53"/>
              <a:gd name="T2" fmla="*/ 9 w 30"/>
              <a:gd name="T3" fmla="*/ 28 h 53"/>
              <a:gd name="T4" fmla="*/ 9 w 30"/>
              <a:gd name="T5" fmla="*/ 21 h 53"/>
              <a:gd name="T6" fmla="*/ 17 w 30"/>
              <a:gd name="T7" fmla="*/ 13 h 53"/>
              <a:gd name="T8" fmla="*/ 22 w 30"/>
              <a:gd name="T9" fmla="*/ 6 h 53"/>
              <a:gd name="T10" fmla="*/ 28 w 30"/>
              <a:gd name="T11" fmla="*/ 0 h 53"/>
              <a:gd name="T12" fmla="*/ 30 w 30"/>
              <a:gd name="T13" fmla="*/ 2 h 53"/>
              <a:gd name="T14" fmla="*/ 24 w 30"/>
              <a:gd name="T15" fmla="*/ 17 h 53"/>
              <a:gd name="T16" fmla="*/ 24 w 30"/>
              <a:gd name="T17" fmla="*/ 23 h 53"/>
              <a:gd name="T18" fmla="*/ 19 w 30"/>
              <a:gd name="T19" fmla="*/ 34 h 53"/>
              <a:gd name="T20" fmla="*/ 19 w 30"/>
              <a:gd name="T21" fmla="*/ 40 h 53"/>
              <a:gd name="T22" fmla="*/ 15 w 30"/>
              <a:gd name="T23" fmla="*/ 47 h 53"/>
              <a:gd name="T24" fmla="*/ 11 w 30"/>
              <a:gd name="T25" fmla="*/ 53 h 53"/>
              <a:gd name="T26" fmla="*/ 5 w 30"/>
              <a:gd name="T27" fmla="*/ 53 h 53"/>
              <a:gd name="T28" fmla="*/ 0 w 30"/>
              <a:gd name="T29" fmla="*/ 47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9" y="28"/>
                </a:lnTo>
                <a:lnTo>
                  <a:pt x="9" y="21"/>
                </a:lnTo>
                <a:lnTo>
                  <a:pt x="17" y="13"/>
                </a:lnTo>
                <a:lnTo>
                  <a:pt x="22" y="6"/>
                </a:lnTo>
                <a:lnTo>
                  <a:pt x="28" y="0"/>
                </a:lnTo>
                <a:lnTo>
                  <a:pt x="30" y="2"/>
                </a:lnTo>
                <a:lnTo>
                  <a:pt x="24" y="17"/>
                </a:lnTo>
                <a:lnTo>
                  <a:pt x="24" y="23"/>
                </a:lnTo>
                <a:lnTo>
                  <a:pt x="19" y="34"/>
                </a:lnTo>
                <a:lnTo>
                  <a:pt x="19" y="40"/>
                </a:lnTo>
                <a:lnTo>
                  <a:pt x="15" y="47"/>
                </a:lnTo>
                <a:lnTo>
                  <a:pt x="11" y="53"/>
                </a:lnTo>
                <a:lnTo>
                  <a:pt x="5" y="53"/>
                </a:lnTo>
                <a:lnTo>
                  <a:pt x="0" y="47"/>
                </a:lnTo>
                <a:lnTo>
                  <a:pt x="2" y="3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872"/>
          <p:cNvSpPr>
            <a:spLocks/>
          </p:cNvSpPr>
          <p:nvPr/>
        </p:nvSpPr>
        <p:spPr bwMode="auto">
          <a:xfrm>
            <a:off x="5459413" y="2324221"/>
            <a:ext cx="47625" cy="84138"/>
          </a:xfrm>
          <a:custGeom>
            <a:avLst/>
            <a:gdLst>
              <a:gd name="T0" fmla="*/ 2 w 30"/>
              <a:gd name="T1" fmla="*/ 34 h 53"/>
              <a:gd name="T2" fmla="*/ 9 w 30"/>
              <a:gd name="T3" fmla="*/ 28 h 53"/>
              <a:gd name="T4" fmla="*/ 9 w 30"/>
              <a:gd name="T5" fmla="*/ 21 h 53"/>
              <a:gd name="T6" fmla="*/ 17 w 30"/>
              <a:gd name="T7" fmla="*/ 13 h 53"/>
              <a:gd name="T8" fmla="*/ 22 w 30"/>
              <a:gd name="T9" fmla="*/ 6 h 53"/>
              <a:gd name="T10" fmla="*/ 28 w 30"/>
              <a:gd name="T11" fmla="*/ 0 h 53"/>
              <a:gd name="T12" fmla="*/ 30 w 30"/>
              <a:gd name="T13" fmla="*/ 2 h 53"/>
              <a:gd name="T14" fmla="*/ 24 w 30"/>
              <a:gd name="T15" fmla="*/ 17 h 53"/>
              <a:gd name="T16" fmla="*/ 24 w 30"/>
              <a:gd name="T17" fmla="*/ 23 h 53"/>
              <a:gd name="T18" fmla="*/ 19 w 30"/>
              <a:gd name="T19" fmla="*/ 34 h 53"/>
              <a:gd name="T20" fmla="*/ 19 w 30"/>
              <a:gd name="T21" fmla="*/ 40 h 53"/>
              <a:gd name="T22" fmla="*/ 15 w 30"/>
              <a:gd name="T23" fmla="*/ 47 h 53"/>
              <a:gd name="T24" fmla="*/ 11 w 30"/>
              <a:gd name="T25" fmla="*/ 53 h 53"/>
              <a:gd name="T26" fmla="*/ 5 w 30"/>
              <a:gd name="T27" fmla="*/ 53 h 53"/>
              <a:gd name="T28" fmla="*/ 0 w 30"/>
              <a:gd name="T29" fmla="*/ 47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9" y="28"/>
                </a:lnTo>
                <a:lnTo>
                  <a:pt x="9" y="21"/>
                </a:lnTo>
                <a:lnTo>
                  <a:pt x="17" y="13"/>
                </a:lnTo>
                <a:lnTo>
                  <a:pt x="22" y="6"/>
                </a:lnTo>
                <a:lnTo>
                  <a:pt x="28" y="0"/>
                </a:lnTo>
                <a:lnTo>
                  <a:pt x="30" y="2"/>
                </a:lnTo>
                <a:lnTo>
                  <a:pt x="24" y="17"/>
                </a:lnTo>
                <a:lnTo>
                  <a:pt x="24" y="23"/>
                </a:lnTo>
                <a:lnTo>
                  <a:pt x="19" y="34"/>
                </a:lnTo>
                <a:lnTo>
                  <a:pt x="19" y="40"/>
                </a:lnTo>
                <a:lnTo>
                  <a:pt x="15" y="47"/>
                </a:lnTo>
                <a:lnTo>
                  <a:pt x="11" y="53"/>
                </a:lnTo>
                <a:lnTo>
                  <a:pt x="5" y="53"/>
                </a:lnTo>
                <a:lnTo>
                  <a:pt x="0" y="47"/>
                </a:lnTo>
                <a:lnTo>
                  <a:pt x="2" y="3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873"/>
          <p:cNvSpPr>
            <a:spLocks/>
          </p:cNvSpPr>
          <p:nvPr/>
        </p:nvSpPr>
        <p:spPr bwMode="auto">
          <a:xfrm>
            <a:off x="5060950" y="4180009"/>
            <a:ext cx="506413" cy="876300"/>
          </a:xfrm>
          <a:custGeom>
            <a:avLst/>
            <a:gdLst>
              <a:gd name="T0" fmla="*/ 34 w 319"/>
              <a:gd name="T1" fmla="*/ 228 h 552"/>
              <a:gd name="T2" fmla="*/ 38 w 319"/>
              <a:gd name="T3" fmla="*/ 215 h 552"/>
              <a:gd name="T4" fmla="*/ 36 w 319"/>
              <a:gd name="T5" fmla="*/ 200 h 552"/>
              <a:gd name="T6" fmla="*/ 34 w 319"/>
              <a:gd name="T7" fmla="*/ 194 h 552"/>
              <a:gd name="T8" fmla="*/ 28 w 319"/>
              <a:gd name="T9" fmla="*/ 188 h 552"/>
              <a:gd name="T10" fmla="*/ 26 w 319"/>
              <a:gd name="T11" fmla="*/ 169 h 552"/>
              <a:gd name="T12" fmla="*/ 38 w 319"/>
              <a:gd name="T13" fmla="*/ 164 h 552"/>
              <a:gd name="T14" fmla="*/ 38 w 319"/>
              <a:gd name="T15" fmla="*/ 156 h 552"/>
              <a:gd name="T16" fmla="*/ 40 w 319"/>
              <a:gd name="T17" fmla="*/ 139 h 552"/>
              <a:gd name="T18" fmla="*/ 49 w 319"/>
              <a:gd name="T19" fmla="*/ 120 h 552"/>
              <a:gd name="T20" fmla="*/ 47 w 319"/>
              <a:gd name="T21" fmla="*/ 105 h 552"/>
              <a:gd name="T22" fmla="*/ 64 w 319"/>
              <a:gd name="T23" fmla="*/ 96 h 552"/>
              <a:gd name="T24" fmla="*/ 72 w 319"/>
              <a:gd name="T25" fmla="*/ 88 h 552"/>
              <a:gd name="T26" fmla="*/ 81 w 319"/>
              <a:gd name="T27" fmla="*/ 64 h 552"/>
              <a:gd name="T28" fmla="*/ 79 w 319"/>
              <a:gd name="T29" fmla="*/ 58 h 552"/>
              <a:gd name="T30" fmla="*/ 79 w 319"/>
              <a:gd name="T31" fmla="*/ 39 h 552"/>
              <a:gd name="T32" fmla="*/ 85 w 319"/>
              <a:gd name="T33" fmla="*/ 30 h 552"/>
              <a:gd name="T34" fmla="*/ 102 w 319"/>
              <a:gd name="T35" fmla="*/ 26 h 552"/>
              <a:gd name="T36" fmla="*/ 224 w 319"/>
              <a:gd name="T37" fmla="*/ 7 h 552"/>
              <a:gd name="T38" fmla="*/ 296 w 319"/>
              <a:gd name="T39" fmla="*/ 5 h 552"/>
              <a:gd name="T40" fmla="*/ 319 w 319"/>
              <a:gd name="T41" fmla="*/ 518 h 552"/>
              <a:gd name="T42" fmla="*/ 300 w 319"/>
              <a:gd name="T43" fmla="*/ 522 h 552"/>
              <a:gd name="T44" fmla="*/ 285 w 319"/>
              <a:gd name="T45" fmla="*/ 526 h 552"/>
              <a:gd name="T46" fmla="*/ 275 w 319"/>
              <a:gd name="T47" fmla="*/ 522 h 552"/>
              <a:gd name="T48" fmla="*/ 243 w 319"/>
              <a:gd name="T49" fmla="*/ 533 h 552"/>
              <a:gd name="T50" fmla="*/ 232 w 319"/>
              <a:gd name="T51" fmla="*/ 535 h 552"/>
              <a:gd name="T52" fmla="*/ 224 w 319"/>
              <a:gd name="T53" fmla="*/ 546 h 552"/>
              <a:gd name="T54" fmla="*/ 211 w 319"/>
              <a:gd name="T55" fmla="*/ 550 h 552"/>
              <a:gd name="T56" fmla="*/ 202 w 319"/>
              <a:gd name="T57" fmla="*/ 537 h 552"/>
              <a:gd name="T58" fmla="*/ 185 w 319"/>
              <a:gd name="T59" fmla="*/ 514 h 552"/>
              <a:gd name="T60" fmla="*/ 181 w 319"/>
              <a:gd name="T61" fmla="*/ 486 h 552"/>
              <a:gd name="T62" fmla="*/ 185 w 319"/>
              <a:gd name="T63" fmla="*/ 462 h 552"/>
              <a:gd name="T64" fmla="*/ 9 w 319"/>
              <a:gd name="T65" fmla="*/ 467 h 552"/>
              <a:gd name="T66" fmla="*/ 0 w 319"/>
              <a:gd name="T67" fmla="*/ 445 h 552"/>
              <a:gd name="T68" fmla="*/ 6 w 319"/>
              <a:gd name="T69" fmla="*/ 431 h 552"/>
              <a:gd name="T70" fmla="*/ 19 w 319"/>
              <a:gd name="T71" fmla="*/ 409 h 552"/>
              <a:gd name="T72" fmla="*/ 21 w 319"/>
              <a:gd name="T73" fmla="*/ 401 h 552"/>
              <a:gd name="T74" fmla="*/ 23 w 319"/>
              <a:gd name="T75" fmla="*/ 384 h 552"/>
              <a:gd name="T76" fmla="*/ 49 w 319"/>
              <a:gd name="T77" fmla="*/ 356 h 552"/>
              <a:gd name="T78" fmla="*/ 49 w 319"/>
              <a:gd name="T79" fmla="*/ 352 h 552"/>
              <a:gd name="T80" fmla="*/ 47 w 319"/>
              <a:gd name="T81" fmla="*/ 341 h 552"/>
              <a:gd name="T82" fmla="*/ 53 w 319"/>
              <a:gd name="T83" fmla="*/ 330 h 552"/>
              <a:gd name="T84" fmla="*/ 64 w 319"/>
              <a:gd name="T85" fmla="*/ 322 h 552"/>
              <a:gd name="T86" fmla="*/ 53 w 319"/>
              <a:gd name="T87" fmla="*/ 313 h 552"/>
              <a:gd name="T88" fmla="*/ 45 w 319"/>
              <a:gd name="T89" fmla="*/ 301 h 552"/>
              <a:gd name="T90" fmla="*/ 51 w 319"/>
              <a:gd name="T91" fmla="*/ 288 h 552"/>
              <a:gd name="T92" fmla="*/ 45 w 319"/>
              <a:gd name="T93" fmla="*/ 277 h 552"/>
              <a:gd name="T94" fmla="*/ 43 w 319"/>
              <a:gd name="T95" fmla="*/ 258 h 552"/>
              <a:gd name="T96" fmla="*/ 30 w 319"/>
              <a:gd name="T97" fmla="*/ 2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9" h="552">
                <a:moveTo>
                  <a:pt x="34" y="245"/>
                </a:moveTo>
                <a:lnTo>
                  <a:pt x="34" y="235"/>
                </a:lnTo>
                <a:lnTo>
                  <a:pt x="34" y="228"/>
                </a:lnTo>
                <a:lnTo>
                  <a:pt x="40" y="228"/>
                </a:lnTo>
                <a:lnTo>
                  <a:pt x="40" y="228"/>
                </a:lnTo>
                <a:lnTo>
                  <a:pt x="38" y="215"/>
                </a:lnTo>
                <a:lnTo>
                  <a:pt x="36" y="215"/>
                </a:lnTo>
                <a:lnTo>
                  <a:pt x="34" y="207"/>
                </a:lnTo>
                <a:lnTo>
                  <a:pt x="36" y="200"/>
                </a:lnTo>
                <a:lnTo>
                  <a:pt x="34" y="200"/>
                </a:lnTo>
                <a:lnTo>
                  <a:pt x="28" y="198"/>
                </a:lnTo>
                <a:lnTo>
                  <a:pt x="34" y="194"/>
                </a:lnTo>
                <a:lnTo>
                  <a:pt x="32" y="190"/>
                </a:lnTo>
                <a:lnTo>
                  <a:pt x="23" y="196"/>
                </a:lnTo>
                <a:lnTo>
                  <a:pt x="28" y="188"/>
                </a:lnTo>
                <a:lnTo>
                  <a:pt x="23" y="181"/>
                </a:lnTo>
                <a:lnTo>
                  <a:pt x="30" y="175"/>
                </a:lnTo>
                <a:lnTo>
                  <a:pt x="26" y="169"/>
                </a:lnTo>
                <a:lnTo>
                  <a:pt x="30" y="166"/>
                </a:lnTo>
                <a:lnTo>
                  <a:pt x="32" y="169"/>
                </a:lnTo>
                <a:lnTo>
                  <a:pt x="38" y="164"/>
                </a:lnTo>
                <a:lnTo>
                  <a:pt x="32" y="162"/>
                </a:lnTo>
                <a:lnTo>
                  <a:pt x="32" y="156"/>
                </a:lnTo>
                <a:lnTo>
                  <a:pt x="38" y="156"/>
                </a:lnTo>
                <a:lnTo>
                  <a:pt x="40" y="152"/>
                </a:lnTo>
                <a:lnTo>
                  <a:pt x="38" y="145"/>
                </a:lnTo>
                <a:lnTo>
                  <a:pt x="40" y="139"/>
                </a:lnTo>
                <a:lnTo>
                  <a:pt x="34" y="134"/>
                </a:lnTo>
                <a:lnTo>
                  <a:pt x="53" y="126"/>
                </a:lnTo>
                <a:lnTo>
                  <a:pt x="49" y="120"/>
                </a:lnTo>
                <a:lnTo>
                  <a:pt x="49" y="113"/>
                </a:lnTo>
                <a:lnTo>
                  <a:pt x="53" y="111"/>
                </a:lnTo>
                <a:lnTo>
                  <a:pt x="47" y="105"/>
                </a:lnTo>
                <a:lnTo>
                  <a:pt x="55" y="107"/>
                </a:lnTo>
                <a:lnTo>
                  <a:pt x="57" y="103"/>
                </a:lnTo>
                <a:lnTo>
                  <a:pt x="64" y="96"/>
                </a:lnTo>
                <a:lnTo>
                  <a:pt x="62" y="90"/>
                </a:lnTo>
                <a:lnTo>
                  <a:pt x="68" y="90"/>
                </a:lnTo>
                <a:lnTo>
                  <a:pt x="72" y="88"/>
                </a:lnTo>
                <a:lnTo>
                  <a:pt x="79" y="79"/>
                </a:lnTo>
                <a:lnTo>
                  <a:pt x="77" y="75"/>
                </a:lnTo>
                <a:lnTo>
                  <a:pt x="81" y="64"/>
                </a:lnTo>
                <a:lnTo>
                  <a:pt x="77" y="62"/>
                </a:lnTo>
                <a:lnTo>
                  <a:pt x="77" y="49"/>
                </a:lnTo>
                <a:lnTo>
                  <a:pt x="79" y="58"/>
                </a:lnTo>
                <a:lnTo>
                  <a:pt x="87" y="54"/>
                </a:lnTo>
                <a:lnTo>
                  <a:pt x="79" y="49"/>
                </a:lnTo>
                <a:lnTo>
                  <a:pt x="79" y="39"/>
                </a:lnTo>
                <a:lnTo>
                  <a:pt x="81" y="47"/>
                </a:lnTo>
                <a:lnTo>
                  <a:pt x="87" y="47"/>
                </a:lnTo>
                <a:lnTo>
                  <a:pt x="85" y="30"/>
                </a:lnTo>
                <a:lnTo>
                  <a:pt x="89" y="34"/>
                </a:lnTo>
                <a:lnTo>
                  <a:pt x="96" y="32"/>
                </a:lnTo>
                <a:lnTo>
                  <a:pt x="102" y="26"/>
                </a:lnTo>
                <a:lnTo>
                  <a:pt x="102" y="17"/>
                </a:lnTo>
                <a:lnTo>
                  <a:pt x="98" y="15"/>
                </a:lnTo>
                <a:lnTo>
                  <a:pt x="224" y="7"/>
                </a:lnTo>
                <a:lnTo>
                  <a:pt x="292" y="0"/>
                </a:lnTo>
                <a:lnTo>
                  <a:pt x="292" y="0"/>
                </a:lnTo>
                <a:lnTo>
                  <a:pt x="296" y="5"/>
                </a:lnTo>
                <a:lnTo>
                  <a:pt x="302" y="9"/>
                </a:lnTo>
                <a:lnTo>
                  <a:pt x="296" y="350"/>
                </a:lnTo>
                <a:lnTo>
                  <a:pt x="319" y="518"/>
                </a:lnTo>
                <a:lnTo>
                  <a:pt x="319" y="520"/>
                </a:lnTo>
                <a:lnTo>
                  <a:pt x="315" y="528"/>
                </a:lnTo>
                <a:lnTo>
                  <a:pt x="300" y="522"/>
                </a:lnTo>
                <a:lnTo>
                  <a:pt x="298" y="526"/>
                </a:lnTo>
                <a:lnTo>
                  <a:pt x="292" y="528"/>
                </a:lnTo>
                <a:lnTo>
                  <a:pt x="285" y="526"/>
                </a:lnTo>
                <a:lnTo>
                  <a:pt x="277" y="520"/>
                </a:lnTo>
                <a:lnTo>
                  <a:pt x="266" y="522"/>
                </a:lnTo>
                <a:lnTo>
                  <a:pt x="275" y="522"/>
                </a:lnTo>
                <a:lnTo>
                  <a:pt x="273" y="524"/>
                </a:lnTo>
                <a:lnTo>
                  <a:pt x="258" y="526"/>
                </a:lnTo>
                <a:lnTo>
                  <a:pt x="243" y="533"/>
                </a:lnTo>
                <a:lnTo>
                  <a:pt x="236" y="535"/>
                </a:lnTo>
                <a:lnTo>
                  <a:pt x="238" y="533"/>
                </a:lnTo>
                <a:lnTo>
                  <a:pt x="232" y="535"/>
                </a:lnTo>
                <a:lnTo>
                  <a:pt x="232" y="535"/>
                </a:lnTo>
                <a:lnTo>
                  <a:pt x="230" y="539"/>
                </a:lnTo>
                <a:lnTo>
                  <a:pt x="224" y="546"/>
                </a:lnTo>
                <a:lnTo>
                  <a:pt x="219" y="552"/>
                </a:lnTo>
                <a:lnTo>
                  <a:pt x="213" y="552"/>
                </a:lnTo>
                <a:lnTo>
                  <a:pt x="211" y="550"/>
                </a:lnTo>
                <a:lnTo>
                  <a:pt x="204" y="548"/>
                </a:lnTo>
                <a:lnTo>
                  <a:pt x="200" y="539"/>
                </a:lnTo>
                <a:lnTo>
                  <a:pt x="202" y="537"/>
                </a:lnTo>
                <a:lnTo>
                  <a:pt x="198" y="528"/>
                </a:lnTo>
                <a:lnTo>
                  <a:pt x="196" y="522"/>
                </a:lnTo>
                <a:lnTo>
                  <a:pt x="185" y="514"/>
                </a:lnTo>
                <a:lnTo>
                  <a:pt x="181" y="505"/>
                </a:lnTo>
                <a:lnTo>
                  <a:pt x="179" y="499"/>
                </a:lnTo>
                <a:lnTo>
                  <a:pt x="181" y="486"/>
                </a:lnTo>
                <a:lnTo>
                  <a:pt x="185" y="471"/>
                </a:lnTo>
                <a:lnTo>
                  <a:pt x="187" y="465"/>
                </a:lnTo>
                <a:lnTo>
                  <a:pt x="185" y="462"/>
                </a:lnTo>
                <a:lnTo>
                  <a:pt x="96" y="469"/>
                </a:lnTo>
                <a:lnTo>
                  <a:pt x="2" y="475"/>
                </a:lnTo>
                <a:lnTo>
                  <a:pt x="9" y="467"/>
                </a:lnTo>
                <a:lnTo>
                  <a:pt x="4" y="460"/>
                </a:lnTo>
                <a:lnTo>
                  <a:pt x="4" y="452"/>
                </a:lnTo>
                <a:lnTo>
                  <a:pt x="0" y="445"/>
                </a:lnTo>
                <a:lnTo>
                  <a:pt x="11" y="443"/>
                </a:lnTo>
                <a:lnTo>
                  <a:pt x="13" y="437"/>
                </a:lnTo>
                <a:lnTo>
                  <a:pt x="6" y="431"/>
                </a:lnTo>
                <a:lnTo>
                  <a:pt x="15" y="431"/>
                </a:lnTo>
                <a:lnTo>
                  <a:pt x="11" y="416"/>
                </a:lnTo>
                <a:lnTo>
                  <a:pt x="19" y="409"/>
                </a:lnTo>
                <a:lnTo>
                  <a:pt x="19" y="407"/>
                </a:lnTo>
                <a:lnTo>
                  <a:pt x="13" y="407"/>
                </a:lnTo>
                <a:lnTo>
                  <a:pt x="21" y="401"/>
                </a:lnTo>
                <a:lnTo>
                  <a:pt x="21" y="394"/>
                </a:lnTo>
                <a:lnTo>
                  <a:pt x="30" y="388"/>
                </a:lnTo>
                <a:lnTo>
                  <a:pt x="23" y="384"/>
                </a:lnTo>
                <a:lnTo>
                  <a:pt x="28" y="377"/>
                </a:lnTo>
                <a:lnTo>
                  <a:pt x="34" y="375"/>
                </a:lnTo>
                <a:lnTo>
                  <a:pt x="49" y="356"/>
                </a:lnTo>
                <a:lnTo>
                  <a:pt x="49" y="354"/>
                </a:lnTo>
                <a:lnTo>
                  <a:pt x="43" y="352"/>
                </a:lnTo>
                <a:lnTo>
                  <a:pt x="49" y="352"/>
                </a:lnTo>
                <a:lnTo>
                  <a:pt x="49" y="347"/>
                </a:lnTo>
                <a:lnTo>
                  <a:pt x="55" y="341"/>
                </a:lnTo>
                <a:lnTo>
                  <a:pt x="47" y="341"/>
                </a:lnTo>
                <a:lnTo>
                  <a:pt x="40" y="341"/>
                </a:lnTo>
                <a:lnTo>
                  <a:pt x="45" y="333"/>
                </a:lnTo>
                <a:lnTo>
                  <a:pt x="53" y="330"/>
                </a:lnTo>
                <a:lnTo>
                  <a:pt x="57" y="324"/>
                </a:lnTo>
                <a:lnTo>
                  <a:pt x="64" y="324"/>
                </a:lnTo>
                <a:lnTo>
                  <a:pt x="64" y="322"/>
                </a:lnTo>
                <a:lnTo>
                  <a:pt x="64" y="320"/>
                </a:lnTo>
                <a:lnTo>
                  <a:pt x="55" y="318"/>
                </a:lnTo>
                <a:lnTo>
                  <a:pt x="53" y="313"/>
                </a:lnTo>
                <a:lnTo>
                  <a:pt x="47" y="309"/>
                </a:lnTo>
                <a:lnTo>
                  <a:pt x="43" y="303"/>
                </a:lnTo>
                <a:lnTo>
                  <a:pt x="45" y="301"/>
                </a:lnTo>
                <a:lnTo>
                  <a:pt x="51" y="303"/>
                </a:lnTo>
                <a:lnTo>
                  <a:pt x="47" y="296"/>
                </a:lnTo>
                <a:lnTo>
                  <a:pt x="51" y="288"/>
                </a:lnTo>
                <a:lnTo>
                  <a:pt x="38" y="290"/>
                </a:lnTo>
                <a:lnTo>
                  <a:pt x="36" y="286"/>
                </a:lnTo>
                <a:lnTo>
                  <a:pt x="45" y="277"/>
                </a:lnTo>
                <a:lnTo>
                  <a:pt x="36" y="273"/>
                </a:lnTo>
                <a:lnTo>
                  <a:pt x="36" y="264"/>
                </a:lnTo>
                <a:lnTo>
                  <a:pt x="43" y="258"/>
                </a:lnTo>
                <a:lnTo>
                  <a:pt x="43" y="252"/>
                </a:lnTo>
                <a:lnTo>
                  <a:pt x="36" y="252"/>
                </a:lnTo>
                <a:lnTo>
                  <a:pt x="30" y="256"/>
                </a:lnTo>
                <a:lnTo>
                  <a:pt x="32" y="249"/>
                </a:lnTo>
                <a:lnTo>
                  <a:pt x="34" y="245"/>
                </a:lnTo>
                <a:close/>
              </a:path>
            </a:pathLst>
          </a:custGeom>
          <a:solidFill>
            <a:srgbClr val="FF6969"/>
          </a:solidFill>
          <a:ln>
            <a:noFill/>
          </a:ln>
        </p:spPr>
        <p:txBody>
          <a:bodyPr vert="horz" wrap="square" lIns="91440" tIns="45720" rIns="91440" bIns="45720" numCol="1" anchor="t" anchorCtr="0" compatLnSpc="1">
            <a:prstTxWarp prst="textNoShape">
              <a:avLst/>
            </a:prstTxWarp>
          </a:bodyPr>
          <a:lstStyle/>
          <a:p>
            <a:endParaRPr lang="en-US"/>
          </a:p>
        </p:txBody>
      </p:sp>
      <p:sp>
        <p:nvSpPr>
          <p:cNvPr id="1067" name="Freeform 874"/>
          <p:cNvSpPr>
            <a:spLocks/>
          </p:cNvSpPr>
          <p:nvPr/>
        </p:nvSpPr>
        <p:spPr bwMode="auto">
          <a:xfrm>
            <a:off x="5060950" y="4180009"/>
            <a:ext cx="506413" cy="876300"/>
          </a:xfrm>
          <a:custGeom>
            <a:avLst/>
            <a:gdLst>
              <a:gd name="T0" fmla="*/ 34 w 319"/>
              <a:gd name="T1" fmla="*/ 228 h 552"/>
              <a:gd name="T2" fmla="*/ 38 w 319"/>
              <a:gd name="T3" fmla="*/ 215 h 552"/>
              <a:gd name="T4" fmla="*/ 36 w 319"/>
              <a:gd name="T5" fmla="*/ 200 h 552"/>
              <a:gd name="T6" fmla="*/ 34 w 319"/>
              <a:gd name="T7" fmla="*/ 194 h 552"/>
              <a:gd name="T8" fmla="*/ 28 w 319"/>
              <a:gd name="T9" fmla="*/ 188 h 552"/>
              <a:gd name="T10" fmla="*/ 26 w 319"/>
              <a:gd name="T11" fmla="*/ 169 h 552"/>
              <a:gd name="T12" fmla="*/ 38 w 319"/>
              <a:gd name="T13" fmla="*/ 164 h 552"/>
              <a:gd name="T14" fmla="*/ 38 w 319"/>
              <a:gd name="T15" fmla="*/ 156 h 552"/>
              <a:gd name="T16" fmla="*/ 40 w 319"/>
              <a:gd name="T17" fmla="*/ 139 h 552"/>
              <a:gd name="T18" fmla="*/ 49 w 319"/>
              <a:gd name="T19" fmla="*/ 120 h 552"/>
              <a:gd name="T20" fmla="*/ 47 w 319"/>
              <a:gd name="T21" fmla="*/ 105 h 552"/>
              <a:gd name="T22" fmla="*/ 64 w 319"/>
              <a:gd name="T23" fmla="*/ 96 h 552"/>
              <a:gd name="T24" fmla="*/ 72 w 319"/>
              <a:gd name="T25" fmla="*/ 88 h 552"/>
              <a:gd name="T26" fmla="*/ 81 w 319"/>
              <a:gd name="T27" fmla="*/ 64 h 552"/>
              <a:gd name="T28" fmla="*/ 79 w 319"/>
              <a:gd name="T29" fmla="*/ 58 h 552"/>
              <a:gd name="T30" fmla="*/ 79 w 319"/>
              <a:gd name="T31" fmla="*/ 39 h 552"/>
              <a:gd name="T32" fmla="*/ 85 w 319"/>
              <a:gd name="T33" fmla="*/ 30 h 552"/>
              <a:gd name="T34" fmla="*/ 102 w 319"/>
              <a:gd name="T35" fmla="*/ 26 h 552"/>
              <a:gd name="T36" fmla="*/ 224 w 319"/>
              <a:gd name="T37" fmla="*/ 7 h 552"/>
              <a:gd name="T38" fmla="*/ 296 w 319"/>
              <a:gd name="T39" fmla="*/ 5 h 552"/>
              <a:gd name="T40" fmla="*/ 319 w 319"/>
              <a:gd name="T41" fmla="*/ 518 h 552"/>
              <a:gd name="T42" fmla="*/ 300 w 319"/>
              <a:gd name="T43" fmla="*/ 522 h 552"/>
              <a:gd name="T44" fmla="*/ 285 w 319"/>
              <a:gd name="T45" fmla="*/ 526 h 552"/>
              <a:gd name="T46" fmla="*/ 275 w 319"/>
              <a:gd name="T47" fmla="*/ 522 h 552"/>
              <a:gd name="T48" fmla="*/ 243 w 319"/>
              <a:gd name="T49" fmla="*/ 533 h 552"/>
              <a:gd name="T50" fmla="*/ 232 w 319"/>
              <a:gd name="T51" fmla="*/ 535 h 552"/>
              <a:gd name="T52" fmla="*/ 224 w 319"/>
              <a:gd name="T53" fmla="*/ 546 h 552"/>
              <a:gd name="T54" fmla="*/ 211 w 319"/>
              <a:gd name="T55" fmla="*/ 550 h 552"/>
              <a:gd name="T56" fmla="*/ 202 w 319"/>
              <a:gd name="T57" fmla="*/ 537 h 552"/>
              <a:gd name="T58" fmla="*/ 185 w 319"/>
              <a:gd name="T59" fmla="*/ 514 h 552"/>
              <a:gd name="T60" fmla="*/ 181 w 319"/>
              <a:gd name="T61" fmla="*/ 486 h 552"/>
              <a:gd name="T62" fmla="*/ 185 w 319"/>
              <a:gd name="T63" fmla="*/ 462 h 552"/>
              <a:gd name="T64" fmla="*/ 9 w 319"/>
              <a:gd name="T65" fmla="*/ 467 h 552"/>
              <a:gd name="T66" fmla="*/ 0 w 319"/>
              <a:gd name="T67" fmla="*/ 445 h 552"/>
              <a:gd name="T68" fmla="*/ 6 w 319"/>
              <a:gd name="T69" fmla="*/ 431 h 552"/>
              <a:gd name="T70" fmla="*/ 19 w 319"/>
              <a:gd name="T71" fmla="*/ 409 h 552"/>
              <a:gd name="T72" fmla="*/ 21 w 319"/>
              <a:gd name="T73" fmla="*/ 401 h 552"/>
              <a:gd name="T74" fmla="*/ 23 w 319"/>
              <a:gd name="T75" fmla="*/ 384 h 552"/>
              <a:gd name="T76" fmla="*/ 49 w 319"/>
              <a:gd name="T77" fmla="*/ 356 h 552"/>
              <a:gd name="T78" fmla="*/ 49 w 319"/>
              <a:gd name="T79" fmla="*/ 352 h 552"/>
              <a:gd name="T80" fmla="*/ 47 w 319"/>
              <a:gd name="T81" fmla="*/ 341 h 552"/>
              <a:gd name="T82" fmla="*/ 53 w 319"/>
              <a:gd name="T83" fmla="*/ 330 h 552"/>
              <a:gd name="T84" fmla="*/ 64 w 319"/>
              <a:gd name="T85" fmla="*/ 322 h 552"/>
              <a:gd name="T86" fmla="*/ 53 w 319"/>
              <a:gd name="T87" fmla="*/ 313 h 552"/>
              <a:gd name="T88" fmla="*/ 45 w 319"/>
              <a:gd name="T89" fmla="*/ 301 h 552"/>
              <a:gd name="T90" fmla="*/ 51 w 319"/>
              <a:gd name="T91" fmla="*/ 288 h 552"/>
              <a:gd name="T92" fmla="*/ 45 w 319"/>
              <a:gd name="T93" fmla="*/ 277 h 552"/>
              <a:gd name="T94" fmla="*/ 43 w 319"/>
              <a:gd name="T95" fmla="*/ 258 h 552"/>
              <a:gd name="T96" fmla="*/ 30 w 319"/>
              <a:gd name="T97" fmla="*/ 2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9" h="552">
                <a:moveTo>
                  <a:pt x="34" y="245"/>
                </a:moveTo>
                <a:lnTo>
                  <a:pt x="34" y="235"/>
                </a:lnTo>
                <a:lnTo>
                  <a:pt x="34" y="228"/>
                </a:lnTo>
                <a:lnTo>
                  <a:pt x="40" y="228"/>
                </a:lnTo>
                <a:lnTo>
                  <a:pt x="40" y="228"/>
                </a:lnTo>
                <a:lnTo>
                  <a:pt x="38" y="215"/>
                </a:lnTo>
                <a:lnTo>
                  <a:pt x="36" y="215"/>
                </a:lnTo>
                <a:lnTo>
                  <a:pt x="34" y="207"/>
                </a:lnTo>
                <a:lnTo>
                  <a:pt x="36" y="200"/>
                </a:lnTo>
                <a:lnTo>
                  <a:pt x="34" y="200"/>
                </a:lnTo>
                <a:lnTo>
                  <a:pt x="28" y="198"/>
                </a:lnTo>
                <a:lnTo>
                  <a:pt x="34" y="194"/>
                </a:lnTo>
                <a:lnTo>
                  <a:pt x="32" y="190"/>
                </a:lnTo>
                <a:lnTo>
                  <a:pt x="23" y="196"/>
                </a:lnTo>
                <a:lnTo>
                  <a:pt x="28" y="188"/>
                </a:lnTo>
                <a:lnTo>
                  <a:pt x="23" y="181"/>
                </a:lnTo>
                <a:lnTo>
                  <a:pt x="30" y="175"/>
                </a:lnTo>
                <a:lnTo>
                  <a:pt x="26" y="169"/>
                </a:lnTo>
                <a:lnTo>
                  <a:pt x="30" y="166"/>
                </a:lnTo>
                <a:lnTo>
                  <a:pt x="32" y="169"/>
                </a:lnTo>
                <a:lnTo>
                  <a:pt x="38" y="164"/>
                </a:lnTo>
                <a:lnTo>
                  <a:pt x="32" y="162"/>
                </a:lnTo>
                <a:lnTo>
                  <a:pt x="32" y="156"/>
                </a:lnTo>
                <a:lnTo>
                  <a:pt x="38" y="156"/>
                </a:lnTo>
                <a:lnTo>
                  <a:pt x="40" y="152"/>
                </a:lnTo>
                <a:lnTo>
                  <a:pt x="38" y="145"/>
                </a:lnTo>
                <a:lnTo>
                  <a:pt x="40" y="139"/>
                </a:lnTo>
                <a:lnTo>
                  <a:pt x="34" y="134"/>
                </a:lnTo>
                <a:lnTo>
                  <a:pt x="53" y="126"/>
                </a:lnTo>
                <a:lnTo>
                  <a:pt x="49" y="120"/>
                </a:lnTo>
                <a:lnTo>
                  <a:pt x="49" y="113"/>
                </a:lnTo>
                <a:lnTo>
                  <a:pt x="53" y="111"/>
                </a:lnTo>
                <a:lnTo>
                  <a:pt x="47" y="105"/>
                </a:lnTo>
                <a:lnTo>
                  <a:pt x="55" y="107"/>
                </a:lnTo>
                <a:lnTo>
                  <a:pt x="57" y="103"/>
                </a:lnTo>
                <a:lnTo>
                  <a:pt x="64" y="96"/>
                </a:lnTo>
                <a:lnTo>
                  <a:pt x="62" y="90"/>
                </a:lnTo>
                <a:lnTo>
                  <a:pt x="68" y="90"/>
                </a:lnTo>
                <a:lnTo>
                  <a:pt x="72" y="88"/>
                </a:lnTo>
                <a:lnTo>
                  <a:pt x="79" y="79"/>
                </a:lnTo>
                <a:lnTo>
                  <a:pt x="77" y="75"/>
                </a:lnTo>
                <a:lnTo>
                  <a:pt x="81" y="64"/>
                </a:lnTo>
                <a:lnTo>
                  <a:pt x="77" y="62"/>
                </a:lnTo>
                <a:lnTo>
                  <a:pt x="77" y="49"/>
                </a:lnTo>
                <a:lnTo>
                  <a:pt x="79" y="58"/>
                </a:lnTo>
                <a:lnTo>
                  <a:pt x="87" y="54"/>
                </a:lnTo>
                <a:lnTo>
                  <a:pt x="79" y="49"/>
                </a:lnTo>
                <a:lnTo>
                  <a:pt x="79" y="39"/>
                </a:lnTo>
                <a:lnTo>
                  <a:pt x="81" y="47"/>
                </a:lnTo>
                <a:lnTo>
                  <a:pt x="87" y="47"/>
                </a:lnTo>
                <a:lnTo>
                  <a:pt x="85" y="30"/>
                </a:lnTo>
                <a:lnTo>
                  <a:pt x="89" y="34"/>
                </a:lnTo>
                <a:lnTo>
                  <a:pt x="96" y="32"/>
                </a:lnTo>
                <a:lnTo>
                  <a:pt x="102" y="26"/>
                </a:lnTo>
                <a:lnTo>
                  <a:pt x="102" y="17"/>
                </a:lnTo>
                <a:lnTo>
                  <a:pt x="98" y="15"/>
                </a:lnTo>
                <a:lnTo>
                  <a:pt x="224" y="7"/>
                </a:lnTo>
                <a:lnTo>
                  <a:pt x="292" y="0"/>
                </a:lnTo>
                <a:lnTo>
                  <a:pt x="292" y="0"/>
                </a:lnTo>
                <a:lnTo>
                  <a:pt x="296" y="5"/>
                </a:lnTo>
                <a:lnTo>
                  <a:pt x="302" y="9"/>
                </a:lnTo>
                <a:lnTo>
                  <a:pt x="296" y="350"/>
                </a:lnTo>
                <a:lnTo>
                  <a:pt x="319" y="518"/>
                </a:lnTo>
                <a:lnTo>
                  <a:pt x="319" y="520"/>
                </a:lnTo>
                <a:lnTo>
                  <a:pt x="315" y="528"/>
                </a:lnTo>
                <a:lnTo>
                  <a:pt x="300" y="522"/>
                </a:lnTo>
                <a:lnTo>
                  <a:pt x="298" y="526"/>
                </a:lnTo>
                <a:lnTo>
                  <a:pt x="292" y="528"/>
                </a:lnTo>
                <a:lnTo>
                  <a:pt x="285" y="526"/>
                </a:lnTo>
                <a:lnTo>
                  <a:pt x="277" y="520"/>
                </a:lnTo>
                <a:lnTo>
                  <a:pt x="266" y="522"/>
                </a:lnTo>
                <a:lnTo>
                  <a:pt x="275" y="522"/>
                </a:lnTo>
                <a:lnTo>
                  <a:pt x="273" y="524"/>
                </a:lnTo>
                <a:lnTo>
                  <a:pt x="258" y="526"/>
                </a:lnTo>
                <a:lnTo>
                  <a:pt x="243" y="533"/>
                </a:lnTo>
                <a:lnTo>
                  <a:pt x="236" y="535"/>
                </a:lnTo>
                <a:lnTo>
                  <a:pt x="238" y="533"/>
                </a:lnTo>
                <a:lnTo>
                  <a:pt x="232" y="535"/>
                </a:lnTo>
                <a:lnTo>
                  <a:pt x="232" y="535"/>
                </a:lnTo>
                <a:lnTo>
                  <a:pt x="230" y="539"/>
                </a:lnTo>
                <a:lnTo>
                  <a:pt x="224" y="546"/>
                </a:lnTo>
                <a:lnTo>
                  <a:pt x="219" y="552"/>
                </a:lnTo>
                <a:lnTo>
                  <a:pt x="213" y="552"/>
                </a:lnTo>
                <a:lnTo>
                  <a:pt x="211" y="550"/>
                </a:lnTo>
                <a:lnTo>
                  <a:pt x="204" y="548"/>
                </a:lnTo>
                <a:lnTo>
                  <a:pt x="200" y="539"/>
                </a:lnTo>
                <a:lnTo>
                  <a:pt x="202" y="537"/>
                </a:lnTo>
                <a:lnTo>
                  <a:pt x="198" y="528"/>
                </a:lnTo>
                <a:lnTo>
                  <a:pt x="196" y="522"/>
                </a:lnTo>
                <a:lnTo>
                  <a:pt x="185" y="514"/>
                </a:lnTo>
                <a:lnTo>
                  <a:pt x="181" y="505"/>
                </a:lnTo>
                <a:lnTo>
                  <a:pt x="179" y="499"/>
                </a:lnTo>
                <a:lnTo>
                  <a:pt x="181" y="486"/>
                </a:lnTo>
                <a:lnTo>
                  <a:pt x="185" y="471"/>
                </a:lnTo>
                <a:lnTo>
                  <a:pt x="187" y="465"/>
                </a:lnTo>
                <a:lnTo>
                  <a:pt x="185" y="462"/>
                </a:lnTo>
                <a:lnTo>
                  <a:pt x="96" y="469"/>
                </a:lnTo>
                <a:lnTo>
                  <a:pt x="2" y="475"/>
                </a:lnTo>
                <a:lnTo>
                  <a:pt x="9" y="467"/>
                </a:lnTo>
                <a:lnTo>
                  <a:pt x="4" y="460"/>
                </a:lnTo>
                <a:lnTo>
                  <a:pt x="4" y="452"/>
                </a:lnTo>
                <a:lnTo>
                  <a:pt x="0" y="445"/>
                </a:lnTo>
                <a:lnTo>
                  <a:pt x="11" y="443"/>
                </a:lnTo>
                <a:lnTo>
                  <a:pt x="13" y="437"/>
                </a:lnTo>
                <a:lnTo>
                  <a:pt x="6" y="431"/>
                </a:lnTo>
                <a:lnTo>
                  <a:pt x="15" y="431"/>
                </a:lnTo>
                <a:lnTo>
                  <a:pt x="11" y="416"/>
                </a:lnTo>
                <a:lnTo>
                  <a:pt x="19" y="409"/>
                </a:lnTo>
                <a:lnTo>
                  <a:pt x="19" y="407"/>
                </a:lnTo>
                <a:lnTo>
                  <a:pt x="13" y="407"/>
                </a:lnTo>
                <a:lnTo>
                  <a:pt x="21" y="401"/>
                </a:lnTo>
                <a:lnTo>
                  <a:pt x="21" y="394"/>
                </a:lnTo>
                <a:lnTo>
                  <a:pt x="30" y="388"/>
                </a:lnTo>
                <a:lnTo>
                  <a:pt x="23" y="384"/>
                </a:lnTo>
                <a:lnTo>
                  <a:pt x="28" y="377"/>
                </a:lnTo>
                <a:lnTo>
                  <a:pt x="34" y="375"/>
                </a:lnTo>
                <a:lnTo>
                  <a:pt x="49" y="356"/>
                </a:lnTo>
                <a:lnTo>
                  <a:pt x="49" y="354"/>
                </a:lnTo>
                <a:lnTo>
                  <a:pt x="43" y="352"/>
                </a:lnTo>
                <a:lnTo>
                  <a:pt x="49" y="352"/>
                </a:lnTo>
                <a:lnTo>
                  <a:pt x="49" y="347"/>
                </a:lnTo>
                <a:lnTo>
                  <a:pt x="55" y="341"/>
                </a:lnTo>
                <a:lnTo>
                  <a:pt x="47" y="341"/>
                </a:lnTo>
                <a:lnTo>
                  <a:pt x="40" y="341"/>
                </a:lnTo>
                <a:lnTo>
                  <a:pt x="45" y="333"/>
                </a:lnTo>
                <a:lnTo>
                  <a:pt x="53" y="330"/>
                </a:lnTo>
                <a:lnTo>
                  <a:pt x="57" y="324"/>
                </a:lnTo>
                <a:lnTo>
                  <a:pt x="64" y="324"/>
                </a:lnTo>
                <a:lnTo>
                  <a:pt x="64" y="322"/>
                </a:lnTo>
                <a:lnTo>
                  <a:pt x="64" y="320"/>
                </a:lnTo>
                <a:lnTo>
                  <a:pt x="55" y="318"/>
                </a:lnTo>
                <a:lnTo>
                  <a:pt x="53" y="313"/>
                </a:lnTo>
                <a:lnTo>
                  <a:pt x="47" y="309"/>
                </a:lnTo>
                <a:lnTo>
                  <a:pt x="43" y="303"/>
                </a:lnTo>
                <a:lnTo>
                  <a:pt x="45" y="301"/>
                </a:lnTo>
                <a:lnTo>
                  <a:pt x="51" y="303"/>
                </a:lnTo>
                <a:lnTo>
                  <a:pt x="47" y="296"/>
                </a:lnTo>
                <a:lnTo>
                  <a:pt x="51" y="288"/>
                </a:lnTo>
                <a:lnTo>
                  <a:pt x="38" y="290"/>
                </a:lnTo>
                <a:lnTo>
                  <a:pt x="36" y="286"/>
                </a:lnTo>
                <a:lnTo>
                  <a:pt x="45" y="277"/>
                </a:lnTo>
                <a:lnTo>
                  <a:pt x="36" y="273"/>
                </a:lnTo>
                <a:lnTo>
                  <a:pt x="36" y="264"/>
                </a:lnTo>
                <a:lnTo>
                  <a:pt x="43" y="258"/>
                </a:lnTo>
                <a:lnTo>
                  <a:pt x="43" y="252"/>
                </a:lnTo>
                <a:lnTo>
                  <a:pt x="36" y="252"/>
                </a:lnTo>
                <a:lnTo>
                  <a:pt x="30" y="256"/>
                </a:lnTo>
                <a:lnTo>
                  <a:pt x="32" y="249"/>
                </a:lnTo>
                <a:lnTo>
                  <a:pt x="34" y="24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 name="Freeform 876"/>
          <p:cNvSpPr>
            <a:spLocks/>
          </p:cNvSpPr>
          <p:nvPr/>
        </p:nvSpPr>
        <p:spPr bwMode="auto">
          <a:xfrm>
            <a:off x="5060950" y="2003546"/>
            <a:ext cx="814388" cy="361950"/>
          </a:xfrm>
          <a:custGeom>
            <a:avLst/>
            <a:gdLst>
              <a:gd name="T0" fmla="*/ 30 w 513"/>
              <a:gd name="T1" fmla="*/ 66 h 228"/>
              <a:gd name="T2" fmla="*/ 57 w 513"/>
              <a:gd name="T3" fmla="*/ 47 h 228"/>
              <a:gd name="T4" fmla="*/ 79 w 513"/>
              <a:gd name="T5" fmla="*/ 42 h 228"/>
              <a:gd name="T6" fmla="*/ 109 w 513"/>
              <a:gd name="T7" fmla="*/ 23 h 228"/>
              <a:gd name="T8" fmla="*/ 132 w 513"/>
              <a:gd name="T9" fmla="*/ 6 h 228"/>
              <a:gd name="T10" fmla="*/ 147 w 513"/>
              <a:gd name="T11" fmla="*/ 38 h 228"/>
              <a:gd name="T12" fmla="*/ 153 w 513"/>
              <a:gd name="T13" fmla="*/ 36 h 228"/>
              <a:gd name="T14" fmla="*/ 162 w 513"/>
              <a:gd name="T15" fmla="*/ 38 h 228"/>
              <a:gd name="T16" fmla="*/ 177 w 513"/>
              <a:gd name="T17" fmla="*/ 27 h 228"/>
              <a:gd name="T18" fmla="*/ 207 w 513"/>
              <a:gd name="T19" fmla="*/ 34 h 228"/>
              <a:gd name="T20" fmla="*/ 230 w 513"/>
              <a:gd name="T21" fmla="*/ 57 h 228"/>
              <a:gd name="T22" fmla="*/ 249 w 513"/>
              <a:gd name="T23" fmla="*/ 68 h 228"/>
              <a:gd name="T24" fmla="*/ 281 w 513"/>
              <a:gd name="T25" fmla="*/ 70 h 228"/>
              <a:gd name="T26" fmla="*/ 305 w 513"/>
              <a:gd name="T27" fmla="*/ 57 h 228"/>
              <a:gd name="T28" fmla="*/ 339 w 513"/>
              <a:gd name="T29" fmla="*/ 38 h 228"/>
              <a:gd name="T30" fmla="*/ 381 w 513"/>
              <a:gd name="T31" fmla="*/ 32 h 228"/>
              <a:gd name="T32" fmla="*/ 417 w 513"/>
              <a:gd name="T33" fmla="*/ 17 h 228"/>
              <a:gd name="T34" fmla="*/ 434 w 513"/>
              <a:gd name="T35" fmla="*/ 51 h 228"/>
              <a:gd name="T36" fmla="*/ 460 w 513"/>
              <a:gd name="T37" fmla="*/ 49 h 228"/>
              <a:gd name="T38" fmla="*/ 471 w 513"/>
              <a:gd name="T39" fmla="*/ 42 h 228"/>
              <a:gd name="T40" fmla="*/ 483 w 513"/>
              <a:gd name="T41" fmla="*/ 64 h 228"/>
              <a:gd name="T42" fmla="*/ 494 w 513"/>
              <a:gd name="T43" fmla="*/ 76 h 228"/>
              <a:gd name="T44" fmla="*/ 509 w 513"/>
              <a:gd name="T45" fmla="*/ 89 h 228"/>
              <a:gd name="T46" fmla="*/ 473 w 513"/>
              <a:gd name="T47" fmla="*/ 98 h 228"/>
              <a:gd name="T48" fmla="*/ 451 w 513"/>
              <a:gd name="T49" fmla="*/ 98 h 228"/>
              <a:gd name="T50" fmla="*/ 443 w 513"/>
              <a:gd name="T51" fmla="*/ 115 h 228"/>
              <a:gd name="T52" fmla="*/ 405 w 513"/>
              <a:gd name="T53" fmla="*/ 100 h 228"/>
              <a:gd name="T54" fmla="*/ 377 w 513"/>
              <a:gd name="T55" fmla="*/ 110 h 228"/>
              <a:gd name="T56" fmla="*/ 349 w 513"/>
              <a:gd name="T57" fmla="*/ 119 h 228"/>
              <a:gd name="T58" fmla="*/ 330 w 513"/>
              <a:gd name="T59" fmla="*/ 123 h 228"/>
              <a:gd name="T60" fmla="*/ 317 w 513"/>
              <a:gd name="T61" fmla="*/ 142 h 228"/>
              <a:gd name="T62" fmla="*/ 298 w 513"/>
              <a:gd name="T63" fmla="*/ 157 h 228"/>
              <a:gd name="T64" fmla="*/ 309 w 513"/>
              <a:gd name="T65" fmla="*/ 136 h 228"/>
              <a:gd name="T66" fmla="*/ 287 w 513"/>
              <a:gd name="T67" fmla="*/ 144 h 228"/>
              <a:gd name="T68" fmla="*/ 275 w 513"/>
              <a:gd name="T69" fmla="*/ 147 h 228"/>
              <a:gd name="T70" fmla="*/ 270 w 513"/>
              <a:gd name="T71" fmla="*/ 142 h 228"/>
              <a:gd name="T72" fmla="*/ 256 w 513"/>
              <a:gd name="T73" fmla="*/ 172 h 228"/>
              <a:gd name="T74" fmla="*/ 234 w 513"/>
              <a:gd name="T75" fmla="*/ 221 h 228"/>
              <a:gd name="T76" fmla="*/ 230 w 513"/>
              <a:gd name="T77" fmla="*/ 225 h 228"/>
              <a:gd name="T78" fmla="*/ 228 w 513"/>
              <a:gd name="T79" fmla="*/ 198 h 228"/>
              <a:gd name="T80" fmla="*/ 211 w 513"/>
              <a:gd name="T81" fmla="*/ 196 h 228"/>
              <a:gd name="T82" fmla="*/ 211 w 513"/>
              <a:gd name="T83" fmla="*/ 166 h 228"/>
              <a:gd name="T84" fmla="*/ 194 w 513"/>
              <a:gd name="T85" fmla="*/ 153 h 228"/>
              <a:gd name="T86" fmla="*/ 179 w 513"/>
              <a:gd name="T87" fmla="*/ 136 h 228"/>
              <a:gd name="T88" fmla="*/ 145 w 513"/>
              <a:gd name="T89" fmla="*/ 134 h 228"/>
              <a:gd name="T90" fmla="*/ 102 w 513"/>
              <a:gd name="T91" fmla="*/ 121 h 228"/>
              <a:gd name="T92" fmla="*/ 11 w 513"/>
              <a:gd name="T93" fmla="*/ 8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 h="228">
                <a:moveTo>
                  <a:pt x="0" y="81"/>
                </a:moveTo>
                <a:lnTo>
                  <a:pt x="6" y="76"/>
                </a:lnTo>
                <a:lnTo>
                  <a:pt x="30" y="66"/>
                </a:lnTo>
                <a:lnTo>
                  <a:pt x="43" y="51"/>
                </a:lnTo>
                <a:lnTo>
                  <a:pt x="49" y="47"/>
                </a:lnTo>
                <a:lnTo>
                  <a:pt x="57" y="47"/>
                </a:lnTo>
                <a:lnTo>
                  <a:pt x="64" y="47"/>
                </a:lnTo>
                <a:lnTo>
                  <a:pt x="72" y="44"/>
                </a:lnTo>
                <a:lnTo>
                  <a:pt x="79" y="42"/>
                </a:lnTo>
                <a:lnTo>
                  <a:pt x="85" y="38"/>
                </a:lnTo>
                <a:lnTo>
                  <a:pt x="94" y="29"/>
                </a:lnTo>
                <a:lnTo>
                  <a:pt x="109" y="23"/>
                </a:lnTo>
                <a:lnTo>
                  <a:pt x="113" y="17"/>
                </a:lnTo>
                <a:lnTo>
                  <a:pt x="128" y="0"/>
                </a:lnTo>
                <a:lnTo>
                  <a:pt x="132" y="6"/>
                </a:lnTo>
                <a:lnTo>
                  <a:pt x="136" y="8"/>
                </a:lnTo>
                <a:lnTo>
                  <a:pt x="149" y="23"/>
                </a:lnTo>
                <a:lnTo>
                  <a:pt x="147" y="38"/>
                </a:lnTo>
                <a:lnTo>
                  <a:pt x="149" y="44"/>
                </a:lnTo>
                <a:lnTo>
                  <a:pt x="153" y="42"/>
                </a:lnTo>
                <a:lnTo>
                  <a:pt x="153" y="36"/>
                </a:lnTo>
                <a:lnTo>
                  <a:pt x="162" y="32"/>
                </a:lnTo>
                <a:lnTo>
                  <a:pt x="168" y="23"/>
                </a:lnTo>
                <a:lnTo>
                  <a:pt x="162" y="38"/>
                </a:lnTo>
                <a:lnTo>
                  <a:pt x="166" y="36"/>
                </a:lnTo>
                <a:lnTo>
                  <a:pt x="170" y="29"/>
                </a:lnTo>
                <a:lnTo>
                  <a:pt x="177" y="27"/>
                </a:lnTo>
                <a:lnTo>
                  <a:pt x="192" y="27"/>
                </a:lnTo>
                <a:lnTo>
                  <a:pt x="200" y="27"/>
                </a:lnTo>
                <a:lnTo>
                  <a:pt x="207" y="34"/>
                </a:lnTo>
                <a:lnTo>
                  <a:pt x="213" y="36"/>
                </a:lnTo>
                <a:lnTo>
                  <a:pt x="217" y="44"/>
                </a:lnTo>
                <a:lnTo>
                  <a:pt x="230" y="57"/>
                </a:lnTo>
                <a:lnTo>
                  <a:pt x="234" y="66"/>
                </a:lnTo>
                <a:lnTo>
                  <a:pt x="243" y="68"/>
                </a:lnTo>
                <a:lnTo>
                  <a:pt x="249" y="68"/>
                </a:lnTo>
                <a:lnTo>
                  <a:pt x="266" y="61"/>
                </a:lnTo>
                <a:lnTo>
                  <a:pt x="273" y="68"/>
                </a:lnTo>
                <a:lnTo>
                  <a:pt x="281" y="70"/>
                </a:lnTo>
                <a:lnTo>
                  <a:pt x="287" y="68"/>
                </a:lnTo>
                <a:lnTo>
                  <a:pt x="294" y="72"/>
                </a:lnTo>
                <a:lnTo>
                  <a:pt x="305" y="57"/>
                </a:lnTo>
                <a:lnTo>
                  <a:pt x="319" y="47"/>
                </a:lnTo>
                <a:lnTo>
                  <a:pt x="326" y="40"/>
                </a:lnTo>
                <a:lnTo>
                  <a:pt x="339" y="38"/>
                </a:lnTo>
                <a:lnTo>
                  <a:pt x="345" y="36"/>
                </a:lnTo>
                <a:lnTo>
                  <a:pt x="375" y="34"/>
                </a:lnTo>
                <a:lnTo>
                  <a:pt x="381" y="32"/>
                </a:lnTo>
                <a:lnTo>
                  <a:pt x="396" y="23"/>
                </a:lnTo>
                <a:lnTo>
                  <a:pt x="402" y="19"/>
                </a:lnTo>
                <a:lnTo>
                  <a:pt x="417" y="17"/>
                </a:lnTo>
                <a:lnTo>
                  <a:pt x="417" y="44"/>
                </a:lnTo>
                <a:lnTo>
                  <a:pt x="422" y="49"/>
                </a:lnTo>
                <a:lnTo>
                  <a:pt x="434" y="51"/>
                </a:lnTo>
                <a:lnTo>
                  <a:pt x="449" y="47"/>
                </a:lnTo>
                <a:lnTo>
                  <a:pt x="454" y="53"/>
                </a:lnTo>
                <a:lnTo>
                  <a:pt x="460" y="49"/>
                </a:lnTo>
                <a:lnTo>
                  <a:pt x="464" y="44"/>
                </a:lnTo>
                <a:lnTo>
                  <a:pt x="466" y="42"/>
                </a:lnTo>
                <a:lnTo>
                  <a:pt x="471" y="42"/>
                </a:lnTo>
                <a:lnTo>
                  <a:pt x="477" y="49"/>
                </a:lnTo>
                <a:lnTo>
                  <a:pt x="481" y="55"/>
                </a:lnTo>
                <a:lnTo>
                  <a:pt x="483" y="64"/>
                </a:lnTo>
                <a:lnTo>
                  <a:pt x="483" y="70"/>
                </a:lnTo>
                <a:lnTo>
                  <a:pt x="492" y="76"/>
                </a:lnTo>
                <a:lnTo>
                  <a:pt x="494" y="76"/>
                </a:lnTo>
                <a:lnTo>
                  <a:pt x="500" y="78"/>
                </a:lnTo>
                <a:lnTo>
                  <a:pt x="500" y="85"/>
                </a:lnTo>
                <a:lnTo>
                  <a:pt x="509" y="89"/>
                </a:lnTo>
                <a:lnTo>
                  <a:pt x="513" y="95"/>
                </a:lnTo>
                <a:lnTo>
                  <a:pt x="507" y="98"/>
                </a:lnTo>
                <a:lnTo>
                  <a:pt x="473" y="98"/>
                </a:lnTo>
                <a:lnTo>
                  <a:pt x="464" y="100"/>
                </a:lnTo>
                <a:lnTo>
                  <a:pt x="458" y="95"/>
                </a:lnTo>
                <a:lnTo>
                  <a:pt x="451" y="98"/>
                </a:lnTo>
                <a:lnTo>
                  <a:pt x="449" y="106"/>
                </a:lnTo>
                <a:lnTo>
                  <a:pt x="449" y="119"/>
                </a:lnTo>
                <a:lnTo>
                  <a:pt x="443" y="115"/>
                </a:lnTo>
                <a:lnTo>
                  <a:pt x="426" y="104"/>
                </a:lnTo>
                <a:lnTo>
                  <a:pt x="413" y="98"/>
                </a:lnTo>
                <a:lnTo>
                  <a:pt x="405" y="100"/>
                </a:lnTo>
                <a:lnTo>
                  <a:pt x="398" y="98"/>
                </a:lnTo>
                <a:lnTo>
                  <a:pt x="383" y="100"/>
                </a:lnTo>
                <a:lnTo>
                  <a:pt x="377" y="110"/>
                </a:lnTo>
                <a:lnTo>
                  <a:pt x="371" y="115"/>
                </a:lnTo>
                <a:lnTo>
                  <a:pt x="362" y="115"/>
                </a:lnTo>
                <a:lnTo>
                  <a:pt x="349" y="119"/>
                </a:lnTo>
                <a:lnTo>
                  <a:pt x="343" y="117"/>
                </a:lnTo>
                <a:lnTo>
                  <a:pt x="334" y="119"/>
                </a:lnTo>
                <a:lnTo>
                  <a:pt x="330" y="123"/>
                </a:lnTo>
                <a:lnTo>
                  <a:pt x="326" y="130"/>
                </a:lnTo>
                <a:lnTo>
                  <a:pt x="324" y="138"/>
                </a:lnTo>
                <a:lnTo>
                  <a:pt x="317" y="142"/>
                </a:lnTo>
                <a:lnTo>
                  <a:pt x="309" y="151"/>
                </a:lnTo>
                <a:lnTo>
                  <a:pt x="305" y="157"/>
                </a:lnTo>
                <a:lnTo>
                  <a:pt x="298" y="157"/>
                </a:lnTo>
                <a:lnTo>
                  <a:pt x="302" y="149"/>
                </a:lnTo>
                <a:lnTo>
                  <a:pt x="309" y="142"/>
                </a:lnTo>
                <a:lnTo>
                  <a:pt x="309" y="136"/>
                </a:lnTo>
                <a:lnTo>
                  <a:pt x="302" y="134"/>
                </a:lnTo>
                <a:lnTo>
                  <a:pt x="296" y="136"/>
                </a:lnTo>
                <a:lnTo>
                  <a:pt x="287" y="144"/>
                </a:lnTo>
                <a:lnTo>
                  <a:pt x="287" y="149"/>
                </a:lnTo>
                <a:lnTo>
                  <a:pt x="279" y="155"/>
                </a:lnTo>
                <a:lnTo>
                  <a:pt x="275" y="147"/>
                </a:lnTo>
                <a:lnTo>
                  <a:pt x="273" y="140"/>
                </a:lnTo>
                <a:lnTo>
                  <a:pt x="275" y="134"/>
                </a:lnTo>
                <a:lnTo>
                  <a:pt x="270" y="142"/>
                </a:lnTo>
                <a:lnTo>
                  <a:pt x="266" y="157"/>
                </a:lnTo>
                <a:lnTo>
                  <a:pt x="260" y="166"/>
                </a:lnTo>
                <a:lnTo>
                  <a:pt x="256" y="172"/>
                </a:lnTo>
                <a:lnTo>
                  <a:pt x="251" y="187"/>
                </a:lnTo>
                <a:lnTo>
                  <a:pt x="243" y="208"/>
                </a:lnTo>
                <a:lnTo>
                  <a:pt x="234" y="221"/>
                </a:lnTo>
                <a:lnTo>
                  <a:pt x="234" y="228"/>
                </a:lnTo>
                <a:lnTo>
                  <a:pt x="232" y="225"/>
                </a:lnTo>
                <a:lnTo>
                  <a:pt x="230" y="225"/>
                </a:lnTo>
                <a:lnTo>
                  <a:pt x="224" y="219"/>
                </a:lnTo>
                <a:lnTo>
                  <a:pt x="224" y="213"/>
                </a:lnTo>
                <a:lnTo>
                  <a:pt x="228" y="198"/>
                </a:lnTo>
                <a:lnTo>
                  <a:pt x="219" y="198"/>
                </a:lnTo>
                <a:lnTo>
                  <a:pt x="213" y="200"/>
                </a:lnTo>
                <a:lnTo>
                  <a:pt x="211" y="196"/>
                </a:lnTo>
                <a:lnTo>
                  <a:pt x="213" y="187"/>
                </a:lnTo>
                <a:lnTo>
                  <a:pt x="213" y="172"/>
                </a:lnTo>
                <a:lnTo>
                  <a:pt x="211" y="166"/>
                </a:lnTo>
                <a:lnTo>
                  <a:pt x="213" y="164"/>
                </a:lnTo>
                <a:lnTo>
                  <a:pt x="204" y="157"/>
                </a:lnTo>
                <a:lnTo>
                  <a:pt x="194" y="153"/>
                </a:lnTo>
                <a:lnTo>
                  <a:pt x="187" y="153"/>
                </a:lnTo>
                <a:lnTo>
                  <a:pt x="185" y="140"/>
                </a:lnTo>
                <a:lnTo>
                  <a:pt x="179" y="136"/>
                </a:lnTo>
                <a:lnTo>
                  <a:pt x="160" y="134"/>
                </a:lnTo>
                <a:lnTo>
                  <a:pt x="153" y="132"/>
                </a:lnTo>
                <a:lnTo>
                  <a:pt x="145" y="134"/>
                </a:lnTo>
                <a:lnTo>
                  <a:pt x="130" y="132"/>
                </a:lnTo>
                <a:lnTo>
                  <a:pt x="128" y="132"/>
                </a:lnTo>
                <a:lnTo>
                  <a:pt x="102" y="121"/>
                </a:lnTo>
                <a:lnTo>
                  <a:pt x="28" y="106"/>
                </a:lnTo>
                <a:lnTo>
                  <a:pt x="19" y="91"/>
                </a:lnTo>
                <a:lnTo>
                  <a:pt x="11" y="87"/>
                </a:lnTo>
                <a:lnTo>
                  <a:pt x="4" y="83"/>
                </a:lnTo>
                <a:lnTo>
                  <a:pt x="0" y="8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877"/>
          <p:cNvSpPr>
            <a:spLocks/>
          </p:cNvSpPr>
          <p:nvPr/>
        </p:nvSpPr>
        <p:spPr bwMode="auto">
          <a:xfrm>
            <a:off x="5672138" y="2219446"/>
            <a:ext cx="11113" cy="30163"/>
          </a:xfrm>
          <a:custGeom>
            <a:avLst/>
            <a:gdLst>
              <a:gd name="T0" fmla="*/ 7 w 7"/>
              <a:gd name="T1" fmla="*/ 2 h 19"/>
              <a:gd name="T2" fmla="*/ 7 w 7"/>
              <a:gd name="T3" fmla="*/ 0 h 19"/>
              <a:gd name="T4" fmla="*/ 3 w 7"/>
              <a:gd name="T5" fmla="*/ 4 h 19"/>
              <a:gd name="T6" fmla="*/ 0 w 7"/>
              <a:gd name="T7" fmla="*/ 11 h 19"/>
              <a:gd name="T8" fmla="*/ 0 w 7"/>
              <a:gd name="T9" fmla="*/ 19 h 19"/>
              <a:gd name="T10" fmla="*/ 7 w 7"/>
              <a:gd name="T11" fmla="*/ 17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0"/>
                </a:lnTo>
                <a:lnTo>
                  <a:pt x="3" y="4"/>
                </a:lnTo>
                <a:lnTo>
                  <a:pt x="0" y="11"/>
                </a:lnTo>
                <a:lnTo>
                  <a:pt x="0" y="19"/>
                </a:lnTo>
                <a:lnTo>
                  <a:pt x="7" y="17"/>
                </a:lnTo>
                <a:lnTo>
                  <a:pt x="7"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878"/>
          <p:cNvSpPr>
            <a:spLocks/>
          </p:cNvSpPr>
          <p:nvPr/>
        </p:nvSpPr>
        <p:spPr bwMode="auto">
          <a:xfrm>
            <a:off x="5672138" y="2219446"/>
            <a:ext cx="11113" cy="30163"/>
          </a:xfrm>
          <a:custGeom>
            <a:avLst/>
            <a:gdLst>
              <a:gd name="T0" fmla="*/ 7 w 7"/>
              <a:gd name="T1" fmla="*/ 2 h 19"/>
              <a:gd name="T2" fmla="*/ 7 w 7"/>
              <a:gd name="T3" fmla="*/ 0 h 19"/>
              <a:gd name="T4" fmla="*/ 3 w 7"/>
              <a:gd name="T5" fmla="*/ 4 h 19"/>
              <a:gd name="T6" fmla="*/ 0 w 7"/>
              <a:gd name="T7" fmla="*/ 11 h 19"/>
              <a:gd name="T8" fmla="*/ 0 w 7"/>
              <a:gd name="T9" fmla="*/ 19 h 19"/>
              <a:gd name="T10" fmla="*/ 7 w 7"/>
              <a:gd name="T11" fmla="*/ 17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0"/>
                </a:lnTo>
                <a:lnTo>
                  <a:pt x="3" y="4"/>
                </a:lnTo>
                <a:lnTo>
                  <a:pt x="0" y="11"/>
                </a:lnTo>
                <a:lnTo>
                  <a:pt x="0" y="19"/>
                </a:lnTo>
                <a:lnTo>
                  <a:pt x="7" y="17"/>
                </a:lnTo>
                <a:lnTo>
                  <a:pt x="7"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879"/>
          <p:cNvSpPr>
            <a:spLocks/>
          </p:cNvSpPr>
          <p:nvPr/>
        </p:nvSpPr>
        <p:spPr bwMode="auto">
          <a:xfrm>
            <a:off x="5875338" y="2127371"/>
            <a:ext cx="47625" cy="34925"/>
          </a:xfrm>
          <a:custGeom>
            <a:avLst/>
            <a:gdLst>
              <a:gd name="T0" fmla="*/ 19 w 30"/>
              <a:gd name="T1" fmla="*/ 0 h 22"/>
              <a:gd name="T2" fmla="*/ 13 w 30"/>
              <a:gd name="T3" fmla="*/ 0 h 22"/>
              <a:gd name="T4" fmla="*/ 15 w 30"/>
              <a:gd name="T5" fmla="*/ 9 h 22"/>
              <a:gd name="T6" fmla="*/ 9 w 30"/>
              <a:gd name="T7" fmla="*/ 13 h 22"/>
              <a:gd name="T8" fmla="*/ 0 w 30"/>
              <a:gd name="T9" fmla="*/ 15 h 22"/>
              <a:gd name="T10" fmla="*/ 9 w 30"/>
              <a:gd name="T11" fmla="*/ 20 h 22"/>
              <a:gd name="T12" fmla="*/ 9 w 30"/>
              <a:gd name="T13" fmla="*/ 22 h 22"/>
              <a:gd name="T14" fmla="*/ 24 w 30"/>
              <a:gd name="T15" fmla="*/ 20 h 22"/>
              <a:gd name="T16" fmla="*/ 30 w 30"/>
              <a:gd name="T17" fmla="*/ 15 h 22"/>
              <a:gd name="T18" fmla="*/ 28 w 30"/>
              <a:gd name="T19" fmla="*/ 7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13" y="0"/>
                </a:lnTo>
                <a:lnTo>
                  <a:pt x="15" y="9"/>
                </a:lnTo>
                <a:lnTo>
                  <a:pt x="9" y="13"/>
                </a:lnTo>
                <a:lnTo>
                  <a:pt x="0" y="15"/>
                </a:lnTo>
                <a:lnTo>
                  <a:pt x="9" y="20"/>
                </a:lnTo>
                <a:lnTo>
                  <a:pt x="9" y="22"/>
                </a:lnTo>
                <a:lnTo>
                  <a:pt x="24" y="20"/>
                </a:lnTo>
                <a:lnTo>
                  <a:pt x="30" y="15"/>
                </a:lnTo>
                <a:lnTo>
                  <a:pt x="28" y="7"/>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880"/>
          <p:cNvSpPr>
            <a:spLocks/>
          </p:cNvSpPr>
          <p:nvPr/>
        </p:nvSpPr>
        <p:spPr bwMode="auto">
          <a:xfrm>
            <a:off x="5875338" y="2127371"/>
            <a:ext cx="47625" cy="34925"/>
          </a:xfrm>
          <a:custGeom>
            <a:avLst/>
            <a:gdLst>
              <a:gd name="T0" fmla="*/ 19 w 30"/>
              <a:gd name="T1" fmla="*/ 0 h 22"/>
              <a:gd name="T2" fmla="*/ 13 w 30"/>
              <a:gd name="T3" fmla="*/ 0 h 22"/>
              <a:gd name="T4" fmla="*/ 15 w 30"/>
              <a:gd name="T5" fmla="*/ 9 h 22"/>
              <a:gd name="T6" fmla="*/ 9 w 30"/>
              <a:gd name="T7" fmla="*/ 13 h 22"/>
              <a:gd name="T8" fmla="*/ 0 w 30"/>
              <a:gd name="T9" fmla="*/ 15 h 22"/>
              <a:gd name="T10" fmla="*/ 9 w 30"/>
              <a:gd name="T11" fmla="*/ 20 h 22"/>
              <a:gd name="T12" fmla="*/ 9 w 30"/>
              <a:gd name="T13" fmla="*/ 22 h 22"/>
              <a:gd name="T14" fmla="*/ 24 w 30"/>
              <a:gd name="T15" fmla="*/ 20 h 22"/>
              <a:gd name="T16" fmla="*/ 30 w 30"/>
              <a:gd name="T17" fmla="*/ 15 h 22"/>
              <a:gd name="T18" fmla="*/ 28 w 30"/>
              <a:gd name="T19" fmla="*/ 7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13" y="0"/>
                </a:lnTo>
                <a:lnTo>
                  <a:pt x="15" y="9"/>
                </a:lnTo>
                <a:lnTo>
                  <a:pt x="9" y="13"/>
                </a:lnTo>
                <a:lnTo>
                  <a:pt x="0" y="15"/>
                </a:lnTo>
                <a:lnTo>
                  <a:pt x="9" y="20"/>
                </a:lnTo>
                <a:lnTo>
                  <a:pt x="9" y="22"/>
                </a:lnTo>
                <a:lnTo>
                  <a:pt x="24" y="20"/>
                </a:lnTo>
                <a:lnTo>
                  <a:pt x="30" y="15"/>
                </a:lnTo>
                <a:lnTo>
                  <a:pt x="28" y="7"/>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5066506" y="2003874"/>
            <a:ext cx="1077913" cy="946151"/>
            <a:chOff x="5060950" y="2051050"/>
            <a:chExt cx="1077913" cy="946151"/>
          </a:xfrm>
          <a:solidFill>
            <a:srgbClr val="0070C0"/>
          </a:solidFill>
        </p:grpSpPr>
        <p:sp>
          <p:nvSpPr>
            <p:cNvPr id="1068" name="Freeform 875"/>
            <p:cNvSpPr>
              <a:spLocks/>
            </p:cNvSpPr>
            <p:nvPr/>
          </p:nvSpPr>
          <p:spPr bwMode="auto">
            <a:xfrm>
              <a:off x="5060950" y="2051050"/>
              <a:ext cx="814388" cy="361950"/>
            </a:xfrm>
            <a:custGeom>
              <a:avLst/>
              <a:gdLst>
                <a:gd name="T0" fmla="*/ 30 w 513"/>
                <a:gd name="T1" fmla="*/ 66 h 228"/>
                <a:gd name="T2" fmla="*/ 57 w 513"/>
                <a:gd name="T3" fmla="*/ 47 h 228"/>
                <a:gd name="T4" fmla="*/ 79 w 513"/>
                <a:gd name="T5" fmla="*/ 42 h 228"/>
                <a:gd name="T6" fmla="*/ 109 w 513"/>
                <a:gd name="T7" fmla="*/ 23 h 228"/>
                <a:gd name="T8" fmla="*/ 132 w 513"/>
                <a:gd name="T9" fmla="*/ 6 h 228"/>
                <a:gd name="T10" fmla="*/ 147 w 513"/>
                <a:gd name="T11" fmla="*/ 38 h 228"/>
                <a:gd name="T12" fmla="*/ 153 w 513"/>
                <a:gd name="T13" fmla="*/ 36 h 228"/>
                <a:gd name="T14" fmla="*/ 162 w 513"/>
                <a:gd name="T15" fmla="*/ 38 h 228"/>
                <a:gd name="T16" fmla="*/ 177 w 513"/>
                <a:gd name="T17" fmla="*/ 27 h 228"/>
                <a:gd name="T18" fmla="*/ 207 w 513"/>
                <a:gd name="T19" fmla="*/ 34 h 228"/>
                <a:gd name="T20" fmla="*/ 230 w 513"/>
                <a:gd name="T21" fmla="*/ 57 h 228"/>
                <a:gd name="T22" fmla="*/ 249 w 513"/>
                <a:gd name="T23" fmla="*/ 68 h 228"/>
                <a:gd name="T24" fmla="*/ 281 w 513"/>
                <a:gd name="T25" fmla="*/ 70 h 228"/>
                <a:gd name="T26" fmla="*/ 305 w 513"/>
                <a:gd name="T27" fmla="*/ 57 h 228"/>
                <a:gd name="T28" fmla="*/ 339 w 513"/>
                <a:gd name="T29" fmla="*/ 38 h 228"/>
                <a:gd name="T30" fmla="*/ 381 w 513"/>
                <a:gd name="T31" fmla="*/ 32 h 228"/>
                <a:gd name="T32" fmla="*/ 417 w 513"/>
                <a:gd name="T33" fmla="*/ 17 h 228"/>
                <a:gd name="T34" fmla="*/ 434 w 513"/>
                <a:gd name="T35" fmla="*/ 51 h 228"/>
                <a:gd name="T36" fmla="*/ 460 w 513"/>
                <a:gd name="T37" fmla="*/ 49 h 228"/>
                <a:gd name="T38" fmla="*/ 471 w 513"/>
                <a:gd name="T39" fmla="*/ 42 h 228"/>
                <a:gd name="T40" fmla="*/ 483 w 513"/>
                <a:gd name="T41" fmla="*/ 64 h 228"/>
                <a:gd name="T42" fmla="*/ 494 w 513"/>
                <a:gd name="T43" fmla="*/ 76 h 228"/>
                <a:gd name="T44" fmla="*/ 509 w 513"/>
                <a:gd name="T45" fmla="*/ 89 h 228"/>
                <a:gd name="T46" fmla="*/ 473 w 513"/>
                <a:gd name="T47" fmla="*/ 98 h 228"/>
                <a:gd name="T48" fmla="*/ 451 w 513"/>
                <a:gd name="T49" fmla="*/ 98 h 228"/>
                <a:gd name="T50" fmla="*/ 443 w 513"/>
                <a:gd name="T51" fmla="*/ 115 h 228"/>
                <a:gd name="T52" fmla="*/ 405 w 513"/>
                <a:gd name="T53" fmla="*/ 100 h 228"/>
                <a:gd name="T54" fmla="*/ 377 w 513"/>
                <a:gd name="T55" fmla="*/ 110 h 228"/>
                <a:gd name="T56" fmla="*/ 349 w 513"/>
                <a:gd name="T57" fmla="*/ 119 h 228"/>
                <a:gd name="T58" fmla="*/ 330 w 513"/>
                <a:gd name="T59" fmla="*/ 123 h 228"/>
                <a:gd name="T60" fmla="*/ 317 w 513"/>
                <a:gd name="T61" fmla="*/ 142 h 228"/>
                <a:gd name="T62" fmla="*/ 298 w 513"/>
                <a:gd name="T63" fmla="*/ 157 h 228"/>
                <a:gd name="T64" fmla="*/ 309 w 513"/>
                <a:gd name="T65" fmla="*/ 136 h 228"/>
                <a:gd name="T66" fmla="*/ 287 w 513"/>
                <a:gd name="T67" fmla="*/ 144 h 228"/>
                <a:gd name="T68" fmla="*/ 275 w 513"/>
                <a:gd name="T69" fmla="*/ 147 h 228"/>
                <a:gd name="T70" fmla="*/ 270 w 513"/>
                <a:gd name="T71" fmla="*/ 142 h 228"/>
                <a:gd name="T72" fmla="*/ 256 w 513"/>
                <a:gd name="T73" fmla="*/ 172 h 228"/>
                <a:gd name="T74" fmla="*/ 234 w 513"/>
                <a:gd name="T75" fmla="*/ 221 h 228"/>
                <a:gd name="T76" fmla="*/ 230 w 513"/>
                <a:gd name="T77" fmla="*/ 225 h 228"/>
                <a:gd name="T78" fmla="*/ 228 w 513"/>
                <a:gd name="T79" fmla="*/ 198 h 228"/>
                <a:gd name="T80" fmla="*/ 211 w 513"/>
                <a:gd name="T81" fmla="*/ 196 h 228"/>
                <a:gd name="T82" fmla="*/ 211 w 513"/>
                <a:gd name="T83" fmla="*/ 166 h 228"/>
                <a:gd name="T84" fmla="*/ 194 w 513"/>
                <a:gd name="T85" fmla="*/ 153 h 228"/>
                <a:gd name="T86" fmla="*/ 179 w 513"/>
                <a:gd name="T87" fmla="*/ 136 h 228"/>
                <a:gd name="T88" fmla="*/ 145 w 513"/>
                <a:gd name="T89" fmla="*/ 134 h 228"/>
                <a:gd name="T90" fmla="*/ 102 w 513"/>
                <a:gd name="T91" fmla="*/ 121 h 228"/>
                <a:gd name="T92" fmla="*/ 11 w 513"/>
                <a:gd name="T93" fmla="*/ 8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 h="228">
                  <a:moveTo>
                    <a:pt x="0" y="81"/>
                  </a:moveTo>
                  <a:lnTo>
                    <a:pt x="6" y="76"/>
                  </a:lnTo>
                  <a:lnTo>
                    <a:pt x="30" y="66"/>
                  </a:lnTo>
                  <a:lnTo>
                    <a:pt x="43" y="51"/>
                  </a:lnTo>
                  <a:lnTo>
                    <a:pt x="49" y="47"/>
                  </a:lnTo>
                  <a:lnTo>
                    <a:pt x="57" y="47"/>
                  </a:lnTo>
                  <a:lnTo>
                    <a:pt x="64" y="47"/>
                  </a:lnTo>
                  <a:lnTo>
                    <a:pt x="72" y="44"/>
                  </a:lnTo>
                  <a:lnTo>
                    <a:pt x="79" y="42"/>
                  </a:lnTo>
                  <a:lnTo>
                    <a:pt x="85" y="38"/>
                  </a:lnTo>
                  <a:lnTo>
                    <a:pt x="94" y="29"/>
                  </a:lnTo>
                  <a:lnTo>
                    <a:pt x="109" y="23"/>
                  </a:lnTo>
                  <a:lnTo>
                    <a:pt x="113" y="17"/>
                  </a:lnTo>
                  <a:lnTo>
                    <a:pt x="128" y="0"/>
                  </a:lnTo>
                  <a:lnTo>
                    <a:pt x="132" y="6"/>
                  </a:lnTo>
                  <a:lnTo>
                    <a:pt x="136" y="8"/>
                  </a:lnTo>
                  <a:lnTo>
                    <a:pt x="149" y="23"/>
                  </a:lnTo>
                  <a:lnTo>
                    <a:pt x="147" y="38"/>
                  </a:lnTo>
                  <a:lnTo>
                    <a:pt x="149" y="44"/>
                  </a:lnTo>
                  <a:lnTo>
                    <a:pt x="153" y="42"/>
                  </a:lnTo>
                  <a:lnTo>
                    <a:pt x="153" y="36"/>
                  </a:lnTo>
                  <a:lnTo>
                    <a:pt x="162" y="32"/>
                  </a:lnTo>
                  <a:lnTo>
                    <a:pt x="168" y="23"/>
                  </a:lnTo>
                  <a:lnTo>
                    <a:pt x="162" y="38"/>
                  </a:lnTo>
                  <a:lnTo>
                    <a:pt x="166" y="36"/>
                  </a:lnTo>
                  <a:lnTo>
                    <a:pt x="170" y="29"/>
                  </a:lnTo>
                  <a:lnTo>
                    <a:pt x="177" y="27"/>
                  </a:lnTo>
                  <a:lnTo>
                    <a:pt x="192" y="27"/>
                  </a:lnTo>
                  <a:lnTo>
                    <a:pt x="200" y="27"/>
                  </a:lnTo>
                  <a:lnTo>
                    <a:pt x="207" y="34"/>
                  </a:lnTo>
                  <a:lnTo>
                    <a:pt x="213" y="36"/>
                  </a:lnTo>
                  <a:lnTo>
                    <a:pt x="217" y="44"/>
                  </a:lnTo>
                  <a:lnTo>
                    <a:pt x="230" y="57"/>
                  </a:lnTo>
                  <a:lnTo>
                    <a:pt x="234" y="66"/>
                  </a:lnTo>
                  <a:lnTo>
                    <a:pt x="243" y="68"/>
                  </a:lnTo>
                  <a:lnTo>
                    <a:pt x="249" y="68"/>
                  </a:lnTo>
                  <a:lnTo>
                    <a:pt x="266" y="61"/>
                  </a:lnTo>
                  <a:lnTo>
                    <a:pt x="273" y="68"/>
                  </a:lnTo>
                  <a:lnTo>
                    <a:pt x="281" y="70"/>
                  </a:lnTo>
                  <a:lnTo>
                    <a:pt x="287" y="68"/>
                  </a:lnTo>
                  <a:lnTo>
                    <a:pt x="294" y="72"/>
                  </a:lnTo>
                  <a:lnTo>
                    <a:pt x="305" y="57"/>
                  </a:lnTo>
                  <a:lnTo>
                    <a:pt x="319" y="47"/>
                  </a:lnTo>
                  <a:lnTo>
                    <a:pt x="326" y="40"/>
                  </a:lnTo>
                  <a:lnTo>
                    <a:pt x="339" y="38"/>
                  </a:lnTo>
                  <a:lnTo>
                    <a:pt x="345" y="36"/>
                  </a:lnTo>
                  <a:lnTo>
                    <a:pt x="375" y="34"/>
                  </a:lnTo>
                  <a:lnTo>
                    <a:pt x="381" y="32"/>
                  </a:lnTo>
                  <a:lnTo>
                    <a:pt x="396" y="23"/>
                  </a:lnTo>
                  <a:lnTo>
                    <a:pt x="402" y="19"/>
                  </a:lnTo>
                  <a:lnTo>
                    <a:pt x="417" y="17"/>
                  </a:lnTo>
                  <a:lnTo>
                    <a:pt x="417" y="44"/>
                  </a:lnTo>
                  <a:lnTo>
                    <a:pt x="422" y="49"/>
                  </a:lnTo>
                  <a:lnTo>
                    <a:pt x="434" y="51"/>
                  </a:lnTo>
                  <a:lnTo>
                    <a:pt x="449" y="47"/>
                  </a:lnTo>
                  <a:lnTo>
                    <a:pt x="454" y="53"/>
                  </a:lnTo>
                  <a:lnTo>
                    <a:pt x="460" y="49"/>
                  </a:lnTo>
                  <a:lnTo>
                    <a:pt x="464" y="44"/>
                  </a:lnTo>
                  <a:lnTo>
                    <a:pt x="466" y="42"/>
                  </a:lnTo>
                  <a:lnTo>
                    <a:pt x="471" y="42"/>
                  </a:lnTo>
                  <a:lnTo>
                    <a:pt x="477" y="49"/>
                  </a:lnTo>
                  <a:lnTo>
                    <a:pt x="481" y="55"/>
                  </a:lnTo>
                  <a:lnTo>
                    <a:pt x="483" y="64"/>
                  </a:lnTo>
                  <a:lnTo>
                    <a:pt x="483" y="70"/>
                  </a:lnTo>
                  <a:lnTo>
                    <a:pt x="492" y="76"/>
                  </a:lnTo>
                  <a:lnTo>
                    <a:pt x="494" y="76"/>
                  </a:lnTo>
                  <a:lnTo>
                    <a:pt x="500" y="78"/>
                  </a:lnTo>
                  <a:lnTo>
                    <a:pt x="500" y="85"/>
                  </a:lnTo>
                  <a:lnTo>
                    <a:pt x="509" y="89"/>
                  </a:lnTo>
                  <a:lnTo>
                    <a:pt x="513" y="95"/>
                  </a:lnTo>
                  <a:lnTo>
                    <a:pt x="507" y="98"/>
                  </a:lnTo>
                  <a:lnTo>
                    <a:pt x="473" y="98"/>
                  </a:lnTo>
                  <a:lnTo>
                    <a:pt x="464" y="100"/>
                  </a:lnTo>
                  <a:lnTo>
                    <a:pt x="458" y="95"/>
                  </a:lnTo>
                  <a:lnTo>
                    <a:pt x="451" y="98"/>
                  </a:lnTo>
                  <a:lnTo>
                    <a:pt x="449" y="106"/>
                  </a:lnTo>
                  <a:lnTo>
                    <a:pt x="449" y="119"/>
                  </a:lnTo>
                  <a:lnTo>
                    <a:pt x="443" y="115"/>
                  </a:lnTo>
                  <a:lnTo>
                    <a:pt x="426" y="104"/>
                  </a:lnTo>
                  <a:lnTo>
                    <a:pt x="413" y="98"/>
                  </a:lnTo>
                  <a:lnTo>
                    <a:pt x="405" y="100"/>
                  </a:lnTo>
                  <a:lnTo>
                    <a:pt x="398" y="98"/>
                  </a:lnTo>
                  <a:lnTo>
                    <a:pt x="383" y="100"/>
                  </a:lnTo>
                  <a:lnTo>
                    <a:pt x="377" y="110"/>
                  </a:lnTo>
                  <a:lnTo>
                    <a:pt x="371" y="115"/>
                  </a:lnTo>
                  <a:lnTo>
                    <a:pt x="362" y="115"/>
                  </a:lnTo>
                  <a:lnTo>
                    <a:pt x="349" y="119"/>
                  </a:lnTo>
                  <a:lnTo>
                    <a:pt x="343" y="117"/>
                  </a:lnTo>
                  <a:lnTo>
                    <a:pt x="334" y="119"/>
                  </a:lnTo>
                  <a:lnTo>
                    <a:pt x="330" y="123"/>
                  </a:lnTo>
                  <a:lnTo>
                    <a:pt x="326" y="130"/>
                  </a:lnTo>
                  <a:lnTo>
                    <a:pt x="324" y="138"/>
                  </a:lnTo>
                  <a:lnTo>
                    <a:pt x="317" y="142"/>
                  </a:lnTo>
                  <a:lnTo>
                    <a:pt x="309" y="151"/>
                  </a:lnTo>
                  <a:lnTo>
                    <a:pt x="305" y="157"/>
                  </a:lnTo>
                  <a:lnTo>
                    <a:pt x="298" y="157"/>
                  </a:lnTo>
                  <a:lnTo>
                    <a:pt x="302" y="149"/>
                  </a:lnTo>
                  <a:lnTo>
                    <a:pt x="309" y="142"/>
                  </a:lnTo>
                  <a:lnTo>
                    <a:pt x="309" y="136"/>
                  </a:lnTo>
                  <a:lnTo>
                    <a:pt x="302" y="134"/>
                  </a:lnTo>
                  <a:lnTo>
                    <a:pt x="296" y="136"/>
                  </a:lnTo>
                  <a:lnTo>
                    <a:pt x="287" y="144"/>
                  </a:lnTo>
                  <a:lnTo>
                    <a:pt x="287" y="149"/>
                  </a:lnTo>
                  <a:lnTo>
                    <a:pt x="279" y="155"/>
                  </a:lnTo>
                  <a:lnTo>
                    <a:pt x="275" y="147"/>
                  </a:lnTo>
                  <a:lnTo>
                    <a:pt x="273" y="140"/>
                  </a:lnTo>
                  <a:lnTo>
                    <a:pt x="275" y="134"/>
                  </a:lnTo>
                  <a:lnTo>
                    <a:pt x="270" y="142"/>
                  </a:lnTo>
                  <a:lnTo>
                    <a:pt x="266" y="157"/>
                  </a:lnTo>
                  <a:lnTo>
                    <a:pt x="260" y="166"/>
                  </a:lnTo>
                  <a:lnTo>
                    <a:pt x="256" y="172"/>
                  </a:lnTo>
                  <a:lnTo>
                    <a:pt x="251" y="187"/>
                  </a:lnTo>
                  <a:lnTo>
                    <a:pt x="243" y="208"/>
                  </a:lnTo>
                  <a:lnTo>
                    <a:pt x="234" y="221"/>
                  </a:lnTo>
                  <a:lnTo>
                    <a:pt x="234" y="228"/>
                  </a:lnTo>
                  <a:lnTo>
                    <a:pt x="232" y="225"/>
                  </a:lnTo>
                  <a:lnTo>
                    <a:pt x="230" y="225"/>
                  </a:lnTo>
                  <a:lnTo>
                    <a:pt x="224" y="219"/>
                  </a:lnTo>
                  <a:lnTo>
                    <a:pt x="224" y="213"/>
                  </a:lnTo>
                  <a:lnTo>
                    <a:pt x="228" y="198"/>
                  </a:lnTo>
                  <a:lnTo>
                    <a:pt x="219" y="198"/>
                  </a:lnTo>
                  <a:lnTo>
                    <a:pt x="213" y="200"/>
                  </a:lnTo>
                  <a:lnTo>
                    <a:pt x="211" y="196"/>
                  </a:lnTo>
                  <a:lnTo>
                    <a:pt x="213" y="187"/>
                  </a:lnTo>
                  <a:lnTo>
                    <a:pt x="213" y="172"/>
                  </a:lnTo>
                  <a:lnTo>
                    <a:pt x="211" y="166"/>
                  </a:lnTo>
                  <a:lnTo>
                    <a:pt x="213" y="164"/>
                  </a:lnTo>
                  <a:lnTo>
                    <a:pt x="204" y="157"/>
                  </a:lnTo>
                  <a:lnTo>
                    <a:pt x="194" y="153"/>
                  </a:lnTo>
                  <a:lnTo>
                    <a:pt x="187" y="153"/>
                  </a:lnTo>
                  <a:lnTo>
                    <a:pt x="185" y="140"/>
                  </a:lnTo>
                  <a:lnTo>
                    <a:pt x="179" y="136"/>
                  </a:lnTo>
                  <a:lnTo>
                    <a:pt x="160" y="134"/>
                  </a:lnTo>
                  <a:lnTo>
                    <a:pt x="153" y="132"/>
                  </a:lnTo>
                  <a:lnTo>
                    <a:pt x="145" y="134"/>
                  </a:lnTo>
                  <a:lnTo>
                    <a:pt x="130" y="132"/>
                  </a:lnTo>
                  <a:lnTo>
                    <a:pt x="128" y="132"/>
                  </a:lnTo>
                  <a:lnTo>
                    <a:pt x="102" y="121"/>
                  </a:lnTo>
                  <a:lnTo>
                    <a:pt x="28" y="106"/>
                  </a:lnTo>
                  <a:lnTo>
                    <a:pt x="19" y="91"/>
                  </a:lnTo>
                  <a:lnTo>
                    <a:pt x="11" y="87"/>
                  </a:lnTo>
                  <a:lnTo>
                    <a:pt x="4" y="83"/>
                  </a:lnTo>
                  <a:lnTo>
                    <a:pt x="0" y="81"/>
                  </a:lnTo>
                  <a:close/>
                </a:path>
              </a:pathLst>
            </a:custGeom>
            <a:solidFill>
              <a:srgbClr val="9BD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Freeform 881"/>
            <p:cNvSpPr>
              <a:spLocks/>
            </p:cNvSpPr>
            <p:nvPr/>
          </p:nvSpPr>
          <p:spPr bwMode="auto">
            <a:xfrm>
              <a:off x="5588000" y="2246313"/>
              <a:ext cx="550863" cy="750888"/>
            </a:xfrm>
            <a:custGeom>
              <a:avLst/>
              <a:gdLst>
                <a:gd name="T0" fmla="*/ 13 w 347"/>
                <a:gd name="T1" fmla="*/ 464 h 473"/>
                <a:gd name="T2" fmla="*/ 28 w 347"/>
                <a:gd name="T3" fmla="*/ 428 h 473"/>
                <a:gd name="T4" fmla="*/ 41 w 347"/>
                <a:gd name="T5" fmla="*/ 379 h 473"/>
                <a:gd name="T6" fmla="*/ 28 w 347"/>
                <a:gd name="T7" fmla="*/ 307 h 473"/>
                <a:gd name="T8" fmla="*/ 4 w 347"/>
                <a:gd name="T9" fmla="*/ 264 h 473"/>
                <a:gd name="T10" fmla="*/ 11 w 347"/>
                <a:gd name="T11" fmla="*/ 243 h 473"/>
                <a:gd name="T12" fmla="*/ 2 w 347"/>
                <a:gd name="T13" fmla="*/ 207 h 473"/>
                <a:gd name="T14" fmla="*/ 17 w 347"/>
                <a:gd name="T15" fmla="*/ 171 h 473"/>
                <a:gd name="T16" fmla="*/ 13 w 347"/>
                <a:gd name="T17" fmla="*/ 136 h 473"/>
                <a:gd name="T18" fmla="*/ 26 w 347"/>
                <a:gd name="T19" fmla="*/ 117 h 473"/>
                <a:gd name="T20" fmla="*/ 47 w 347"/>
                <a:gd name="T21" fmla="*/ 100 h 473"/>
                <a:gd name="T22" fmla="*/ 56 w 347"/>
                <a:gd name="T23" fmla="*/ 79 h 473"/>
                <a:gd name="T24" fmla="*/ 60 w 347"/>
                <a:gd name="T25" fmla="*/ 98 h 473"/>
                <a:gd name="T26" fmla="*/ 60 w 347"/>
                <a:gd name="T27" fmla="*/ 119 h 473"/>
                <a:gd name="T28" fmla="*/ 70 w 347"/>
                <a:gd name="T29" fmla="*/ 98 h 473"/>
                <a:gd name="T30" fmla="*/ 75 w 347"/>
                <a:gd name="T31" fmla="*/ 113 h 473"/>
                <a:gd name="T32" fmla="*/ 79 w 347"/>
                <a:gd name="T33" fmla="*/ 90 h 473"/>
                <a:gd name="T34" fmla="*/ 87 w 347"/>
                <a:gd name="T35" fmla="*/ 56 h 473"/>
                <a:gd name="T36" fmla="*/ 102 w 347"/>
                <a:gd name="T37" fmla="*/ 45 h 473"/>
                <a:gd name="T38" fmla="*/ 92 w 347"/>
                <a:gd name="T39" fmla="*/ 26 h 473"/>
                <a:gd name="T40" fmla="*/ 111 w 347"/>
                <a:gd name="T41" fmla="*/ 7 h 473"/>
                <a:gd name="T42" fmla="*/ 132 w 347"/>
                <a:gd name="T43" fmla="*/ 7 h 473"/>
                <a:gd name="T44" fmla="*/ 151 w 347"/>
                <a:gd name="T45" fmla="*/ 11 h 473"/>
                <a:gd name="T46" fmla="*/ 171 w 347"/>
                <a:gd name="T47" fmla="*/ 24 h 473"/>
                <a:gd name="T48" fmla="*/ 192 w 347"/>
                <a:gd name="T49" fmla="*/ 30 h 473"/>
                <a:gd name="T50" fmla="*/ 222 w 347"/>
                <a:gd name="T51" fmla="*/ 39 h 473"/>
                <a:gd name="T52" fmla="*/ 237 w 347"/>
                <a:gd name="T53" fmla="*/ 56 h 473"/>
                <a:gd name="T54" fmla="*/ 234 w 347"/>
                <a:gd name="T55" fmla="*/ 68 h 473"/>
                <a:gd name="T56" fmla="*/ 243 w 347"/>
                <a:gd name="T57" fmla="*/ 88 h 473"/>
                <a:gd name="T58" fmla="*/ 249 w 347"/>
                <a:gd name="T59" fmla="*/ 124 h 473"/>
                <a:gd name="T60" fmla="*/ 239 w 347"/>
                <a:gd name="T61" fmla="*/ 158 h 473"/>
                <a:gd name="T62" fmla="*/ 228 w 347"/>
                <a:gd name="T63" fmla="*/ 192 h 473"/>
                <a:gd name="T64" fmla="*/ 211 w 347"/>
                <a:gd name="T65" fmla="*/ 213 h 473"/>
                <a:gd name="T66" fmla="*/ 228 w 347"/>
                <a:gd name="T67" fmla="*/ 232 h 473"/>
                <a:gd name="T68" fmla="*/ 245 w 347"/>
                <a:gd name="T69" fmla="*/ 222 h 473"/>
                <a:gd name="T70" fmla="*/ 254 w 347"/>
                <a:gd name="T71" fmla="*/ 196 h 473"/>
                <a:gd name="T72" fmla="*/ 275 w 347"/>
                <a:gd name="T73" fmla="*/ 183 h 473"/>
                <a:gd name="T74" fmla="*/ 300 w 347"/>
                <a:gd name="T75" fmla="*/ 179 h 473"/>
                <a:gd name="T76" fmla="*/ 324 w 347"/>
                <a:gd name="T77" fmla="*/ 228 h 473"/>
                <a:gd name="T78" fmla="*/ 337 w 347"/>
                <a:gd name="T79" fmla="*/ 266 h 473"/>
                <a:gd name="T80" fmla="*/ 347 w 347"/>
                <a:gd name="T81" fmla="*/ 286 h 473"/>
                <a:gd name="T82" fmla="*/ 345 w 347"/>
                <a:gd name="T83" fmla="*/ 309 h 473"/>
                <a:gd name="T84" fmla="*/ 341 w 347"/>
                <a:gd name="T85" fmla="*/ 339 h 473"/>
                <a:gd name="T86" fmla="*/ 334 w 347"/>
                <a:gd name="T87" fmla="*/ 330 h 473"/>
                <a:gd name="T88" fmla="*/ 324 w 347"/>
                <a:gd name="T89" fmla="*/ 337 h 473"/>
                <a:gd name="T90" fmla="*/ 313 w 347"/>
                <a:gd name="T91" fmla="*/ 367 h 473"/>
                <a:gd name="T92" fmla="*/ 303 w 347"/>
                <a:gd name="T93" fmla="*/ 377 h 473"/>
                <a:gd name="T94" fmla="*/ 288 w 347"/>
                <a:gd name="T95" fmla="*/ 426 h 473"/>
                <a:gd name="T96" fmla="*/ 173 w 347"/>
                <a:gd name="T97" fmla="*/ 460 h 473"/>
                <a:gd name="T98" fmla="*/ 7 w 347"/>
                <a:gd name="T9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 h="473">
                  <a:moveTo>
                    <a:pt x="2" y="473"/>
                  </a:moveTo>
                  <a:lnTo>
                    <a:pt x="4" y="471"/>
                  </a:lnTo>
                  <a:lnTo>
                    <a:pt x="13" y="464"/>
                  </a:lnTo>
                  <a:lnTo>
                    <a:pt x="17" y="456"/>
                  </a:lnTo>
                  <a:lnTo>
                    <a:pt x="21" y="450"/>
                  </a:lnTo>
                  <a:lnTo>
                    <a:pt x="28" y="428"/>
                  </a:lnTo>
                  <a:lnTo>
                    <a:pt x="34" y="413"/>
                  </a:lnTo>
                  <a:lnTo>
                    <a:pt x="36" y="405"/>
                  </a:lnTo>
                  <a:lnTo>
                    <a:pt x="41" y="379"/>
                  </a:lnTo>
                  <a:lnTo>
                    <a:pt x="41" y="358"/>
                  </a:lnTo>
                  <a:lnTo>
                    <a:pt x="36" y="328"/>
                  </a:lnTo>
                  <a:lnTo>
                    <a:pt x="28" y="307"/>
                  </a:lnTo>
                  <a:lnTo>
                    <a:pt x="32" y="300"/>
                  </a:lnTo>
                  <a:lnTo>
                    <a:pt x="26" y="303"/>
                  </a:lnTo>
                  <a:lnTo>
                    <a:pt x="4" y="264"/>
                  </a:lnTo>
                  <a:lnTo>
                    <a:pt x="2" y="258"/>
                  </a:lnTo>
                  <a:lnTo>
                    <a:pt x="7" y="252"/>
                  </a:lnTo>
                  <a:lnTo>
                    <a:pt x="11" y="243"/>
                  </a:lnTo>
                  <a:lnTo>
                    <a:pt x="4" y="222"/>
                  </a:lnTo>
                  <a:lnTo>
                    <a:pt x="0" y="215"/>
                  </a:lnTo>
                  <a:lnTo>
                    <a:pt x="2" y="207"/>
                  </a:lnTo>
                  <a:lnTo>
                    <a:pt x="9" y="200"/>
                  </a:lnTo>
                  <a:lnTo>
                    <a:pt x="17" y="179"/>
                  </a:lnTo>
                  <a:lnTo>
                    <a:pt x="17" y="171"/>
                  </a:lnTo>
                  <a:lnTo>
                    <a:pt x="15" y="164"/>
                  </a:lnTo>
                  <a:lnTo>
                    <a:pt x="17" y="151"/>
                  </a:lnTo>
                  <a:lnTo>
                    <a:pt x="13" y="136"/>
                  </a:lnTo>
                  <a:lnTo>
                    <a:pt x="19" y="132"/>
                  </a:lnTo>
                  <a:lnTo>
                    <a:pt x="26" y="126"/>
                  </a:lnTo>
                  <a:lnTo>
                    <a:pt x="26" y="117"/>
                  </a:lnTo>
                  <a:lnTo>
                    <a:pt x="34" y="105"/>
                  </a:lnTo>
                  <a:lnTo>
                    <a:pt x="41" y="107"/>
                  </a:lnTo>
                  <a:lnTo>
                    <a:pt x="47" y="100"/>
                  </a:lnTo>
                  <a:lnTo>
                    <a:pt x="49" y="94"/>
                  </a:lnTo>
                  <a:lnTo>
                    <a:pt x="53" y="85"/>
                  </a:lnTo>
                  <a:lnTo>
                    <a:pt x="56" y="79"/>
                  </a:lnTo>
                  <a:lnTo>
                    <a:pt x="62" y="73"/>
                  </a:lnTo>
                  <a:lnTo>
                    <a:pt x="60" y="94"/>
                  </a:lnTo>
                  <a:lnTo>
                    <a:pt x="60" y="98"/>
                  </a:lnTo>
                  <a:lnTo>
                    <a:pt x="62" y="107"/>
                  </a:lnTo>
                  <a:lnTo>
                    <a:pt x="60" y="113"/>
                  </a:lnTo>
                  <a:lnTo>
                    <a:pt x="60" y="119"/>
                  </a:lnTo>
                  <a:lnTo>
                    <a:pt x="66" y="113"/>
                  </a:lnTo>
                  <a:lnTo>
                    <a:pt x="68" y="98"/>
                  </a:lnTo>
                  <a:lnTo>
                    <a:pt x="70" y="98"/>
                  </a:lnTo>
                  <a:lnTo>
                    <a:pt x="70" y="113"/>
                  </a:lnTo>
                  <a:lnTo>
                    <a:pt x="68" y="119"/>
                  </a:lnTo>
                  <a:lnTo>
                    <a:pt x="75" y="113"/>
                  </a:lnTo>
                  <a:lnTo>
                    <a:pt x="77" y="105"/>
                  </a:lnTo>
                  <a:lnTo>
                    <a:pt x="79" y="98"/>
                  </a:lnTo>
                  <a:lnTo>
                    <a:pt x="79" y="90"/>
                  </a:lnTo>
                  <a:lnTo>
                    <a:pt x="75" y="68"/>
                  </a:lnTo>
                  <a:lnTo>
                    <a:pt x="79" y="60"/>
                  </a:lnTo>
                  <a:lnTo>
                    <a:pt x="87" y="56"/>
                  </a:lnTo>
                  <a:lnTo>
                    <a:pt x="94" y="51"/>
                  </a:lnTo>
                  <a:lnTo>
                    <a:pt x="105" y="51"/>
                  </a:lnTo>
                  <a:lnTo>
                    <a:pt x="102" y="45"/>
                  </a:lnTo>
                  <a:lnTo>
                    <a:pt x="96" y="41"/>
                  </a:lnTo>
                  <a:lnTo>
                    <a:pt x="92" y="32"/>
                  </a:lnTo>
                  <a:lnTo>
                    <a:pt x="92" y="26"/>
                  </a:lnTo>
                  <a:lnTo>
                    <a:pt x="100" y="17"/>
                  </a:lnTo>
                  <a:lnTo>
                    <a:pt x="105" y="11"/>
                  </a:lnTo>
                  <a:lnTo>
                    <a:pt x="111" y="7"/>
                  </a:lnTo>
                  <a:lnTo>
                    <a:pt x="117" y="0"/>
                  </a:lnTo>
                  <a:lnTo>
                    <a:pt x="124" y="4"/>
                  </a:lnTo>
                  <a:lnTo>
                    <a:pt x="132" y="7"/>
                  </a:lnTo>
                  <a:lnTo>
                    <a:pt x="139" y="13"/>
                  </a:lnTo>
                  <a:lnTo>
                    <a:pt x="145" y="13"/>
                  </a:lnTo>
                  <a:lnTo>
                    <a:pt x="151" y="11"/>
                  </a:lnTo>
                  <a:lnTo>
                    <a:pt x="158" y="13"/>
                  </a:lnTo>
                  <a:lnTo>
                    <a:pt x="166" y="17"/>
                  </a:lnTo>
                  <a:lnTo>
                    <a:pt x="171" y="24"/>
                  </a:lnTo>
                  <a:lnTo>
                    <a:pt x="177" y="26"/>
                  </a:lnTo>
                  <a:lnTo>
                    <a:pt x="183" y="26"/>
                  </a:lnTo>
                  <a:lnTo>
                    <a:pt x="192" y="30"/>
                  </a:lnTo>
                  <a:lnTo>
                    <a:pt x="207" y="34"/>
                  </a:lnTo>
                  <a:lnTo>
                    <a:pt x="213" y="39"/>
                  </a:lnTo>
                  <a:lnTo>
                    <a:pt x="222" y="39"/>
                  </a:lnTo>
                  <a:lnTo>
                    <a:pt x="228" y="43"/>
                  </a:lnTo>
                  <a:lnTo>
                    <a:pt x="230" y="49"/>
                  </a:lnTo>
                  <a:lnTo>
                    <a:pt x="237" y="56"/>
                  </a:lnTo>
                  <a:lnTo>
                    <a:pt x="241" y="60"/>
                  </a:lnTo>
                  <a:lnTo>
                    <a:pt x="241" y="66"/>
                  </a:lnTo>
                  <a:lnTo>
                    <a:pt x="234" y="68"/>
                  </a:lnTo>
                  <a:lnTo>
                    <a:pt x="230" y="77"/>
                  </a:lnTo>
                  <a:lnTo>
                    <a:pt x="234" y="83"/>
                  </a:lnTo>
                  <a:lnTo>
                    <a:pt x="243" y="88"/>
                  </a:lnTo>
                  <a:lnTo>
                    <a:pt x="245" y="96"/>
                  </a:lnTo>
                  <a:lnTo>
                    <a:pt x="249" y="109"/>
                  </a:lnTo>
                  <a:lnTo>
                    <a:pt x="249" y="124"/>
                  </a:lnTo>
                  <a:lnTo>
                    <a:pt x="251" y="147"/>
                  </a:lnTo>
                  <a:lnTo>
                    <a:pt x="245" y="154"/>
                  </a:lnTo>
                  <a:lnTo>
                    <a:pt x="239" y="158"/>
                  </a:lnTo>
                  <a:lnTo>
                    <a:pt x="237" y="164"/>
                  </a:lnTo>
                  <a:lnTo>
                    <a:pt x="234" y="179"/>
                  </a:lnTo>
                  <a:lnTo>
                    <a:pt x="228" y="192"/>
                  </a:lnTo>
                  <a:lnTo>
                    <a:pt x="220" y="192"/>
                  </a:lnTo>
                  <a:lnTo>
                    <a:pt x="213" y="198"/>
                  </a:lnTo>
                  <a:lnTo>
                    <a:pt x="211" y="213"/>
                  </a:lnTo>
                  <a:lnTo>
                    <a:pt x="211" y="224"/>
                  </a:lnTo>
                  <a:lnTo>
                    <a:pt x="222" y="232"/>
                  </a:lnTo>
                  <a:lnTo>
                    <a:pt x="228" y="232"/>
                  </a:lnTo>
                  <a:lnTo>
                    <a:pt x="237" y="234"/>
                  </a:lnTo>
                  <a:lnTo>
                    <a:pt x="241" y="228"/>
                  </a:lnTo>
                  <a:lnTo>
                    <a:pt x="245" y="222"/>
                  </a:lnTo>
                  <a:lnTo>
                    <a:pt x="251" y="215"/>
                  </a:lnTo>
                  <a:lnTo>
                    <a:pt x="256" y="203"/>
                  </a:lnTo>
                  <a:lnTo>
                    <a:pt x="254" y="196"/>
                  </a:lnTo>
                  <a:lnTo>
                    <a:pt x="260" y="192"/>
                  </a:lnTo>
                  <a:lnTo>
                    <a:pt x="268" y="185"/>
                  </a:lnTo>
                  <a:lnTo>
                    <a:pt x="275" y="183"/>
                  </a:lnTo>
                  <a:lnTo>
                    <a:pt x="286" y="175"/>
                  </a:lnTo>
                  <a:lnTo>
                    <a:pt x="294" y="177"/>
                  </a:lnTo>
                  <a:lnTo>
                    <a:pt x="300" y="179"/>
                  </a:lnTo>
                  <a:lnTo>
                    <a:pt x="307" y="185"/>
                  </a:lnTo>
                  <a:lnTo>
                    <a:pt x="315" y="200"/>
                  </a:lnTo>
                  <a:lnTo>
                    <a:pt x="324" y="228"/>
                  </a:lnTo>
                  <a:lnTo>
                    <a:pt x="328" y="237"/>
                  </a:lnTo>
                  <a:lnTo>
                    <a:pt x="332" y="252"/>
                  </a:lnTo>
                  <a:lnTo>
                    <a:pt x="337" y="266"/>
                  </a:lnTo>
                  <a:lnTo>
                    <a:pt x="339" y="275"/>
                  </a:lnTo>
                  <a:lnTo>
                    <a:pt x="347" y="286"/>
                  </a:lnTo>
                  <a:lnTo>
                    <a:pt x="347" y="286"/>
                  </a:lnTo>
                  <a:lnTo>
                    <a:pt x="347" y="292"/>
                  </a:lnTo>
                  <a:lnTo>
                    <a:pt x="345" y="294"/>
                  </a:lnTo>
                  <a:lnTo>
                    <a:pt x="345" y="309"/>
                  </a:lnTo>
                  <a:lnTo>
                    <a:pt x="347" y="315"/>
                  </a:lnTo>
                  <a:lnTo>
                    <a:pt x="345" y="330"/>
                  </a:lnTo>
                  <a:lnTo>
                    <a:pt x="341" y="339"/>
                  </a:lnTo>
                  <a:lnTo>
                    <a:pt x="337" y="341"/>
                  </a:lnTo>
                  <a:lnTo>
                    <a:pt x="337" y="339"/>
                  </a:lnTo>
                  <a:lnTo>
                    <a:pt x="334" y="330"/>
                  </a:lnTo>
                  <a:lnTo>
                    <a:pt x="332" y="326"/>
                  </a:lnTo>
                  <a:lnTo>
                    <a:pt x="324" y="330"/>
                  </a:lnTo>
                  <a:lnTo>
                    <a:pt x="324" y="337"/>
                  </a:lnTo>
                  <a:lnTo>
                    <a:pt x="317" y="343"/>
                  </a:lnTo>
                  <a:lnTo>
                    <a:pt x="320" y="358"/>
                  </a:lnTo>
                  <a:lnTo>
                    <a:pt x="313" y="367"/>
                  </a:lnTo>
                  <a:lnTo>
                    <a:pt x="305" y="371"/>
                  </a:lnTo>
                  <a:lnTo>
                    <a:pt x="305" y="373"/>
                  </a:lnTo>
                  <a:lnTo>
                    <a:pt x="303" y="377"/>
                  </a:lnTo>
                  <a:lnTo>
                    <a:pt x="300" y="384"/>
                  </a:lnTo>
                  <a:lnTo>
                    <a:pt x="298" y="405"/>
                  </a:lnTo>
                  <a:lnTo>
                    <a:pt x="288" y="426"/>
                  </a:lnTo>
                  <a:lnTo>
                    <a:pt x="281" y="441"/>
                  </a:lnTo>
                  <a:lnTo>
                    <a:pt x="247" y="447"/>
                  </a:lnTo>
                  <a:lnTo>
                    <a:pt x="173" y="460"/>
                  </a:lnTo>
                  <a:lnTo>
                    <a:pt x="164" y="454"/>
                  </a:lnTo>
                  <a:lnTo>
                    <a:pt x="47" y="469"/>
                  </a:lnTo>
                  <a:lnTo>
                    <a:pt x="7" y="473"/>
                  </a:lnTo>
                  <a:lnTo>
                    <a:pt x="2" y="473"/>
                  </a:lnTo>
                  <a:close/>
                </a:path>
              </a:pathLst>
            </a:custGeom>
            <a:solidFill>
              <a:srgbClr val="9BD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75" name="Freeform 882"/>
          <p:cNvSpPr>
            <a:spLocks/>
          </p:cNvSpPr>
          <p:nvPr/>
        </p:nvSpPr>
        <p:spPr bwMode="auto">
          <a:xfrm>
            <a:off x="5588000" y="2198809"/>
            <a:ext cx="550863" cy="750888"/>
          </a:xfrm>
          <a:custGeom>
            <a:avLst/>
            <a:gdLst>
              <a:gd name="T0" fmla="*/ 13 w 347"/>
              <a:gd name="T1" fmla="*/ 464 h 473"/>
              <a:gd name="T2" fmla="*/ 28 w 347"/>
              <a:gd name="T3" fmla="*/ 428 h 473"/>
              <a:gd name="T4" fmla="*/ 41 w 347"/>
              <a:gd name="T5" fmla="*/ 379 h 473"/>
              <a:gd name="T6" fmla="*/ 28 w 347"/>
              <a:gd name="T7" fmla="*/ 307 h 473"/>
              <a:gd name="T8" fmla="*/ 4 w 347"/>
              <a:gd name="T9" fmla="*/ 264 h 473"/>
              <a:gd name="T10" fmla="*/ 11 w 347"/>
              <a:gd name="T11" fmla="*/ 243 h 473"/>
              <a:gd name="T12" fmla="*/ 2 w 347"/>
              <a:gd name="T13" fmla="*/ 207 h 473"/>
              <a:gd name="T14" fmla="*/ 17 w 347"/>
              <a:gd name="T15" fmla="*/ 171 h 473"/>
              <a:gd name="T16" fmla="*/ 13 w 347"/>
              <a:gd name="T17" fmla="*/ 136 h 473"/>
              <a:gd name="T18" fmla="*/ 26 w 347"/>
              <a:gd name="T19" fmla="*/ 117 h 473"/>
              <a:gd name="T20" fmla="*/ 47 w 347"/>
              <a:gd name="T21" fmla="*/ 100 h 473"/>
              <a:gd name="T22" fmla="*/ 56 w 347"/>
              <a:gd name="T23" fmla="*/ 79 h 473"/>
              <a:gd name="T24" fmla="*/ 60 w 347"/>
              <a:gd name="T25" fmla="*/ 98 h 473"/>
              <a:gd name="T26" fmla="*/ 60 w 347"/>
              <a:gd name="T27" fmla="*/ 119 h 473"/>
              <a:gd name="T28" fmla="*/ 70 w 347"/>
              <a:gd name="T29" fmla="*/ 98 h 473"/>
              <a:gd name="T30" fmla="*/ 75 w 347"/>
              <a:gd name="T31" fmla="*/ 113 h 473"/>
              <a:gd name="T32" fmla="*/ 79 w 347"/>
              <a:gd name="T33" fmla="*/ 90 h 473"/>
              <a:gd name="T34" fmla="*/ 87 w 347"/>
              <a:gd name="T35" fmla="*/ 56 h 473"/>
              <a:gd name="T36" fmla="*/ 102 w 347"/>
              <a:gd name="T37" fmla="*/ 45 h 473"/>
              <a:gd name="T38" fmla="*/ 92 w 347"/>
              <a:gd name="T39" fmla="*/ 26 h 473"/>
              <a:gd name="T40" fmla="*/ 111 w 347"/>
              <a:gd name="T41" fmla="*/ 7 h 473"/>
              <a:gd name="T42" fmla="*/ 132 w 347"/>
              <a:gd name="T43" fmla="*/ 7 h 473"/>
              <a:gd name="T44" fmla="*/ 151 w 347"/>
              <a:gd name="T45" fmla="*/ 11 h 473"/>
              <a:gd name="T46" fmla="*/ 171 w 347"/>
              <a:gd name="T47" fmla="*/ 24 h 473"/>
              <a:gd name="T48" fmla="*/ 192 w 347"/>
              <a:gd name="T49" fmla="*/ 30 h 473"/>
              <a:gd name="T50" fmla="*/ 222 w 347"/>
              <a:gd name="T51" fmla="*/ 39 h 473"/>
              <a:gd name="T52" fmla="*/ 237 w 347"/>
              <a:gd name="T53" fmla="*/ 56 h 473"/>
              <a:gd name="T54" fmla="*/ 234 w 347"/>
              <a:gd name="T55" fmla="*/ 68 h 473"/>
              <a:gd name="T56" fmla="*/ 243 w 347"/>
              <a:gd name="T57" fmla="*/ 88 h 473"/>
              <a:gd name="T58" fmla="*/ 249 w 347"/>
              <a:gd name="T59" fmla="*/ 124 h 473"/>
              <a:gd name="T60" fmla="*/ 239 w 347"/>
              <a:gd name="T61" fmla="*/ 158 h 473"/>
              <a:gd name="T62" fmla="*/ 228 w 347"/>
              <a:gd name="T63" fmla="*/ 192 h 473"/>
              <a:gd name="T64" fmla="*/ 211 w 347"/>
              <a:gd name="T65" fmla="*/ 213 h 473"/>
              <a:gd name="T66" fmla="*/ 228 w 347"/>
              <a:gd name="T67" fmla="*/ 232 h 473"/>
              <a:gd name="T68" fmla="*/ 245 w 347"/>
              <a:gd name="T69" fmla="*/ 222 h 473"/>
              <a:gd name="T70" fmla="*/ 254 w 347"/>
              <a:gd name="T71" fmla="*/ 196 h 473"/>
              <a:gd name="T72" fmla="*/ 275 w 347"/>
              <a:gd name="T73" fmla="*/ 183 h 473"/>
              <a:gd name="T74" fmla="*/ 300 w 347"/>
              <a:gd name="T75" fmla="*/ 179 h 473"/>
              <a:gd name="T76" fmla="*/ 324 w 347"/>
              <a:gd name="T77" fmla="*/ 228 h 473"/>
              <a:gd name="T78" fmla="*/ 337 w 347"/>
              <a:gd name="T79" fmla="*/ 266 h 473"/>
              <a:gd name="T80" fmla="*/ 347 w 347"/>
              <a:gd name="T81" fmla="*/ 286 h 473"/>
              <a:gd name="T82" fmla="*/ 345 w 347"/>
              <a:gd name="T83" fmla="*/ 309 h 473"/>
              <a:gd name="T84" fmla="*/ 341 w 347"/>
              <a:gd name="T85" fmla="*/ 339 h 473"/>
              <a:gd name="T86" fmla="*/ 334 w 347"/>
              <a:gd name="T87" fmla="*/ 330 h 473"/>
              <a:gd name="T88" fmla="*/ 324 w 347"/>
              <a:gd name="T89" fmla="*/ 337 h 473"/>
              <a:gd name="T90" fmla="*/ 313 w 347"/>
              <a:gd name="T91" fmla="*/ 367 h 473"/>
              <a:gd name="T92" fmla="*/ 303 w 347"/>
              <a:gd name="T93" fmla="*/ 377 h 473"/>
              <a:gd name="T94" fmla="*/ 288 w 347"/>
              <a:gd name="T95" fmla="*/ 426 h 473"/>
              <a:gd name="T96" fmla="*/ 173 w 347"/>
              <a:gd name="T97" fmla="*/ 460 h 473"/>
              <a:gd name="T98" fmla="*/ 7 w 347"/>
              <a:gd name="T9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 h="473">
                <a:moveTo>
                  <a:pt x="2" y="473"/>
                </a:moveTo>
                <a:lnTo>
                  <a:pt x="4" y="471"/>
                </a:lnTo>
                <a:lnTo>
                  <a:pt x="13" y="464"/>
                </a:lnTo>
                <a:lnTo>
                  <a:pt x="17" y="456"/>
                </a:lnTo>
                <a:lnTo>
                  <a:pt x="21" y="450"/>
                </a:lnTo>
                <a:lnTo>
                  <a:pt x="28" y="428"/>
                </a:lnTo>
                <a:lnTo>
                  <a:pt x="34" y="413"/>
                </a:lnTo>
                <a:lnTo>
                  <a:pt x="36" y="405"/>
                </a:lnTo>
                <a:lnTo>
                  <a:pt x="41" y="379"/>
                </a:lnTo>
                <a:lnTo>
                  <a:pt x="41" y="358"/>
                </a:lnTo>
                <a:lnTo>
                  <a:pt x="36" y="328"/>
                </a:lnTo>
                <a:lnTo>
                  <a:pt x="28" y="307"/>
                </a:lnTo>
                <a:lnTo>
                  <a:pt x="32" y="300"/>
                </a:lnTo>
                <a:lnTo>
                  <a:pt x="26" y="303"/>
                </a:lnTo>
                <a:lnTo>
                  <a:pt x="4" y="264"/>
                </a:lnTo>
                <a:lnTo>
                  <a:pt x="2" y="258"/>
                </a:lnTo>
                <a:lnTo>
                  <a:pt x="7" y="252"/>
                </a:lnTo>
                <a:lnTo>
                  <a:pt x="11" y="243"/>
                </a:lnTo>
                <a:lnTo>
                  <a:pt x="4" y="222"/>
                </a:lnTo>
                <a:lnTo>
                  <a:pt x="0" y="215"/>
                </a:lnTo>
                <a:lnTo>
                  <a:pt x="2" y="207"/>
                </a:lnTo>
                <a:lnTo>
                  <a:pt x="9" y="200"/>
                </a:lnTo>
                <a:lnTo>
                  <a:pt x="17" y="179"/>
                </a:lnTo>
                <a:lnTo>
                  <a:pt x="17" y="171"/>
                </a:lnTo>
                <a:lnTo>
                  <a:pt x="15" y="164"/>
                </a:lnTo>
                <a:lnTo>
                  <a:pt x="17" y="151"/>
                </a:lnTo>
                <a:lnTo>
                  <a:pt x="13" y="136"/>
                </a:lnTo>
                <a:lnTo>
                  <a:pt x="19" y="132"/>
                </a:lnTo>
                <a:lnTo>
                  <a:pt x="26" y="126"/>
                </a:lnTo>
                <a:lnTo>
                  <a:pt x="26" y="117"/>
                </a:lnTo>
                <a:lnTo>
                  <a:pt x="34" y="105"/>
                </a:lnTo>
                <a:lnTo>
                  <a:pt x="41" y="107"/>
                </a:lnTo>
                <a:lnTo>
                  <a:pt x="47" y="100"/>
                </a:lnTo>
                <a:lnTo>
                  <a:pt x="49" y="94"/>
                </a:lnTo>
                <a:lnTo>
                  <a:pt x="53" y="85"/>
                </a:lnTo>
                <a:lnTo>
                  <a:pt x="56" y="79"/>
                </a:lnTo>
                <a:lnTo>
                  <a:pt x="62" y="73"/>
                </a:lnTo>
                <a:lnTo>
                  <a:pt x="60" y="94"/>
                </a:lnTo>
                <a:lnTo>
                  <a:pt x="60" y="98"/>
                </a:lnTo>
                <a:lnTo>
                  <a:pt x="62" y="107"/>
                </a:lnTo>
                <a:lnTo>
                  <a:pt x="60" y="113"/>
                </a:lnTo>
                <a:lnTo>
                  <a:pt x="60" y="119"/>
                </a:lnTo>
                <a:lnTo>
                  <a:pt x="66" y="113"/>
                </a:lnTo>
                <a:lnTo>
                  <a:pt x="68" y="98"/>
                </a:lnTo>
                <a:lnTo>
                  <a:pt x="70" y="98"/>
                </a:lnTo>
                <a:lnTo>
                  <a:pt x="70" y="113"/>
                </a:lnTo>
                <a:lnTo>
                  <a:pt x="68" y="119"/>
                </a:lnTo>
                <a:lnTo>
                  <a:pt x="75" y="113"/>
                </a:lnTo>
                <a:lnTo>
                  <a:pt x="77" y="105"/>
                </a:lnTo>
                <a:lnTo>
                  <a:pt x="79" y="98"/>
                </a:lnTo>
                <a:lnTo>
                  <a:pt x="79" y="90"/>
                </a:lnTo>
                <a:lnTo>
                  <a:pt x="75" y="68"/>
                </a:lnTo>
                <a:lnTo>
                  <a:pt x="79" y="60"/>
                </a:lnTo>
                <a:lnTo>
                  <a:pt x="87" y="56"/>
                </a:lnTo>
                <a:lnTo>
                  <a:pt x="94" y="51"/>
                </a:lnTo>
                <a:lnTo>
                  <a:pt x="105" y="51"/>
                </a:lnTo>
                <a:lnTo>
                  <a:pt x="102" y="45"/>
                </a:lnTo>
                <a:lnTo>
                  <a:pt x="96" y="41"/>
                </a:lnTo>
                <a:lnTo>
                  <a:pt x="92" y="32"/>
                </a:lnTo>
                <a:lnTo>
                  <a:pt x="92" y="26"/>
                </a:lnTo>
                <a:lnTo>
                  <a:pt x="100" y="17"/>
                </a:lnTo>
                <a:lnTo>
                  <a:pt x="105" y="11"/>
                </a:lnTo>
                <a:lnTo>
                  <a:pt x="111" y="7"/>
                </a:lnTo>
                <a:lnTo>
                  <a:pt x="117" y="0"/>
                </a:lnTo>
                <a:lnTo>
                  <a:pt x="124" y="4"/>
                </a:lnTo>
                <a:lnTo>
                  <a:pt x="132" y="7"/>
                </a:lnTo>
                <a:lnTo>
                  <a:pt x="139" y="13"/>
                </a:lnTo>
                <a:lnTo>
                  <a:pt x="145" y="13"/>
                </a:lnTo>
                <a:lnTo>
                  <a:pt x="151" y="11"/>
                </a:lnTo>
                <a:lnTo>
                  <a:pt x="158" y="13"/>
                </a:lnTo>
                <a:lnTo>
                  <a:pt x="166" y="17"/>
                </a:lnTo>
                <a:lnTo>
                  <a:pt x="171" y="24"/>
                </a:lnTo>
                <a:lnTo>
                  <a:pt x="177" y="26"/>
                </a:lnTo>
                <a:lnTo>
                  <a:pt x="183" y="26"/>
                </a:lnTo>
                <a:lnTo>
                  <a:pt x="192" y="30"/>
                </a:lnTo>
                <a:lnTo>
                  <a:pt x="207" y="34"/>
                </a:lnTo>
                <a:lnTo>
                  <a:pt x="213" y="39"/>
                </a:lnTo>
                <a:lnTo>
                  <a:pt x="222" y="39"/>
                </a:lnTo>
                <a:lnTo>
                  <a:pt x="228" y="43"/>
                </a:lnTo>
                <a:lnTo>
                  <a:pt x="230" y="49"/>
                </a:lnTo>
                <a:lnTo>
                  <a:pt x="237" y="56"/>
                </a:lnTo>
                <a:lnTo>
                  <a:pt x="241" y="60"/>
                </a:lnTo>
                <a:lnTo>
                  <a:pt x="241" y="66"/>
                </a:lnTo>
                <a:lnTo>
                  <a:pt x="234" y="68"/>
                </a:lnTo>
                <a:lnTo>
                  <a:pt x="230" y="77"/>
                </a:lnTo>
                <a:lnTo>
                  <a:pt x="234" y="83"/>
                </a:lnTo>
                <a:lnTo>
                  <a:pt x="243" y="88"/>
                </a:lnTo>
                <a:lnTo>
                  <a:pt x="245" y="96"/>
                </a:lnTo>
                <a:lnTo>
                  <a:pt x="249" y="109"/>
                </a:lnTo>
                <a:lnTo>
                  <a:pt x="249" y="124"/>
                </a:lnTo>
                <a:lnTo>
                  <a:pt x="251" y="147"/>
                </a:lnTo>
                <a:lnTo>
                  <a:pt x="245" y="154"/>
                </a:lnTo>
                <a:lnTo>
                  <a:pt x="239" y="158"/>
                </a:lnTo>
                <a:lnTo>
                  <a:pt x="237" y="164"/>
                </a:lnTo>
                <a:lnTo>
                  <a:pt x="234" y="179"/>
                </a:lnTo>
                <a:lnTo>
                  <a:pt x="228" y="192"/>
                </a:lnTo>
                <a:lnTo>
                  <a:pt x="220" y="192"/>
                </a:lnTo>
                <a:lnTo>
                  <a:pt x="213" y="198"/>
                </a:lnTo>
                <a:lnTo>
                  <a:pt x="211" y="213"/>
                </a:lnTo>
                <a:lnTo>
                  <a:pt x="211" y="224"/>
                </a:lnTo>
                <a:lnTo>
                  <a:pt x="222" y="232"/>
                </a:lnTo>
                <a:lnTo>
                  <a:pt x="228" y="232"/>
                </a:lnTo>
                <a:lnTo>
                  <a:pt x="237" y="234"/>
                </a:lnTo>
                <a:lnTo>
                  <a:pt x="241" y="228"/>
                </a:lnTo>
                <a:lnTo>
                  <a:pt x="245" y="222"/>
                </a:lnTo>
                <a:lnTo>
                  <a:pt x="251" y="215"/>
                </a:lnTo>
                <a:lnTo>
                  <a:pt x="256" y="203"/>
                </a:lnTo>
                <a:lnTo>
                  <a:pt x="254" y="196"/>
                </a:lnTo>
                <a:lnTo>
                  <a:pt x="260" y="192"/>
                </a:lnTo>
                <a:lnTo>
                  <a:pt x="268" y="185"/>
                </a:lnTo>
                <a:lnTo>
                  <a:pt x="275" y="183"/>
                </a:lnTo>
                <a:lnTo>
                  <a:pt x="286" y="175"/>
                </a:lnTo>
                <a:lnTo>
                  <a:pt x="294" y="177"/>
                </a:lnTo>
                <a:lnTo>
                  <a:pt x="300" y="179"/>
                </a:lnTo>
                <a:lnTo>
                  <a:pt x="307" y="185"/>
                </a:lnTo>
                <a:lnTo>
                  <a:pt x="315" y="200"/>
                </a:lnTo>
                <a:lnTo>
                  <a:pt x="324" y="228"/>
                </a:lnTo>
                <a:lnTo>
                  <a:pt x="328" y="237"/>
                </a:lnTo>
                <a:lnTo>
                  <a:pt x="332" y="252"/>
                </a:lnTo>
                <a:lnTo>
                  <a:pt x="337" y="266"/>
                </a:lnTo>
                <a:lnTo>
                  <a:pt x="339" y="275"/>
                </a:lnTo>
                <a:lnTo>
                  <a:pt x="347" y="286"/>
                </a:lnTo>
                <a:lnTo>
                  <a:pt x="347" y="286"/>
                </a:lnTo>
                <a:lnTo>
                  <a:pt x="347" y="292"/>
                </a:lnTo>
                <a:lnTo>
                  <a:pt x="345" y="294"/>
                </a:lnTo>
                <a:lnTo>
                  <a:pt x="345" y="309"/>
                </a:lnTo>
                <a:lnTo>
                  <a:pt x="347" y="315"/>
                </a:lnTo>
                <a:lnTo>
                  <a:pt x="345" y="330"/>
                </a:lnTo>
                <a:lnTo>
                  <a:pt x="341" y="339"/>
                </a:lnTo>
                <a:lnTo>
                  <a:pt x="337" y="341"/>
                </a:lnTo>
                <a:lnTo>
                  <a:pt x="337" y="339"/>
                </a:lnTo>
                <a:lnTo>
                  <a:pt x="334" y="330"/>
                </a:lnTo>
                <a:lnTo>
                  <a:pt x="332" y="326"/>
                </a:lnTo>
                <a:lnTo>
                  <a:pt x="324" y="330"/>
                </a:lnTo>
                <a:lnTo>
                  <a:pt x="324" y="337"/>
                </a:lnTo>
                <a:lnTo>
                  <a:pt x="317" y="343"/>
                </a:lnTo>
                <a:lnTo>
                  <a:pt x="320" y="358"/>
                </a:lnTo>
                <a:lnTo>
                  <a:pt x="313" y="367"/>
                </a:lnTo>
                <a:lnTo>
                  <a:pt x="305" y="371"/>
                </a:lnTo>
                <a:lnTo>
                  <a:pt x="305" y="373"/>
                </a:lnTo>
                <a:lnTo>
                  <a:pt x="303" y="377"/>
                </a:lnTo>
                <a:lnTo>
                  <a:pt x="300" y="384"/>
                </a:lnTo>
                <a:lnTo>
                  <a:pt x="298" y="405"/>
                </a:lnTo>
                <a:lnTo>
                  <a:pt x="288" y="426"/>
                </a:lnTo>
                <a:lnTo>
                  <a:pt x="281" y="441"/>
                </a:lnTo>
                <a:lnTo>
                  <a:pt x="247" y="447"/>
                </a:lnTo>
                <a:lnTo>
                  <a:pt x="173" y="460"/>
                </a:lnTo>
                <a:lnTo>
                  <a:pt x="164" y="454"/>
                </a:lnTo>
                <a:lnTo>
                  <a:pt x="47" y="469"/>
                </a:lnTo>
                <a:lnTo>
                  <a:pt x="7" y="473"/>
                </a:lnTo>
                <a:lnTo>
                  <a:pt x="2" y="47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883"/>
          <p:cNvSpPr>
            <a:spLocks/>
          </p:cNvSpPr>
          <p:nvPr/>
        </p:nvSpPr>
        <p:spPr bwMode="auto">
          <a:xfrm>
            <a:off x="5800725" y="2070221"/>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884"/>
          <p:cNvSpPr>
            <a:spLocks/>
          </p:cNvSpPr>
          <p:nvPr/>
        </p:nvSpPr>
        <p:spPr bwMode="auto">
          <a:xfrm>
            <a:off x="5800725" y="2070221"/>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885"/>
          <p:cNvSpPr>
            <a:spLocks/>
          </p:cNvSpPr>
          <p:nvPr/>
        </p:nvSpPr>
        <p:spPr bwMode="auto">
          <a:xfrm>
            <a:off x="5800725" y="2070221"/>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886"/>
          <p:cNvSpPr>
            <a:spLocks/>
          </p:cNvSpPr>
          <p:nvPr/>
        </p:nvSpPr>
        <p:spPr bwMode="auto">
          <a:xfrm>
            <a:off x="5800725" y="2070221"/>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887"/>
          <p:cNvSpPr>
            <a:spLocks/>
          </p:cNvSpPr>
          <p:nvPr/>
        </p:nvSpPr>
        <p:spPr bwMode="auto">
          <a:xfrm>
            <a:off x="5672138" y="2219446"/>
            <a:ext cx="11113" cy="30163"/>
          </a:xfrm>
          <a:custGeom>
            <a:avLst/>
            <a:gdLst>
              <a:gd name="T0" fmla="*/ 7 w 7"/>
              <a:gd name="T1" fmla="*/ 2 h 19"/>
              <a:gd name="T2" fmla="*/ 7 w 7"/>
              <a:gd name="T3" fmla="*/ 17 h 19"/>
              <a:gd name="T4" fmla="*/ 0 w 7"/>
              <a:gd name="T5" fmla="*/ 19 h 19"/>
              <a:gd name="T6" fmla="*/ 0 w 7"/>
              <a:gd name="T7" fmla="*/ 11 h 19"/>
              <a:gd name="T8" fmla="*/ 3 w 7"/>
              <a:gd name="T9" fmla="*/ 4 h 19"/>
              <a:gd name="T10" fmla="*/ 7 w 7"/>
              <a:gd name="T11" fmla="*/ 0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17"/>
                </a:lnTo>
                <a:lnTo>
                  <a:pt x="0" y="19"/>
                </a:lnTo>
                <a:lnTo>
                  <a:pt x="0" y="11"/>
                </a:lnTo>
                <a:lnTo>
                  <a:pt x="3" y="4"/>
                </a:lnTo>
                <a:lnTo>
                  <a:pt x="7" y="0"/>
                </a:lnTo>
                <a:lnTo>
                  <a:pt x="7"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888"/>
          <p:cNvSpPr>
            <a:spLocks/>
          </p:cNvSpPr>
          <p:nvPr/>
        </p:nvSpPr>
        <p:spPr bwMode="auto">
          <a:xfrm>
            <a:off x="5672138" y="2219446"/>
            <a:ext cx="11113" cy="30163"/>
          </a:xfrm>
          <a:custGeom>
            <a:avLst/>
            <a:gdLst>
              <a:gd name="T0" fmla="*/ 7 w 7"/>
              <a:gd name="T1" fmla="*/ 2 h 19"/>
              <a:gd name="T2" fmla="*/ 7 w 7"/>
              <a:gd name="T3" fmla="*/ 17 h 19"/>
              <a:gd name="T4" fmla="*/ 0 w 7"/>
              <a:gd name="T5" fmla="*/ 19 h 19"/>
              <a:gd name="T6" fmla="*/ 0 w 7"/>
              <a:gd name="T7" fmla="*/ 11 h 19"/>
              <a:gd name="T8" fmla="*/ 3 w 7"/>
              <a:gd name="T9" fmla="*/ 4 h 19"/>
              <a:gd name="T10" fmla="*/ 7 w 7"/>
              <a:gd name="T11" fmla="*/ 0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17"/>
                </a:lnTo>
                <a:lnTo>
                  <a:pt x="0" y="19"/>
                </a:lnTo>
                <a:lnTo>
                  <a:pt x="0" y="11"/>
                </a:lnTo>
                <a:lnTo>
                  <a:pt x="3" y="4"/>
                </a:lnTo>
                <a:lnTo>
                  <a:pt x="7" y="0"/>
                </a:lnTo>
                <a:lnTo>
                  <a:pt x="7"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889"/>
          <p:cNvSpPr>
            <a:spLocks/>
          </p:cNvSpPr>
          <p:nvPr/>
        </p:nvSpPr>
        <p:spPr bwMode="auto">
          <a:xfrm>
            <a:off x="5875338" y="2127371"/>
            <a:ext cx="47625" cy="34925"/>
          </a:xfrm>
          <a:custGeom>
            <a:avLst/>
            <a:gdLst>
              <a:gd name="T0" fmla="*/ 19 w 30"/>
              <a:gd name="T1" fmla="*/ 0 h 22"/>
              <a:gd name="T2" fmla="*/ 28 w 30"/>
              <a:gd name="T3" fmla="*/ 7 h 22"/>
              <a:gd name="T4" fmla="*/ 30 w 30"/>
              <a:gd name="T5" fmla="*/ 15 h 22"/>
              <a:gd name="T6" fmla="*/ 24 w 30"/>
              <a:gd name="T7" fmla="*/ 20 h 22"/>
              <a:gd name="T8" fmla="*/ 9 w 30"/>
              <a:gd name="T9" fmla="*/ 22 h 22"/>
              <a:gd name="T10" fmla="*/ 9 w 30"/>
              <a:gd name="T11" fmla="*/ 20 h 22"/>
              <a:gd name="T12" fmla="*/ 0 w 30"/>
              <a:gd name="T13" fmla="*/ 15 h 22"/>
              <a:gd name="T14" fmla="*/ 9 w 30"/>
              <a:gd name="T15" fmla="*/ 13 h 22"/>
              <a:gd name="T16" fmla="*/ 15 w 30"/>
              <a:gd name="T17" fmla="*/ 9 h 22"/>
              <a:gd name="T18" fmla="*/ 13 w 30"/>
              <a:gd name="T19" fmla="*/ 0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28" y="7"/>
                </a:lnTo>
                <a:lnTo>
                  <a:pt x="30" y="15"/>
                </a:lnTo>
                <a:lnTo>
                  <a:pt x="24" y="20"/>
                </a:lnTo>
                <a:lnTo>
                  <a:pt x="9" y="22"/>
                </a:lnTo>
                <a:lnTo>
                  <a:pt x="9" y="20"/>
                </a:lnTo>
                <a:lnTo>
                  <a:pt x="0" y="15"/>
                </a:lnTo>
                <a:lnTo>
                  <a:pt x="9" y="13"/>
                </a:lnTo>
                <a:lnTo>
                  <a:pt x="15" y="9"/>
                </a:lnTo>
                <a:lnTo>
                  <a:pt x="13" y="0"/>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890"/>
          <p:cNvSpPr>
            <a:spLocks/>
          </p:cNvSpPr>
          <p:nvPr/>
        </p:nvSpPr>
        <p:spPr bwMode="auto">
          <a:xfrm>
            <a:off x="5875338" y="2127371"/>
            <a:ext cx="47625" cy="34925"/>
          </a:xfrm>
          <a:custGeom>
            <a:avLst/>
            <a:gdLst>
              <a:gd name="T0" fmla="*/ 19 w 30"/>
              <a:gd name="T1" fmla="*/ 0 h 22"/>
              <a:gd name="T2" fmla="*/ 28 w 30"/>
              <a:gd name="T3" fmla="*/ 7 h 22"/>
              <a:gd name="T4" fmla="*/ 30 w 30"/>
              <a:gd name="T5" fmla="*/ 15 h 22"/>
              <a:gd name="T6" fmla="*/ 24 w 30"/>
              <a:gd name="T7" fmla="*/ 20 h 22"/>
              <a:gd name="T8" fmla="*/ 9 w 30"/>
              <a:gd name="T9" fmla="*/ 22 h 22"/>
              <a:gd name="T10" fmla="*/ 9 w 30"/>
              <a:gd name="T11" fmla="*/ 20 h 22"/>
              <a:gd name="T12" fmla="*/ 0 w 30"/>
              <a:gd name="T13" fmla="*/ 15 h 22"/>
              <a:gd name="T14" fmla="*/ 9 w 30"/>
              <a:gd name="T15" fmla="*/ 13 h 22"/>
              <a:gd name="T16" fmla="*/ 15 w 30"/>
              <a:gd name="T17" fmla="*/ 9 h 22"/>
              <a:gd name="T18" fmla="*/ 13 w 30"/>
              <a:gd name="T19" fmla="*/ 0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28" y="7"/>
                </a:lnTo>
                <a:lnTo>
                  <a:pt x="30" y="15"/>
                </a:lnTo>
                <a:lnTo>
                  <a:pt x="24" y="20"/>
                </a:lnTo>
                <a:lnTo>
                  <a:pt x="9" y="22"/>
                </a:lnTo>
                <a:lnTo>
                  <a:pt x="9" y="20"/>
                </a:lnTo>
                <a:lnTo>
                  <a:pt x="0" y="15"/>
                </a:lnTo>
                <a:lnTo>
                  <a:pt x="9" y="13"/>
                </a:lnTo>
                <a:lnTo>
                  <a:pt x="15" y="9"/>
                </a:lnTo>
                <a:lnTo>
                  <a:pt x="13" y="0"/>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891"/>
          <p:cNvSpPr>
            <a:spLocks/>
          </p:cNvSpPr>
          <p:nvPr/>
        </p:nvSpPr>
        <p:spPr bwMode="auto">
          <a:xfrm>
            <a:off x="6091238" y="5056309"/>
            <a:ext cx="58738" cy="36513"/>
          </a:xfrm>
          <a:custGeom>
            <a:avLst/>
            <a:gdLst>
              <a:gd name="T0" fmla="*/ 0 w 37"/>
              <a:gd name="T1" fmla="*/ 19 h 23"/>
              <a:gd name="T2" fmla="*/ 7 w 37"/>
              <a:gd name="T3" fmla="*/ 21 h 23"/>
              <a:gd name="T4" fmla="*/ 13 w 37"/>
              <a:gd name="T5" fmla="*/ 17 h 23"/>
              <a:gd name="T6" fmla="*/ 22 w 37"/>
              <a:gd name="T7" fmla="*/ 11 h 23"/>
              <a:gd name="T8" fmla="*/ 28 w 37"/>
              <a:gd name="T9" fmla="*/ 8 h 23"/>
              <a:gd name="T10" fmla="*/ 28 w 37"/>
              <a:gd name="T11" fmla="*/ 6 h 23"/>
              <a:gd name="T12" fmla="*/ 37 w 37"/>
              <a:gd name="T13" fmla="*/ 0 h 23"/>
              <a:gd name="T14" fmla="*/ 30 w 37"/>
              <a:gd name="T15" fmla="*/ 6 h 23"/>
              <a:gd name="T16" fmla="*/ 15 w 37"/>
              <a:gd name="T17" fmla="*/ 17 h 23"/>
              <a:gd name="T18" fmla="*/ 13 w 37"/>
              <a:gd name="T19" fmla="*/ 19 h 23"/>
              <a:gd name="T20" fmla="*/ 5 w 37"/>
              <a:gd name="T21" fmla="*/ 23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7" y="21"/>
                </a:lnTo>
                <a:lnTo>
                  <a:pt x="13" y="17"/>
                </a:lnTo>
                <a:lnTo>
                  <a:pt x="22" y="11"/>
                </a:lnTo>
                <a:lnTo>
                  <a:pt x="28" y="8"/>
                </a:lnTo>
                <a:lnTo>
                  <a:pt x="28" y="6"/>
                </a:lnTo>
                <a:lnTo>
                  <a:pt x="37" y="0"/>
                </a:lnTo>
                <a:lnTo>
                  <a:pt x="30" y="6"/>
                </a:lnTo>
                <a:lnTo>
                  <a:pt x="15" y="17"/>
                </a:lnTo>
                <a:lnTo>
                  <a:pt x="13" y="19"/>
                </a:lnTo>
                <a:lnTo>
                  <a:pt x="5" y="23"/>
                </a:lnTo>
                <a:lnTo>
                  <a:pt x="0" y="1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892"/>
          <p:cNvSpPr>
            <a:spLocks/>
          </p:cNvSpPr>
          <p:nvPr/>
        </p:nvSpPr>
        <p:spPr bwMode="auto">
          <a:xfrm>
            <a:off x="6091238" y="5056309"/>
            <a:ext cx="58738" cy="36513"/>
          </a:xfrm>
          <a:custGeom>
            <a:avLst/>
            <a:gdLst>
              <a:gd name="T0" fmla="*/ 0 w 37"/>
              <a:gd name="T1" fmla="*/ 19 h 23"/>
              <a:gd name="T2" fmla="*/ 7 w 37"/>
              <a:gd name="T3" fmla="*/ 21 h 23"/>
              <a:gd name="T4" fmla="*/ 13 w 37"/>
              <a:gd name="T5" fmla="*/ 17 h 23"/>
              <a:gd name="T6" fmla="*/ 22 w 37"/>
              <a:gd name="T7" fmla="*/ 11 h 23"/>
              <a:gd name="T8" fmla="*/ 28 w 37"/>
              <a:gd name="T9" fmla="*/ 8 h 23"/>
              <a:gd name="T10" fmla="*/ 28 w 37"/>
              <a:gd name="T11" fmla="*/ 6 h 23"/>
              <a:gd name="T12" fmla="*/ 37 w 37"/>
              <a:gd name="T13" fmla="*/ 0 h 23"/>
              <a:gd name="T14" fmla="*/ 30 w 37"/>
              <a:gd name="T15" fmla="*/ 6 h 23"/>
              <a:gd name="T16" fmla="*/ 15 w 37"/>
              <a:gd name="T17" fmla="*/ 17 h 23"/>
              <a:gd name="T18" fmla="*/ 13 w 37"/>
              <a:gd name="T19" fmla="*/ 19 h 23"/>
              <a:gd name="T20" fmla="*/ 5 w 37"/>
              <a:gd name="T21" fmla="*/ 23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7" y="21"/>
                </a:lnTo>
                <a:lnTo>
                  <a:pt x="13" y="17"/>
                </a:lnTo>
                <a:lnTo>
                  <a:pt x="22" y="11"/>
                </a:lnTo>
                <a:lnTo>
                  <a:pt x="28" y="8"/>
                </a:lnTo>
                <a:lnTo>
                  <a:pt x="28" y="6"/>
                </a:lnTo>
                <a:lnTo>
                  <a:pt x="37" y="0"/>
                </a:lnTo>
                <a:lnTo>
                  <a:pt x="30" y="6"/>
                </a:lnTo>
                <a:lnTo>
                  <a:pt x="15" y="17"/>
                </a:lnTo>
                <a:lnTo>
                  <a:pt x="13" y="19"/>
                </a:lnTo>
                <a:lnTo>
                  <a:pt x="5" y="23"/>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6" name="Freeform 893"/>
          <p:cNvSpPr>
            <a:spLocks/>
          </p:cNvSpPr>
          <p:nvPr/>
        </p:nvSpPr>
        <p:spPr bwMode="auto">
          <a:xfrm>
            <a:off x="7326313" y="3021134"/>
            <a:ext cx="9525" cy="33338"/>
          </a:xfrm>
          <a:custGeom>
            <a:avLst/>
            <a:gdLst>
              <a:gd name="T0" fmla="*/ 0 w 6"/>
              <a:gd name="T1" fmla="*/ 21 h 21"/>
              <a:gd name="T2" fmla="*/ 6 w 6"/>
              <a:gd name="T3" fmla="*/ 0 h 21"/>
              <a:gd name="T4" fmla="*/ 6 w 6"/>
              <a:gd name="T5" fmla="*/ 6 h 21"/>
              <a:gd name="T6" fmla="*/ 0 w 6"/>
              <a:gd name="T7" fmla="*/ 21 h 21"/>
            </a:gdLst>
            <a:ahLst/>
            <a:cxnLst>
              <a:cxn ang="0">
                <a:pos x="T0" y="T1"/>
              </a:cxn>
              <a:cxn ang="0">
                <a:pos x="T2" y="T3"/>
              </a:cxn>
              <a:cxn ang="0">
                <a:pos x="T4" y="T5"/>
              </a:cxn>
              <a:cxn ang="0">
                <a:pos x="T6" y="T7"/>
              </a:cxn>
            </a:cxnLst>
            <a:rect l="0" t="0" r="r" b="b"/>
            <a:pathLst>
              <a:path w="6" h="21">
                <a:moveTo>
                  <a:pt x="0" y="21"/>
                </a:moveTo>
                <a:lnTo>
                  <a:pt x="6" y="0"/>
                </a:lnTo>
                <a:lnTo>
                  <a:pt x="6" y="6"/>
                </a:lnTo>
                <a:lnTo>
                  <a:pt x="0" y="2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894"/>
          <p:cNvSpPr>
            <a:spLocks/>
          </p:cNvSpPr>
          <p:nvPr/>
        </p:nvSpPr>
        <p:spPr bwMode="auto">
          <a:xfrm>
            <a:off x="7326313" y="3021134"/>
            <a:ext cx="9525" cy="33338"/>
          </a:xfrm>
          <a:custGeom>
            <a:avLst/>
            <a:gdLst>
              <a:gd name="T0" fmla="*/ 0 w 6"/>
              <a:gd name="T1" fmla="*/ 21 h 21"/>
              <a:gd name="T2" fmla="*/ 6 w 6"/>
              <a:gd name="T3" fmla="*/ 0 h 21"/>
              <a:gd name="T4" fmla="*/ 6 w 6"/>
              <a:gd name="T5" fmla="*/ 6 h 21"/>
              <a:gd name="T6" fmla="*/ 0 w 6"/>
              <a:gd name="T7" fmla="*/ 21 h 21"/>
            </a:gdLst>
            <a:ahLst/>
            <a:cxnLst>
              <a:cxn ang="0">
                <a:pos x="T0" y="T1"/>
              </a:cxn>
              <a:cxn ang="0">
                <a:pos x="T2" y="T3"/>
              </a:cxn>
              <a:cxn ang="0">
                <a:pos x="T4" y="T5"/>
              </a:cxn>
              <a:cxn ang="0">
                <a:pos x="T6" y="T7"/>
              </a:cxn>
            </a:cxnLst>
            <a:rect l="0" t="0" r="r" b="b"/>
            <a:pathLst>
              <a:path w="6" h="21">
                <a:moveTo>
                  <a:pt x="0" y="21"/>
                </a:moveTo>
                <a:lnTo>
                  <a:pt x="6" y="0"/>
                </a:lnTo>
                <a:lnTo>
                  <a:pt x="6" y="6"/>
                </a:lnTo>
                <a:lnTo>
                  <a:pt x="0" y="2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895"/>
          <p:cNvSpPr>
            <a:spLocks/>
          </p:cNvSpPr>
          <p:nvPr/>
        </p:nvSpPr>
        <p:spPr bwMode="auto">
          <a:xfrm>
            <a:off x="7065963" y="4035546"/>
            <a:ext cx="30163" cy="30163"/>
          </a:xfrm>
          <a:custGeom>
            <a:avLst/>
            <a:gdLst>
              <a:gd name="T0" fmla="*/ 19 w 19"/>
              <a:gd name="T1" fmla="*/ 0 h 19"/>
              <a:gd name="T2" fmla="*/ 17 w 19"/>
              <a:gd name="T3" fmla="*/ 0 h 19"/>
              <a:gd name="T4" fmla="*/ 10 w 19"/>
              <a:gd name="T5" fmla="*/ 4 h 19"/>
              <a:gd name="T6" fmla="*/ 2 w 19"/>
              <a:gd name="T7" fmla="*/ 12 h 19"/>
              <a:gd name="T8" fmla="*/ 0 w 19"/>
              <a:gd name="T9" fmla="*/ 19 h 19"/>
              <a:gd name="T10" fmla="*/ 4 w 19"/>
              <a:gd name="T11" fmla="*/ 12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17" y="0"/>
                </a:lnTo>
                <a:lnTo>
                  <a:pt x="10" y="4"/>
                </a:lnTo>
                <a:lnTo>
                  <a:pt x="2" y="12"/>
                </a:lnTo>
                <a:lnTo>
                  <a:pt x="0" y="19"/>
                </a:lnTo>
                <a:lnTo>
                  <a:pt x="4" y="12"/>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896"/>
          <p:cNvSpPr>
            <a:spLocks/>
          </p:cNvSpPr>
          <p:nvPr/>
        </p:nvSpPr>
        <p:spPr bwMode="auto">
          <a:xfrm>
            <a:off x="7065963" y="4035546"/>
            <a:ext cx="30163" cy="30163"/>
          </a:xfrm>
          <a:custGeom>
            <a:avLst/>
            <a:gdLst>
              <a:gd name="T0" fmla="*/ 19 w 19"/>
              <a:gd name="T1" fmla="*/ 0 h 19"/>
              <a:gd name="T2" fmla="*/ 17 w 19"/>
              <a:gd name="T3" fmla="*/ 0 h 19"/>
              <a:gd name="T4" fmla="*/ 10 w 19"/>
              <a:gd name="T5" fmla="*/ 4 h 19"/>
              <a:gd name="T6" fmla="*/ 2 w 19"/>
              <a:gd name="T7" fmla="*/ 12 h 19"/>
              <a:gd name="T8" fmla="*/ 0 w 19"/>
              <a:gd name="T9" fmla="*/ 19 h 19"/>
              <a:gd name="T10" fmla="*/ 4 w 19"/>
              <a:gd name="T11" fmla="*/ 12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17" y="0"/>
                </a:lnTo>
                <a:lnTo>
                  <a:pt x="10" y="4"/>
                </a:lnTo>
                <a:lnTo>
                  <a:pt x="2" y="12"/>
                </a:lnTo>
                <a:lnTo>
                  <a:pt x="0" y="19"/>
                </a:lnTo>
                <a:lnTo>
                  <a:pt x="4" y="12"/>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0" name="Freeform 897"/>
          <p:cNvSpPr>
            <a:spLocks/>
          </p:cNvSpPr>
          <p:nvPr/>
        </p:nvSpPr>
        <p:spPr bwMode="auto">
          <a:xfrm>
            <a:off x="7065963" y="4035546"/>
            <a:ext cx="30163" cy="30163"/>
          </a:xfrm>
          <a:custGeom>
            <a:avLst/>
            <a:gdLst>
              <a:gd name="T0" fmla="*/ 19 w 19"/>
              <a:gd name="T1" fmla="*/ 0 h 19"/>
              <a:gd name="T2" fmla="*/ 4 w 19"/>
              <a:gd name="T3" fmla="*/ 12 h 19"/>
              <a:gd name="T4" fmla="*/ 0 w 19"/>
              <a:gd name="T5" fmla="*/ 19 h 19"/>
              <a:gd name="T6" fmla="*/ 2 w 19"/>
              <a:gd name="T7" fmla="*/ 12 h 19"/>
              <a:gd name="T8" fmla="*/ 10 w 19"/>
              <a:gd name="T9" fmla="*/ 4 h 19"/>
              <a:gd name="T10" fmla="*/ 17 w 19"/>
              <a:gd name="T11" fmla="*/ 0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4" y="12"/>
                </a:lnTo>
                <a:lnTo>
                  <a:pt x="0" y="19"/>
                </a:lnTo>
                <a:lnTo>
                  <a:pt x="2" y="12"/>
                </a:lnTo>
                <a:lnTo>
                  <a:pt x="10" y="4"/>
                </a:lnTo>
                <a:lnTo>
                  <a:pt x="17" y="0"/>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898"/>
          <p:cNvSpPr>
            <a:spLocks/>
          </p:cNvSpPr>
          <p:nvPr/>
        </p:nvSpPr>
        <p:spPr bwMode="auto">
          <a:xfrm>
            <a:off x="7065963" y="4035546"/>
            <a:ext cx="30163" cy="30163"/>
          </a:xfrm>
          <a:custGeom>
            <a:avLst/>
            <a:gdLst>
              <a:gd name="T0" fmla="*/ 19 w 19"/>
              <a:gd name="T1" fmla="*/ 0 h 19"/>
              <a:gd name="T2" fmla="*/ 4 w 19"/>
              <a:gd name="T3" fmla="*/ 12 h 19"/>
              <a:gd name="T4" fmla="*/ 0 w 19"/>
              <a:gd name="T5" fmla="*/ 19 h 19"/>
              <a:gd name="T6" fmla="*/ 2 w 19"/>
              <a:gd name="T7" fmla="*/ 12 h 19"/>
              <a:gd name="T8" fmla="*/ 10 w 19"/>
              <a:gd name="T9" fmla="*/ 4 h 19"/>
              <a:gd name="T10" fmla="*/ 17 w 19"/>
              <a:gd name="T11" fmla="*/ 0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4" y="12"/>
                </a:lnTo>
                <a:lnTo>
                  <a:pt x="0" y="19"/>
                </a:lnTo>
                <a:lnTo>
                  <a:pt x="2" y="12"/>
                </a:lnTo>
                <a:lnTo>
                  <a:pt x="10" y="4"/>
                </a:lnTo>
                <a:lnTo>
                  <a:pt x="17" y="0"/>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2" name="Freeform 899"/>
          <p:cNvSpPr>
            <a:spLocks/>
          </p:cNvSpPr>
          <p:nvPr/>
        </p:nvSpPr>
        <p:spPr bwMode="auto">
          <a:xfrm>
            <a:off x="7135813" y="3981571"/>
            <a:ext cx="47625" cy="15875"/>
          </a:xfrm>
          <a:custGeom>
            <a:avLst/>
            <a:gdLst>
              <a:gd name="T0" fmla="*/ 30 w 30"/>
              <a:gd name="T1" fmla="*/ 0 h 10"/>
              <a:gd name="T2" fmla="*/ 28 w 30"/>
              <a:gd name="T3" fmla="*/ 0 h 10"/>
              <a:gd name="T4" fmla="*/ 20 w 30"/>
              <a:gd name="T5" fmla="*/ 2 h 10"/>
              <a:gd name="T6" fmla="*/ 7 w 30"/>
              <a:gd name="T7" fmla="*/ 6 h 10"/>
              <a:gd name="T8" fmla="*/ 0 w 30"/>
              <a:gd name="T9" fmla="*/ 10 h 10"/>
              <a:gd name="T10" fmla="*/ 15 w 30"/>
              <a:gd name="T11" fmla="*/ 4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28" y="0"/>
                </a:lnTo>
                <a:lnTo>
                  <a:pt x="20" y="2"/>
                </a:lnTo>
                <a:lnTo>
                  <a:pt x="7" y="6"/>
                </a:lnTo>
                <a:lnTo>
                  <a:pt x="0" y="10"/>
                </a:lnTo>
                <a:lnTo>
                  <a:pt x="15" y="4"/>
                </a:lnTo>
                <a:lnTo>
                  <a:pt x="3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Freeform 900"/>
          <p:cNvSpPr>
            <a:spLocks/>
          </p:cNvSpPr>
          <p:nvPr/>
        </p:nvSpPr>
        <p:spPr bwMode="auto">
          <a:xfrm>
            <a:off x="7135813" y="3981571"/>
            <a:ext cx="47625" cy="15875"/>
          </a:xfrm>
          <a:custGeom>
            <a:avLst/>
            <a:gdLst>
              <a:gd name="T0" fmla="*/ 30 w 30"/>
              <a:gd name="T1" fmla="*/ 0 h 10"/>
              <a:gd name="T2" fmla="*/ 28 w 30"/>
              <a:gd name="T3" fmla="*/ 0 h 10"/>
              <a:gd name="T4" fmla="*/ 20 w 30"/>
              <a:gd name="T5" fmla="*/ 2 h 10"/>
              <a:gd name="T6" fmla="*/ 7 w 30"/>
              <a:gd name="T7" fmla="*/ 6 h 10"/>
              <a:gd name="T8" fmla="*/ 0 w 30"/>
              <a:gd name="T9" fmla="*/ 10 h 10"/>
              <a:gd name="T10" fmla="*/ 15 w 30"/>
              <a:gd name="T11" fmla="*/ 4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28" y="0"/>
                </a:lnTo>
                <a:lnTo>
                  <a:pt x="20" y="2"/>
                </a:lnTo>
                <a:lnTo>
                  <a:pt x="7" y="6"/>
                </a:lnTo>
                <a:lnTo>
                  <a:pt x="0" y="10"/>
                </a:lnTo>
                <a:lnTo>
                  <a:pt x="15" y="4"/>
                </a:lnTo>
                <a:lnTo>
                  <a:pt x="3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4" name="Freeform 901"/>
          <p:cNvSpPr>
            <a:spLocks/>
          </p:cNvSpPr>
          <p:nvPr/>
        </p:nvSpPr>
        <p:spPr bwMode="auto">
          <a:xfrm>
            <a:off x="7210425" y="3930771"/>
            <a:ext cx="30163" cy="60325"/>
          </a:xfrm>
          <a:custGeom>
            <a:avLst/>
            <a:gdLst>
              <a:gd name="T0" fmla="*/ 19 w 19"/>
              <a:gd name="T1" fmla="*/ 0 h 38"/>
              <a:gd name="T2" fmla="*/ 13 w 19"/>
              <a:gd name="T3" fmla="*/ 6 h 38"/>
              <a:gd name="T4" fmla="*/ 9 w 19"/>
              <a:gd name="T5" fmla="*/ 15 h 38"/>
              <a:gd name="T6" fmla="*/ 5 w 19"/>
              <a:gd name="T7" fmla="*/ 21 h 38"/>
              <a:gd name="T8" fmla="*/ 0 w 19"/>
              <a:gd name="T9" fmla="*/ 38 h 38"/>
              <a:gd name="T10" fmla="*/ 9 w 19"/>
              <a:gd name="T11" fmla="*/ 17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13" y="6"/>
                </a:lnTo>
                <a:lnTo>
                  <a:pt x="9" y="15"/>
                </a:lnTo>
                <a:lnTo>
                  <a:pt x="5" y="21"/>
                </a:lnTo>
                <a:lnTo>
                  <a:pt x="0" y="38"/>
                </a:lnTo>
                <a:lnTo>
                  <a:pt x="9" y="17"/>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902"/>
          <p:cNvSpPr>
            <a:spLocks/>
          </p:cNvSpPr>
          <p:nvPr/>
        </p:nvSpPr>
        <p:spPr bwMode="auto">
          <a:xfrm>
            <a:off x="7210425" y="3930771"/>
            <a:ext cx="30163" cy="60325"/>
          </a:xfrm>
          <a:custGeom>
            <a:avLst/>
            <a:gdLst>
              <a:gd name="T0" fmla="*/ 19 w 19"/>
              <a:gd name="T1" fmla="*/ 0 h 38"/>
              <a:gd name="T2" fmla="*/ 13 w 19"/>
              <a:gd name="T3" fmla="*/ 6 h 38"/>
              <a:gd name="T4" fmla="*/ 9 w 19"/>
              <a:gd name="T5" fmla="*/ 15 h 38"/>
              <a:gd name="T6" fmla="*/ 5 w 19"/>
              <a:gd name="T7" fmla="*/ 21 h 38"/>
              <a:gd name="T8" fmla="*/ 0 w 19"/>
              <a:gd name="T9" fmla="*/ 38 h 38"/>
              <a:gd name="T10" fmla="*/ 9 w 19"/>
              <a:gd name="T11" fmla="*/ 17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13" y="6"/>
                </a:lnTo>
                <a:lnTo>
                  <a:pt x="9" y="15"/>
                </a:lnTo>
                <a:lnTo>
                  <a:pt x="5" y="21"/>
                </a:lnTo>
                <a:lnTo>
                  <a:pt x="0" y="38"/>
                </a:lnTo>
                <a:lnTo>
                  <a:pt x="9" y="17"/>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6" name="Freeform 903"/>
          <p:cNvSpPr>
            <a:spLocks/>
          </p:cNvSpPr>
          <p:nvPr/>
        </p:nvSpPr>
        <p:spPr bwMode="auto">
          <a:xfrm>
            <a:off x="7251700" y="3900609"/>
            <a:ext cx="9525" cy="9525"/>
          </a:xfrm>
          <a:custGeom>
            <a:avLst/>
            <a:gdLst>
              <a:gd name="T0" fmla="*/ 0 w 6"/>
              <a:gd name="T1" fmla="*/ 6 h 6"/>
              <a:gd name="T2" fmla="*/ 6 w 6"/>
              <a:gd name="T3" fmla="*/ 0 h 6"/>
              <a:gd name="T4" fmla="*/ 2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2" y="0"/>
                </a:lnTo>
                <a:lnTo>
                  <a:pt x="0" y="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904"/>
          <p:cNvSpPr>
            <a:spLocks/>
          </p:cNvSpPr>
          <p:nvPr/>
        </p:nvSpPr>
        <p:spPr bwMode="auto">
          <a:xfrm>
            <a:off x="7251700" y="3900609"/>
            <a:ext cx="9525" cy="9525"/>
          </a:xfrm>
          <a:custGeom>
            <a:avLst/>
            <a:gdLst>
              <a:gd name="T0" fmla="*/ 0 w 6"/>
              <a:gd name="T1" fmla="*/ 6 h 6"/>
              <a:gd name="T2" fmla="*/ 6 w 6"/>
              <a:gd name="T3" fmla="*/ 0 h 6"/>
              <a:gd name="T4" fmla="*/ 2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2" y="0"/>
                </a:lnTo>
                <a:lnTo>
                  <a:pt x="0" y="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8" name="Freeform 905"/>
          <p:cNvSpPr>
            <a:spLocks/>
          </p:cNvSpPr>
          <p:nvPr/>
        </p:nvSpPr>
        <p:spPr bwMode="auto">
          <a:xfrm>
            <a:off x="7272338" y="3868859"/>
            <a:ext cx="19050" cy="20638"/>
          </a:xfrm>
          <a:custGeom>
            <a:avLst/>
            <a:gdLst>
              <a:gd name="T0" fmla="*/ 12 w 12"/>
              <a:gd name="T1" fmla="*/ 0 h 13"/>
              <a:gd name="T2" fmla="*/ 12 w 12"/>
              <a:gd name="T3" fmla="*/ 0 h 13"/>
              <a:gd name="T4" fmla="*/ 12 w 12"/>
              <a:gd name="T5" fmla="*/ 0 h 13"/>
              <a:gd name="T6" fmla="*/ 4 w 12"/>
              <a:gd name="T7" fmla="*/ 7 h 13"/>
              <a:gd name="T8" fmla="*/ 0 w 12"/>
              <a:gd name="T9" fmla="*/ 13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12" y="0"/>
                </a:lnTo>
                <a:lnTo>
                  <a:pt x="12" y="0"/>
                </a:lnTo>
                <a:lnTo>
                  <a:pt x="4" y="7"/>
                </a:lnTo>
                <a:lnTo>
                  <a:pt x="0" y="13"/>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906"/>
          <p:cNvSpPr>
            <a:spLocks/>
          </p:cNvSpPr>
          <p:nvPr/>
        </p:nvSpPr>
        <p:spPr bwMode="auto">
          <a:xfrm>
            <a:off x="7272338" y="3868859"/>
            <a:ext cx="19050" cy="20638"/>
          </a:xfrm>
          <a:custGeom>
            <a:avLst/>
            <a:gdLst>
              <a:gd name="T0" fmla="*/ 12 w 12"/>
              <a:gd name="T1" fmla="*/ 0 h 13"/>
              <a:gd name="T2" fmla="*/ 12 w 12"/>
              <a:gd name="T3" fmla="*/ 0 h 13"/>
              <a:gd name="T4" fmla="*/ 12 w 12"/>
              <a:gd name="T5" fmla="*/ 0 h 13"/>
              <a:gd name="T6" fmla="*/ 4 w 12"/>
              <a:gd name="T7" fmla="*/ 7 h 13"/>
              <a:gd name="T8" fmla="*/ 0 w 12"/>
              <a:gd name="T9" fmla="*/ 13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12" y="0"/>
                </a:lnTo>
                <a:lnTo>
                  <a:pt x="12" y="0"/>
                </a:lnTo>
                <a:lnTo>
                  <a:pt x="4" y="7"/>
                </a:lnTo>
                <a:lnTo>
                  <a:pt x="0" y="13"/>
                </a:lnTo>
                <a:lnTo>
                  <a:pt x="1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0" name="Freeform 907"/>
          <p:cNvSpPr>
            <a:spLocks/>
          </p:cNvSpPr>
          <p:nvPr/>
        </p:nvSpPr>
        <p:spPr bwMode="auto">
          <a:xfrm>
            <a:off x="7308850" y="3757734"/>
            <a:ext cx="20638" cy="101600"/>
          </a:xfrm>
          <a:custGeom>
            <a:avLst/>
            <a:gdLst>
              <a:gd name="T0" fmla="*/ 13 w 13"/>
              <a:gd name="T1" fmla="*/ 60 h 64"/>
              <a:gd name="T2" fmla="*/ 13 w 13"/>
              <a:gd name="T3" fmla="*/ 45 h 64"/>
              <a:gd name="T4" fmla="*/ 11 w 13"/>
              <a:gd name="T5" fmla="*/ 23 h 64"/>
              <a:gd name="T6" fmla="*/ 9 w 13"/>
              <a:gd name="T7" fmla="*/ 15 h 64"/>
              <a:gd name="T8" fmla="*/ 2 w 13"/>
              <a:gd name="T9" fmla="*/ 0 h 64"/>
              <a:gd name="T10" fmla="*/ 4 w 13"/>
              <a:gd name="T11" fmla="*/ 9 h 64"/>
              <a:gd name="T12" fmla="*/ 9 w 13"/>
              <a:gd name="T13" fmla="*/ 15 h 64"/>
              <a:gd name="T14" fmla="*/ 9 w 13"/>
              <a:gd name="T15" fmla="*/ 21 h 64"/>
              <a:gd name="T16" fmla="*/ 11 w 13"/>
              <a:gd name="T17" fmla="*/ 49 h 64"/>
              <a:gd name="T18" fmla="*/ 9 w 13"/>
              <a:gd name="T19" fmla="*/ 55 h 64"/>
              <a:gd name="T20" fmla="*/ 0 w 13"/>
              <a:gd name="T21" fmla="*/ 62 h 64"/>
              <a:gd name="T22" fmla="*/ 2 w 13"/>
              <a:gd name="T23" fmla="*/ 64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13" y="45"/>
                </a:lnTo>
                <a:lnTo>
                  <a:pt x="11" y="23"/>
                </a:lnTo>
                <a:lnTo>
                  <a:pt x="9" y="15"/>
                </a:lnTo>
                <a:lnTo>
                  <a:pt x="2" y="0"/>
                </a:lnTo>
                <a:lnTo>
                  <a:pt x="4" y="9"/>
                </a:lnTo>
                <a:lnTo>
                  <a:pt x="9" y="15"/>
                </a:lnTo>
                <a:lnTo>
                  <a:pt x="9" y="21"/>
                </a:lnTo>
                <a:lnTo>
                  <a:pt x="11" y="49"/>
                </a:lnTo>
                <a:lnTo>
                  <a:pt x="9" y="55"/>
                </a:lnTo>
                <a:lnTo>
                  <a:pt x="0" y="62"/>
                </a:lnTo>
                <a:lnTo>
                  <a:pt x="2" y="64"/>
                </a:lnTo>
                <a:lnTo>
                  <a:pt x="13" y="6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908"/>
          <p:cNvSpPr>
            <a:spLocks/>
          </p:cNvSpPr>
          <p:nvPr/>
        </p:nvSpPr>
        <p:spPr bwMode="auto">
          <a:xfrm>
            <a:off x="7308850" y="3757734"/>
            <a:ext cx="20638" cy="101600"/>
          </a:xfrm>
          <a:custGeom>
            <a:avLst/>
            <a:gdLst>
              <a:gd name="T0" fmla="*/ 13 w 13"/>
              <a:gd name="T1" fmla="*/ 60 h 64"/>
              <a:gd name="T2" fmla="*/ 13 w 13"/>
              <a:gd name="T3" fmla="*/ 45 h 64"/>
              <a:gd name="T4" fmla="*/ 11 w 13"/>
              <a:gd name="T5" fmla="*/ 23 h 64"/>
              <a:gd name="T6" fmla="*/ 9 w 13"/>
              <a:gd name="T7" fmla="*/ 15 h 64"/>
              <a:gd name="T8" fmla="*/ 2 w 13"/>
              <a:gd name="T9" fmla="*/ 0 h 64"/>
              <a:gd name="T10" fmla="*/ 4 w 13"/>
              <a:gd name="T11" fmla="*/ 9 h 64"/>
              <a:gd name="T12" fmla="*/ 9 w 13"/>
              <a:gd name="T13" fmla="*/ 15 h 64"/>
              <a:gd name="T14" fmla="*/ 9 w 13"/>
              <a:gd name="T15" fmla="*/ 21 h 64"/>
              <a:gd name="T16" fmla="*/ 11 w 13"/>
              <a:gd name="T17" fmla="*/ 49 h 64"/>
              <a:gd name="T18" fmla="*/ 9 w 13"/>
              <a:gd name="T19" fmla="*/ 55 h 64"/>
              <a:gd name="T20" fmla="*/ 0 w 13"/>
              <a:gd name="T21" fmla="*/ 62 h 64"/>
              <a:gd name="T22" fmla="*/ 2 w 13"/>
              <a:gd name="T23" fmla="*/ 64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13" y="45"/>
                </a:lnTo>
                <a:lnTo>
                  <a:pt x="11" y="23"/>
                </a:lnTo>
                <a:lnTo>
                  <a:pt x="9" y="15"/>
                </a:lnTo>
                <a:lnTo>
                  <a:pt x="2" y="0"/>
                </a:lnTo>
                <a:lnTo>
                  <a:pt x="4" y="9"/>
                </a:lnTo>
                <a:lnTo>
                  <a:pt x="9" y="15"/>
                </a:lnTo>
                <a:lnTo>
                  <a:pt x="9" y="21"/>
                </a:lnTo>
                <a:lnTo>
                  <a:pt x="11" y="49"/>
                </a:lnTo>
                <a:lnTo>
                  <a:pt x="9" y="55"/>
                </a:lnTo>
                <a:lnTo>
                  <a:pt x="0" y="62"/>
                </a:lnTo>
                <a:lnTo>
                  <a:pt x="2" y="64"/>
                </a:lnTo>
                <a:lnTo>
                  <a:pt x="13" y="6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 name="Freeform 909"/>
          <p:cNvSpPr>
            <a:spLocks/>
          </p:cNvSpPr>
          <p:nvPr/>
        </p:nvSpPr>
        <p:spPr bwMode="auto">
          <a:xfrm>
            <a:off x="6081713" y="3635496"/>
            <a:ext cx="1200150" cy="544513"/>
          </a:xfrm>
          <a:custGeom>
            <a:avLst/>
            <a:gdLst>
              <a:gd name="T0" fmla="*/ 21 w 756"/>
              <a:gd name="T1" fmla="*/ 264 h 343"/>
              <a:gd name="T2" fmla="*/ 47 w 756"/>
              <a:gd name="T3" fmla="*/ 233 h 343"/>
              <a:gd name="T4" fmla="*/ 100 w 756"/>
              <a:gd name="T5" fmla="*/ 198 h 343"/>
              <a:gd name="T6" fmla="*/ 121 w 756"/>
              <a:gd name="T7" fmla="*/ 179 h 343"/>
              <a:gd name="T8" fmla="*/ 141 w 756"/>
              <a:gd name="T9" fmla="*/ 173 h 343"/>
              <a:gd name="T10" fmla="*/ 162 w 756"/>
              <a:gd name="T11" fmla="*/ 152 h 343"/>
              <a:gd name="T12" fmla="*/ 194 w 756"/>
              <a:gd name="T13" fmla="*/ 128 h 343"/>
              <a:gd name="T14" fmla="*/ 209 w 756"/>
              <a:gd name="T15" fmla="*/ 98 h 343"/>
              <a:gd name="T16" fmla="*/ 326 w 756"/>
              <a:gd name="T17" fmla="*/ 75 h 343"/>
              <a:gd name="T18" fmla="*/ 709 w 756"/>
              <a:gd name="T19" fmla="*/ 7 h 343"/>
              <a:gd name="T20" fmla="*/ 737 w 756"/>
              <a:gd name="T21" fmla="*/ 39 h 343"/>
              <a:gd name="T22" fmla="*/ 722 w 756"/>
              <a:gd name="T23" fmla="*/ 34 h 343"/>
              <a:gd name="T24" fmla="*/ 698 w 756"/>
              <a:gd name="T25" fmla="*/ 32 h 343"/>
              <a:gd name="T26" fmla="*/ 705 w 756"/>
              <a:gd name="T27" fmla="*/ 49 h 343"/>
              <a:gd name="T28" fmla="*/ 686 w 756"/>
              <a:gd name="T29" fmla="*/ 51 h 343"/>
              <a:gd name="T30" fmla="*/ 662 w 756"/>
              <a:gd name="T31" fmla="*/ 69 h 343"/>
              <a:gd name="T32" fmla="*/ 656 w 756"/>
              <a:gd name="T33" fmla="*/ 43 h 343"/>
              <a:gd name="T34" fmla="*/ 654 w 756"/>
              <a:gd name="T35" fmla="*/ 58 h 343"/>
              <a:gd name="T36" fmla="*/ 673 w 756"/>
              <a:gd name="T37" fmla="*/ 79 h 343"/>
              <a:gd name="T38" fmla="*/ 703 w 756"/>
              <a:gd name="T39" fmla="*/ 69 h 343"/>
              <a:gd name="T40" fmla="*/ 724 w 756"/>
              <a:gd name="T41" fmla="*/ 79 h 343"/>
              <a:gd name="T42" fmla="*/ 724 w 756"/>
              <a:gd name="T43" fmla="*/ 100 h 343"/>
              <a:gd name="T44" fmla="*/ 739 w 756"/>
              <a:gd name="T45" fmla="*/ 71 h 343"/>
              <a:gd name="T46" fmla="*/ 754 w 756"/>
              <a:gd name="T47" fmla="*/ 75 h 343"/>
              <a:gd name="T48" fmla="*/ 743 w 756"/>
              <a:gd name="T49" fmla="*/ 100 h 343"/>
              <a:gd name="T50" fmla="*/ 711 w 756"/>
              <a:gd name="T51" fmla="*/ 137 h 343"/>
              <a:gd name="T52" fmla="*/ 692 w 756"/>
              <a:gd name="T53" fmla="*/ 132 h 343"/>
              <a:gd name="T54" fmla="*/ 684 w 756"/>
              <a:gd name="T55" fmla="*/ 130 h 343"/>
              <a:gd name="T56" fmla="*/ 660 w 756"/>
              <a:gd name="T57" fmla="*/ 137 h 343"/>
              <a:gd name="T58" fmla="*/ 677 w 756"/>
              <a:gd name="T59" fmla="*/ 145 h 343"/>
              <a:gd name="T60" fmla="*/ 690 w 756"/>
              <a:gd name="T61" fmla="*/ 160 h 343"/>
              <a:gd name="T62" fmla="*/ 684 w 756"/>
              <a:gd name="T63" fmla="*/ 186 h 343"/>
              <a:gd name="T64" fmla="*/ 656 w 756"/>
              <a:gd name="T65" fmla="*/ 179 h 343"/>
              <a:gd name="T66" fmla="*/ 681 w 756"/>
              <a:gd name="T67" fmla="*/ 194 h 343"/>
              <a:gd name="T68" fmla="*/ 705 w 756"/>
              <a:gd name="T69" fmla="*/ 181 h 343"/>
              <a:gd name="T70" fmla="*/ 709 w 756"/>
              <a:gd name="T71" fmla="*/ 186 h 343"/>
              <a:gd name="T72" fmla="*/ 724 w 756"/>
              <a:gd name="T73" fmla="*/ 184 h 343"/>
              <a:gd name="T74" fmla="*/ 707 w 756"/>
              <a:gd name="T75" fmla="*/ 211 h 343"/>
              <a:gd name="T76" fmla="*/ 688 w 756"/>
              <a:gd name="T77" fmla="*/ 213 h 343"/>
              <a:gd name="T78" fmla="*/ 654 w 756"/>
              <a:gd name="T79" fmla="*/ 224 h 343"/>
              <a:gd name="T80" fmla="*/ 632 w 756"/>
              <a:gd name="T81" fmla="*/ 243 h 343"/>
              <a:gd name="T82" fmla="*/ 630 w 756"/>
              <a:gd name="T83" fmla="*/ 245 h 343"/>
              <a:gd name="T84" fmla="*/ 603 w 756"/>
              <a:gd name="T85" fmla="*/ 294 h 343"/>
              <a:gd name="T86" fmla="*/ 592 w 756"/>
              <a:gd name="T87" fmla="*/ 299 h 343"/>
              <a:gd name="T88" fmla="*/ 588 w 756"/>
              <a:gd name="T89" fmla="*/ 333 h 343"/>
              <a:gd name="T90" fmla="*/ 543 w 756"/>
              <a:gd name="T91" fmla="*/ 343 h 343"/>
              <a:gd name="T92" fmla="*/ 322 w 756"/>
              <a:gd name="T93" fmla="*/ 273 h 343"/>
              <a:gd name="T94" fmla="*/ 300 w 756"/>
              <a:gd name="T95" fmla="*/ 250 h 343"/>
              <a:gd name="T96" fmla="*/ 175 w 756"/>
              <a:gd name="T97" fmla="*/ 256 h 343"/>
              <a:gd name="T98" fmla="*/ 134 w 756"/>
              <a:gd name="T99" fmla="*/ 27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343">
                <a:moveTo>
                  <a:pt x="0" y="305"/>
                </a:moveTo>
                <a:lnTo>
                  <a:pt x="0" y="275"/>
                </a:lnTo>
                <a:lnTo>
                  <a:pt x="15" y="273"/>
                </a:lnTo>
                <a:lnTo>
                  <a:pt x="21" y="264"/>
                </a:lnTo>
                <a:lnTo>
                  <a:pt x="21" y="256"/>
                </a:lnTo>
                <a:lnTo>
                  <a:pt x="26" y="247"/>
                </a:lnTo>
                <a:lnTo>
                  <a:pt x="32" y="241"/>
                </a:lnTo>
                <a:lnTo>
                  <a:pt x="47" y="233"/>
                </a:lnTo>
                <a:lnTo>
                  <a:pt x="60" y="233"/>
                </a:lnTo>
                <a:lnTo>
                  <a:pt x="66" y="228"/>
                </a:lnTo>
                <a:lnTo>
                  <a:pt x="87" y="209"/>
                </a:lnTo>
                <a:lnTo>
                  <a:pt x="100" y="198"/>
                </a:lnTo>
                <a:lnTo>
                  <a:pt x="107" y="198"/>
                </a:lnTo>
                <a:lnTo>
                  <a:pt x="111" y="192"/>
                </a:lnTo>
                <a:lnTo>
                  <a:pt x="115" y="177"/>
                </a:lnTo>
                <a:lnTo>
                  <a:pt x="121" y="179"/>
                </a:lnTo>
                <a:lnTo>
                  <a:pt x="124" y="173"/>
                </a:lnTo>
                <a:lnTo>
                  <a:pt x="126" y="169"/>
                </a:lnTo>
                <a:lnTo>
                  <a:pt x="134" y="164"/>
                </a:lnTo>
                <a:lnTo>
                  <a:pt x="141" y="173"/>
                </a:lnTo>
                <a:lnTo>
                  <a:pt x="145" y="173"/>
                </a:lnTo>
                <a:lnTo>
                  <a:pt x="151" y="164"/>
                </a:lnTo>
                <a:lnTo>
                  <a:pt x="156" y="158"/>
                </a:lnTo>
                <a:lnTo>
                  <a:pt x="162" y="152"/>
                </a:lnTo>
                <a:lnTo>
                  <a:pt x="175" y="147"/>
                </a:lnTo>
                <a:lnTo>
                  <a:pt x="181" y="152"/>
                </a:lnTo>
                <a:lnTo>
                  <a:pt x="190" y="143"/>
                </a:lnTo>
                <a:lnTo>
                  <a:pt x="194" y="128"/>
                </a:lnTo>
                <a:lnTo>
                  <a:pt x="200" y="122"/>
                </a:lnTo>
                <a:lnTo>
                  <a:pt x="207" y="120"/>
                </a:lnTo>
                <a:lnTo>
                  <a:pt x="209" y="105"/>
                </a:lnTo>
                <a:lnTo>
                  <a:pt x="209" y="98"/>
                </a:lnTo>
                <a:lnTo>
                  <a:pt x="213" y="88"/>
                </a:lnTo>
                <a:lnTo>
                  <a:pt x="226" y="90"/>
                </a:lnTo>
                <a:lnTo>
                  <a:pt x="256" y="86"/>
                </a:lnTo>
                <a:lnTo>
                  <a:pt x="326" y="75"/>
                </a:lnTo>
                <a:lnTo>
                  <a:pt x="522" y="39"/>
                </a:lnTo>
                <a:lnTo>
                  <a:pt x="620" y="20"/>
                </a:lnTo>
                <a:lnTo>
                  <a:pt x="707" y="0"/>
                </a:lnTo>
                <a:lnTo>
                  <a:pt x="709" y="7"/>
                </a:lnTo>
                <a:lnTo>
                  <a:pt x="716" y="13"/>
                </a:lnTo>
                <a:lnTo>
                  <a:pt x="722" y="15"/>
                </a:lnTo>
                <a:lnTo>
                  <a:pt x="722" y="20"/>
                </a:lnTo>
                <a:lnTo>
                  <a:pt x="737" y="39"/>
                </a:lnTo>
                <a:lnTo>
                  <a:pt x="737" y="47"/>
                </a:lnTo>
                <a:lnTo>
                  <a:pt x="733" y="37"/>
                </a:lnTo>
                <a:lnTo>
                  <a:pt x="718" y="26"/>
                </a:lnTo>
                <a:lnTo>
                  <a:pt x="722" y="34"/>
                </a:lnTo>
                <a:lnTo>
                  <a:pt x="728" y="41"/>
                </a:lnTo>
                <a:lnTo>
                  <a:pt x="720" y="41"/>
                </a:lnTo>
                <a:lnTo>
                  <a:pt x="705" y="32"/>
                </a:lnTo>
                <a:lnTo>
                  <a:pt x="698" y="32"/>
                </a:lnTo>
                <a:lnTo>
                  <a:pt x="705" y="34"/>
                </a:lnTo>
                <a:lnTo>
                  <a:pt x="711" y="41"/>
                </a:lnTo>
                <a:lnTo>
                  <a:pt x="711" y="47"/>
                </a:lnTo>
                <a:lnTo>
                  <a:pt x="705" y="49"/>
                </a:lnTo>
                <a:lnTo>
                  <a:pt x="698" y="47"/>
                </a:lnTo>
                <a:lnTo>
                  <a:pt x="703" y="54"/>
                </a:lnTo>
                <a:lnTo>
                  <a:pt x="692" y="51"/>
                </a:lnTo>
                <a:lnTo>
                  <a:pt x="686" y="51"/>
                </a:lnTo>
                <a:lnTo>
                  <a:pt x="694" y="58"/>
                </a:lnTo>
                <a:lnTo>
                  <a:pt x="677" y="71"/>
                </a:lnTo>
                <a:lnTo>
                  <a:pt x="671" y="66"/>
                </a:lnTo>
                <a:lnTo>
                  <a:pt x="662" y="69"/>
                </a:lnTo>
                <a:lnTo>
                  <a:pt x="656" y="54"/>
                </a:lnTo>
                <a:lnTo>
                  <a:pt x="656" y="47"/>
                </a:lnTo>
                <a:lnTo>
                  <a:pt x="656" y="45"/>
                </a:lnTo>
                <a:lnTo>
                  <a:pt x="656" y="43"/>
                </a:lnTo>
                <a:lnTo>
                  <a:pt x="652" y="39"/>
                </a:lnTo>
                <a:lnTo>
                  <a:pt x="656" y="45"/>
                </a:lnTo>
                <a:lnTo>
                  <a:pt x="652" y="51"/>
                </a:lnTo>
                <a:lnTo>
                  <a:pt x="654" y="58"/>
                </a:lnTo>
                <a:lnTo>
                  <a:pt x="658" y="66"/>
                </a:lnTo>
                <a:lnTo>
                  <a:pt x="664" y="73"/>
                </a:lnTo>
                <a:lnTo>
                  <a:pt x="664" y="81"/>
                </a:lnTo>
                <a:lnTo>
                  <a:pt x="673" y="79"/>
                </a:lnTo>
                <a:lnTo>
                  <a:pt x="679" y="77"/>
                </a:lnTo>
                <a:lnTo>
                  <a:pt x="688" y="71"/>
                </a:lnTo>
                <a:lnTo>
                  <a:pt x="703" y="75"/>
                </a:lnTo>
                <a:lnTo>
                  <a:pt x="703" y="69"/>
                </a:lnTo>
                <a:lnTo>
                  <a:pt x="713" y="64"/>
                </a:lnTo>
                <a:lnTo>
                  <a:pt x="722" y="64"/>
                </a:lnTo>
                <a:lnTo>
                  <a:pt x="724" y="71"/>
                </a:lnTo>
                <a:lnTo>
                  <a:pt x="724" y="79"/>
                </a:lnTo>
                <a:lnTo>
                  <a:pt x="720" y="88"/>
                </a:lnTo>
                <a:lnTo>
                  <a:pt x="726" y="90"/>
                </a:lnTo>
                <a:lnTo>
                  <a:pt x="722" y="96"/>
                </a:lnTo>
                <a:lnTo>
                  <a:pt x="724" y="100"/>
                </a:lnTo>
                <a:lnTo>
                  <a:pt x="733" y="94"/>
                </a:lnTo>
                <a:lnTo>
                  <a:pt x="730" y="79"/>
                </a:lnTo>
                <a:lnTo>
                  <a:pt x="730" y="71"/>
                </a:lnTo>
                <a:lnTo>
                  <a:pt x="739" y="71"/>
                </a:lnTo>
                <a:lnTo>
                  <a:pt x="741" y="64"/>
                </a:lnTo>
                <a:lnTo>
                  <a:pt x="741" y="62"/>
                </a:lnTo>
                <a:lnTo>
                  <a:pt x="747" y="69"/>
                </a:lnTo>
                <a:lnTo>
                  <a:pt x="754" y="75"/>
                </a:lnTo>
                <a:lnTo>
                  <a:pt x="754" y="90"/>
                </a:lnTo>
                <a:lnTo>
                  <a:pt x="756" y="96"/>
                </a:lnTo>
                <a:lnTo>
                  <a:pt x="750" y="103"/>
                </a:lnTo>
                <a:lnTo>
                  <a:pt x="743" y="100"/>
                </a:lnTo>
                <a:lnTo>
                  <a:pt x="743" y="107"/>
                </a:lnTo>
                <a:lnTo>
                  <a:pt x="733" y="130"/>
                </a:lnTo>
                <a:lnTo>
                  <a:pt x="728" y="137"/>
                </a:lnTo>
                <a:lnTo>
                  <a:pt x="711" y="137"/>
                </a:lnTo>
                <a:lnTo>
                  <a:pt x="705" y="135"/>
                </a:lnTo>
                <a:lnTo>
                  <a:pt x="701" y="128"/>
                </a:lnTo>
                <a:lnTo>
                  <a:pt x="701" y="135"/>
                </a:lnTo>
                <a:lnTo>
                  <a:pt x="692" y="132"/>
                </a:lnTo>
                <a:lnTo>
                  <a:pt x="686" y="126"/>
                </a:lnTo>
                <a:lnTo>
                  <a:pt x="690" y="122"/>
                </a:lnTo>
                <a:lnTo>
                  <a:pt x="681" y="124"/>
                </a:lnTo>
                <a:lnTo>
                  <a:pt x="684" y="130"/>
                </a:lnTo>
                <a:lnTo>
                  <a:pt x="686" y="137"/>
                </a:lnTo>
                <a:lnTo>
                  <a:pt x="681" y="135"/>
                </a:lnTo>
                <a:lnTo>
                  <a:pt x="673" y="139"/>
                </a:lnTo>
                <a:lnTo>
                  <a:pt x="660" y="137"/>
                </a:lnTo>
                <a:lnTo>
                  <a:pt x="645" y="132"/>
                </a:lnTo>
                <a:lnTo>
                  <a:pt x="643" y="135"/>
                </a:lnTo>
                <a:lnTo>
                  <a:pt x="645" y="137"/>
                </a:lnTo>
                <a:lnTo>
                  <a:pt x="677" y="145"/>
                </a:lnTo>
                <a:lnTo>
                  <a:pt x="686" y="145"/>
                </a:lnTo>
                <a:lnTo>
                  <a:pt x="701" y="152"/>
                </a:lnTo>
                <a:lnTo>
                  <a:pt x="698" y="158"/>
                </a:lnTo>
                <a:lnTo>
                  <a:pt x="690" y="160"/>
                </a:lnTo>
                <a:lnTo>
                  <a:pt x="688" y="167"/>
                </a:lnTo>
                <a:lnTo>
                  <a:pt x="694" y="164"/>
                </a:lnTo>
                <a:lnTo>
                  <a:pt x="694" y="171"/>
                </a:lnTo>
                <a:lnTo>
                  <a:pt x="684" y="186"/>
                </a:lnTo>
                <a:lnTo>
                  <a:pt x="679" y="188"/>
                </a:lnTo>
                <a:lnTo>
                  <a:pt x="671" y="188"/>
                </a:lnTo>
                <a:lnTo>
                  <a:pt x="662" y="181"/>
                </a:lnTo>
                <a:lnTo>
                  <a:pt x="656" y="179"/>
                </a:lnTo>
                <a:lnTo>
                  <a:pt x="650" y="175"/>
                </a:lnTo>
                <a:lnTo>
                  <a:pt x="654" y="181"/>
                </a:lnTo>
                <a:lnTo>
                  <a:pt x="667" y="192"/>
                </a:lnTo>
                <a:lnTo>
                  <a:pt x="681" y="194"/>
                </a:lnTo>
                <a:lnTo>
                  <a:pt x="696" y="186"/>
                </a:lnTo>
                <a:lnTo>
                  <a:pt x="703" y="188"/>
                </a:lnTo>
                <a:lnTo>
                  <a:pt x="701" y="181"/>
                </a:lnTo>
                <a:lnTo>
                  <a:pt x="705" y="181"/>
                </a:lnTo>
                <a:lnTo>
                  <a:pt x="705" y="179"/>
                </a:lnTo>
                <a:lnTo>
                  <a:pt x="707" y="173"/>
                </a:lnTo>
                <a:lnTo>
                  <a:pt x="711" y="179"/>
                </a:lnTo>
                <a:lnTo>
                  <a:pt x="709" y="186"/>
                </a:lnTo>
                <a:lnTo>
                  <a:pt x="716" y="186"/>
                </a:lnTo>
                <a:lnTo>
                  <a:pt x="720" y="177"/>
                </a:lnTo>
                <a:lnTo>
                  <a:pt x="722" y="177"/>
                </a:lnTo>
                <a:lnTo>
                  <a:pt x="724" y="184"/>
                </a:lnTo>
                <a:lnTo>
                  <a:pt x="722" y="190"/>
                </a:lnTo>
                <a:lnTo>
                  <a:pt x="716" y="196"/>
                </a:lnTo>
                <a:lnTo>
                  <a:pt x="709" y="211"/>
                </a:lnTo>
                <a:lnTo>
                  <a:pt x="707" y="211"/>
                </a:lnTo>
                <a:lnTo>
                  <a:pt x="698" y="207"/>
                </a:lnTo>
                <a:lnTo>
                  <a:pt x="696" y="213"/>
                </a:lnTo>
                <a:lnTo>
                  <a:pt x="692" y="207"/>
                </a:lnTo>
                <a:lnTo>
                  <a:pt x="688" y="213"/>
                </a:lnTo>
                <a:lnTo>
                  <a:pt x="686" y="218"/>
                </a:lnTo>
                <a:lnTo>
                  <a:pt x="679" y="218"/>
                </a:lnTo>
                <a:lnTo>
                  <a:pt x="662" y="226"/>
                </a:lnTo>
                <a:lnTo>
                  <a:pt x="654" y="224"/>
                </a:lnTo>
                <a:lnTo>
                  <a:pt x="647" y="237"/>
                </a:lnTo>
                <a:lnTo>
                  <a:pt x="643" y="243"/>
                </a:lnTo>
                <a:lnTo>
                  <a:pt x="641" y="245"/>
                </a:lnTo>
                <a:lnTo>
                  <a:pt x="632" y="243"/>
                </a:lnTo>
                <a:lnTo>
                  <a:pt x="639" y="237"/>
                </a:lnTo>
                <a:lnTo>
                  <a:pt x="630" y="233"/>
                </a:lnTo>
                <a:lnTo>
                  <a:pt x="635" y="239"/>
                </a:lnTo>
                <a:lnTo>
                  <a:pt x="630" y="245"/>
                </a:lnTo>
                <a:lnTo>
                  <a:pt x="635" y="252"/>
                </a:lnTo>
                <a:lnTo>
                  <a:pt x="620" y="264"/>
                </a:lnTo>
                <a:lnTo>
                  <a:pt x="609" y="279"/>
                </a:lnTo>
                <a:lnTo>
                  <a:pt x="603" y="294"/>
                </a:lnTo>
                <a:lnTo>
                  <a:pt x="601" y="303"/>
                </a:lnTo>
                <a:lnTo>
                  <a:pt x="601" y="324"/>
                </a:lnTo>
                <a:lnTo>
                  <a:pt x="596" y="305"/>
                </a:lnTo>
                <a:lnTo>
                  <a:pt x="592" y="299"/>
                </a:lnTo>
                <a:lnTo>
                  <a:pt x="592" y="299"/>
                </a:lnTo>
                <a:lnTo>
                  <a:pt x="596" y="313"/>
                </a:lnTo>
                <a:lnTo>
                  <a:pt x="594" y="328"/>
                </a:lnTo>
                <a:lnTo>
                  <a:pt x="588" y="333"/>
                </a:lnTo>
                <a:lnTo>
                  <a:pt x="575" y="333"/>
                </a:lnTo>
                <a:lnTo>
                  <a:pt x="562" y="337"/>
                </a:lnTo>
                <a:lnTo>
                  <a:pt x="547" y="343"/>
                </a:lnTo>
                <a:lnTo>
                  <a:pt x="543" y="343"/>
                </a:lnTo>
                <a:lnTo>
                  <a:pt x="539" y="341"/>
                </a:lnTo>
                <a:lnTo>
                  <a:pt x="424" y="258"/>
                </a:lnTo>
                <a:lnTo>
                  <a:pt x="324" y="275"/>
                </a:lnTo>
                <a:lnTo>
                  <a:pt x="322" y="273"/>
                </a:lnTo>
                <a:lnTo>
                  <a:pt x="322" y="267"/>
                </a:lnTo>
                <a:lnTo>
                  <a:pt x="317" y="258"/>
                </a:lnTo>
                <a:lnTo>
                  <a:pt x="307" y="247"/>
                </a:lnTo>
                <a:lnTo>
                  <a:pt x="300" y="250"/>
                </a:lnTo>
                <a:lnTo>
                  <a:pt x="292" y="243"/>
                </a:lnTo>
                <a:lnTo>
                  <a:pt x="262" y="245"/>
                </a:lnTo>
                <a:lnTo>
                  <a:pt x="181" y="254"/>
                </a:lnTo>
                <a:lnTo>
                  <a:pt x="175" y="256"/>
                </a:lnTo>
                <a:lnTo>
                  <a:pt x="166" y="260"/>
                </a:lnTo>
                <a:lnTo>
                  <a:pt x="153" y="264"/>
                </a:lnTo>
                <a:lnTo>
                  <a:pt x="141" y="275"/>
                </a:lnTo>
                <a:lnTo>
                  <a:pt x="134" y="275"/>
                </a:lnTo>
                <a:lnTo>
                  <a:pt x="111" y="288"/>
                </a:lnTo>
                <a:lnTo>
                  <a:pt x="0" y="305"/>
                </a:lnTo>
                <a:close/>
              </a:path>
            </a:pathLst>
          </a:custGeom>
          <a:solidFill>
            <a:srgbClr val="FFC9C9"/>
          </a:solidFill>
          <a:ln>
            <a:noFill/>
          </a:ln>
        </p:spPr>
        <p:txBody>
          <a:bodyPr vert="horz" wrap="square" lIns="91440" tIns="45720" rIns="91440" bIns="45720" numCol="1" anchor="t" anchorCtr="0" compatLnSpc="1">
            <a:prstTxWarp prst="textNoShape">
              <a:avLst/>
            </a:prstTxWarp>
          </a:bodyPr>
          <a:lstStyle/>
          <a:p>
            <a:endParaRPr lang="en-US"/>
          </a:p>
        </p:txBody>
      </p:sp>
      <p:sp>
        <p:nvSpPr>
          <p:cNvPr id="1103" name="Freeform 910"/>
          <p:cNvSpPr>
            <a:spLocks/>
          </p:cNvSpPr>
          <p:nvPr/>
        </p:nvSpPr>
        <p:spPr bwMode="auto">
          <a:xfrm>
            <a:off x="6081713" y="3635496"/>
            <a:ext cx="1200150" cy="544513"/>
          </a:xfrm>
          <a:custGeom>
            <a:avLst/>
            <a:gdLst>
              <a:gd name="T0" fmla="*/ 21 w 756"/>
              <a:gd name="T1" fmla="*/ 264 h 343"/>
              <a:gd name="T2" fmla="*/ 47 w 756"/>
              <a:gd name="T3" fmla="*/ 233 h 343"/>
              <a:gd name="T4" fmla="*/ 100 w 756"/>
              <a:gd name="T5" fmla="*/ 198 h 343"/>
              <a:gd name="T6" fmla="*/ 121 w 756"/>
              <a:gd name="T7" fmla="*/ 179 h 343"/>
              <a:gd name="T8" fmla="*/ 141 w 756"/>
              <a:gd name="T9" fmla="*/ 173 h 343"/>
              <a:gd name="T10" fmla="*/ 162 w 756"/>
              <a:gd name="T11" fmla="*/ 152 h 343"/>
              <a:gd name="T12" fmla="*/ 194 w 756"/>
              <a:gd name="T13" fmla="*/ 128 h 343"/>
              <a:gd name="T14" fmla="*/ 209 w 756"/>
              <a:gd name="T15" fmla="*/ 98 h 343"/>
              <a:gd name="T16" fmla="*/ 326 w 756"/>
              <a:gd name="T17" fmla="*/ 75 h 343"/>
              <a:gd name="T18" fmla="*/ 709 w 756"/>
              <a:gd name="T19" fmla="*/ 7 h 343"/>
              <a:gd name="T20" fmla="*/ 737 w 756"/>
              <a:gd name="T21" fmla="*/ 39 h 343"/>
              <a:gd name="T22" fmla="*/ 722 w 756"/>
              <a:gd name="T23" fmla="*/ 34 h 343"/>
              <a:gd name="T24" fmla="*/ 698 w 756"/>
              <a:gd name="T25" fmla="*/ 32 h 343"/>
              <a:gd name="T26" fmla="*/ 705 w 756"/>
              <a:gd name="T27" fmla="*/ 49 h 343"/>
              <a:gd name="T28" fmla="*/ 686 w 756"/>
              <a:gd name="T29" fmla="*/ 51 h 343"/>
              <a:gd name="T30" fmla="*/ 662 w 756"/>
              <a:gd name="T31" fmla="*/ 69 h 343"/>
              <a:gd name="T32" fmla="*/ 656 w 756"/>
              <a:gd name="T33" fmla="*/ 43 h 343"/>
              <a:gd name="T34" fmla="*/ 654 w 756"/>
              <a:gd name="T35" fmla="*/ 58 h 343"/>
              <a:gd name="T36" fmla="*/ 673 w 756"/>
              <a:gd name="T37" fmla="*/ 79 h 343"/>
              <a:gd name="T38" fmla="*/ 703 w 756"/>
              <a:gd name="T39" fmla="*/ 69 h 343"/>
              <a:gd name="T40" fmla="*/ 724 w 756"/>
              <a:gd name="T41" fmla="*/ 79 h 343"/>
              <a:gd name="T42" fmla="*/ 724 w 756"/>
              <a:gd name="T43" fmla="*/ 100 h 343"/>
              <a:gd name="T44" fmla="*/ 739 w 756"/>
              <a:gd name="T45" fmla="*/ 71 h 343"/>
              <a:gd name="T46" fmla="*/ 754 w 756"/>
              <a:gd name="T47" fmla="*/ 75 h 343"/>
              <a:gd name="T48" fmla="*/ 743 w 756"/>
              <a:gd name="T49" fmla="*/ 100 h 343"/>
              <a:gd name="T50" fmla="*/ 711 w 756"/>
              <a:gd name="T51" fmla="*/ 137 h 343"/>
              <a:gd name="T52" fmla="*/ 692 w 756"/>
              <a:gd name="T53" fmla="*/ 132 h 343"/>
              <a:gd name="T54" fmla="*/ 684 w 756"/>
              <a:gd name="T55" fmla="*/ 130 h 343"/>
              <a:gd name="T56" fmla="*/ 660 w 756"/>
              <a:gd name="T57" fmla="*/ 137 h 343"/>
              <a:gd name="T58" fmla="*/ 677 w 756"/>
              <a:gd name="T59" fmla="*/ 145 h 343"/>
              <a:gd name="T60" fmla="*/ 690 w 756"/>
              <a:gd name="T61" fmla="*/ 160 h 343"/>
              <a:gd name="T62" fmla="*/ 684 w 756"/>
              <a:gd name="T63" fmla="*/ 186 h 343"/>
              <a:gd name="T64" fmla="*/ 656 w 756"/>
              <a:gd name="T65" fmla="*/ 179 h 343"/>
              <a:gd name="T66" fmla="*/ 681 w 756"/>
              <a:gd name="T67" fmla="*/ 194 h 343"/>
              <a:gd name="T68" fmla="*/ 705 w 756"/>
              <a:gd name="T69" fmla="*/ 181 h 343"/>
              <a:gd name="T70" fmla="*/ 709 w 756"/>
              <a:gd name="T71" fmla="*/ 186 h 343"/>
              <a:gd name="T72" fmla="*/ 724 w 756"/>
              <a:gd name="T73" fmla="*/ 184 h 343"/>
              <a:gd name="T74" fmla="*/ 707 w 756"/>
              <a:gd name="T75" fmla="*/ 211 h 343"/>
              <a:gd name="T76" fmla="*/ 688 w 756"/>
              <a:gd name="T77" fmla="*/ 213 h 343"/>
              <a:gd name="T78" fmla="*/ 654 w 756"/>
              <a:gd name="T79" fmla="*/ 224 h 343"/>
              <a:gd name="T80" fmla="*/ 632 w 756"/>
              <a:gd name="T81" fmla="*/ 243 h 343"/>
              <a:gd name="T82" fmla="*/ 630 w 756"/>
              <a:gd name="T83" fmla="*/ 245 h 343"/>
              <a:gd name="T84" fmla="*/ 603 w 756"/>
              <a:gd name="T85" fmla="*/ 294 h 343"/>
              <a:gd name="T86" fmla="*/ 592 w 756"/>
              <a:gd name="T87" fmla="*/ 299 h 343"/>
              <a:gd name="T88" fmla="*/ 588 w 756"/>
              <a:gd name="T89" fmla="*/ 333 h 343"/>
              <a:gd name="T90" fmla="*/ 543 w 756"/>
              <a:gd name="T91" fmla="*/ 343 h 343"/>
              <a:gd name="T92" fmla="*/ 322 w 756"/>
              <a:gd name="T93" fmla="*/ 273 h 343"/>
              <a:gd name="T94" fmla="*/ 300 w 756"/>
              <a:gd name="T95" fmla="*/ 250 h 343"/>
              <a:gd name="T96" fmla="*/ 175 w 756"/>
              <a:gd name="T97" fmla="*/ 256 h 343"/>
              <a:gd name="T98" fmla="*/ 134 w 756"/>
              <a:gd name="T99" fmla="*/ 27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343">
                <a:moveTo>
                  <a:pt x="0" y="305"/>
                </a:moveTo>
                <a:lnTo>
                  <a:pt x="0" y="275"/>
                </a:lnTo>
                <a:lnTo>
                  <a:pt x="15" y="273"/>
                </a:lnTo>
                <a:lnTo>
                  <a:pt x="21" y="264"/>
                </a:lnTo>
                <a:lnTo>
                  <a:pt x="21" y="256"/>
                </a:lnTo>
                <a:lnTo>
                  <a:pt x="26" y="247"/>
                </a:lnTo>
                <a:lnTo>
                  <a:pt x="32" y="241"/>
                </a:lnTo>
                <a:lnTo>
                  <a:pt x="47" y="233"/>
                </a:lnTo>
                <a:lnTo>
                  <a:pt x="60" y="233"/>
                </a:lnTo>
                <a:lnTo>
                  <a:pt x="66" y="228"/>
                </a:lnTo>
                <a:lnTo>
                  <a:pt x="87" y="209"/>
                </a:lnTo>
                <a:lnTo>
                  <a:pt x="100" y="198"/>
                </a:lnTo>
                <a:lnTo>
                  <a:pt x="107" y="198"/>
                </a:lnTo>
                <a:lnTo>
                  <a:pt x="111" y="192"/>
                </a:lnTo>
                <a:lnTo>
                  <a:pt x="115" y="177"/>
                </a:lnTo>
                <a:lnTo>
                  <a:pt x="121" y="179"/>
                </a:lnTo>
                <a:lnTo>
                  <a:pt x="124" y="173"/>
                </a:lnTo>
                <a:lnTo>
                  <a:pt x="126" y="169"/>
                </a:lnTo>
                <a:lnTo>
                  <a:pt x="134" y="164"/>
                </a:lnTo>
                <a:lnTo>
                  <a:pt x="141" y="173"/>
                </a:lnTo>
                <a:lnTo>
                  <a:pt x="145" y="173"/>
                </a:lnTo>
                <a:lnTo>
                  <a:pt x="151" y="164"/>
                </a:lnTo>
                <a:lnTo>
                  <a:pt x="156" y="158"/>
                </a:lnTo>
                <a:lnTo>
                  <a:pt x="162" y="152"/>
                </a:lnTo>
                <a:lnTo>
                  <a:pt x="175" y="147"/>
                </a:lnTo>
                <a:lnTo>
                  <a:pt x="181" y="152"/>
                </a:lnTo>
                <a:lnTo>
                  <a:pt x="190" y="143"/>
                </a:lnTo>
                <a:lnTo>
                  <a:pt x="194" y="128"/>
                </a:lnTo>
                <a:lnTo>
                  <a:pt x="200" y="122"/>
                </a:lnTo>
                <a:lnTo>
                  <a:pt x="207" y="120"/>
                </a:lnTo>
                <a:lnTo>
                  <a:pt x="209" y="105"/>
                </a:lnTo>
                <a:lnTo>
                  <a:pt x="209" y="98"/>
                </a:lnTo>
                <a:lnTo>
                  <a:pt x="213" y="88"/>
                </a:lnTo>
                <a:lnTo>
                  <a:pt x="226" y="90"/>
                </a:lnTo>
                <a:lnTo>
                  <a:pt x="256" y="86"/>
                </a:lnTo>
                <a:lnTo>
                  <a:pt x="326" y="75"/>
                </a:lnTo>
                <a:lnTo>
                  <a:pt x="522" y="39"/>
                </a:lnTo>
                <a:lnTo>
                  <a:pt x="620" y="20"/>
                </a:lnTo>
                <a:lnTo>
                  <a:pt x="707" y="0"/>
                </a:lnTo>
                <a:lnTo>
                  <a:pt x="709" y="7"/>
                </a:lnTo>
                <a:lnTo>
                  <a:pt x="716" y="13"/>
                </a:lnTo>
                <a:lnTo>
                  <a:pt x="722" y="15"/>
                </a:lnTo>
                <a:lnTo>
                  <a:pt x="722" y="20"/>
                </a:lnTo>
                <a:lnTo>
                  <a:pt x="737" y="39"/>
                </a:lnTo>
                <a:lnTo>
                  <a:pt x="737" y="47"/>
                </a:lnTo>
                <a:lnTo>
                  <a:pt x="733" y="37"/>
                </a:lnTo>
                <a:lnTo>
                  <a:pt x="718" y="26"/>
                </a:lnTo>
                <a:lnTo>
                  <a:pt x="722" y="34"/>
                </a:lnTo>
                <a:lnTo>
                  <a:pt x="728" y="41"/>
                </a:lnTo>
                <a:lnTo>
                  <a:pt x="720" y="41"/>
                </a:lnTo>
                <a:lnTo>
                  <a:pt x="705" y="32"/>
                </a:lnTo>
                <a:lnTo>
                  <a:pt x="698" y="32"/>
                </a:lnTo>
                <a:lnTo>
                  <a:pt x="705" y="34"/>
                </a:lnTo>
                <a:lnTo>
                  <a:pt x="711" y="41"/>
                </a:lnTo>
                <a:lnTo>
                  <a:pt x="711" y="47"/>
                </a:lnTo>
                <a:lnTo>
                  <a:pt x="705" y="49"/>
                </a:lnTo>
                <a:lnTo>
                  <a:pt x="698" y="47"/>
                </a:lnTo>
                <a:lnTo>
                  <a:pt x="703" y="54"/>
                </a:lnTo>
                <a:lnTo>
                  <a:pt x="692" y="51"/>
                </a:lnTo>
                <a:lnTo>
                  <a:pt x="686" y="51"/>
                </a:lnTo>
                <a:lnTo>
                  <a:pt x="694" y="58"/>
                </a:lnTo>
                <a:lnTo>
                  <a:pt x="677" y="71"/>
                </a:lnTo>
                <a:lnTo>
                  <a:pt x="671" y="66"/>
                </a:lnTo>
                <a:lnTo>
                  <a:pt x="662" y="69"/>
                </a:lnTo>
                <a:lnTo>
                  <a:pt x="656" y="54"/>
                </a:lnTo>
                <a:lnTo>
                  <a:pt x="656" y="47"/>
                </a:lnTo>
                <a:lnTo>
                  <a:pt x="656" y="45"/>
                </a:lnTo>
                <a:lnTo>
                  <a:pt x="656" y="43"/>
                </a:lnTo>
                <a:lnTo>
                  <a:pt x="652" y="39"/>
                </a:lnTo>
                <a:lnTo>
                  <a:pt x="656" y="45"/>
                </a:lnTo>
                <a:lnTo>
                  <a:pt x="652" y="51"/>
                </a:lnTo>
                <a:lnTo>
                  <a:pt x="654" y="58"/>
                </a:lnTo>
                <a:lnTo>
                  <a:pt x="658" y="66"/>
                </a:lnTo>
                <a:lnTo>
                  <a:pt x="664" y="73"/>
                </a:lnTo>
                <a:lnTo>
                  <a:pt x="664" y="81"/>
                </a:lnTo>
                <a:lnTo>
                  <a:pt x="673" y="79"/>
                </a:lnTo>
                <a:lnTo>
                  <a:pt x="679" y="77"/>
                </a:lnTo>
                <a:lnTo>
                  <a:pt x="688" y="71"/>
                </a:lnTo>
                <a:lnTo>
                  <a:pt x="703" y="75"/>
                </a:lnTo>
                <a:lnTo>
                  <a:pt x="703" y="69"/>
                </a:lnTo>
                <a:lnTo>
                  <a:pt x="713" y="64"/>
                </a:lnTo>
                <a:lnTo>
                  <a:pt x="722" y="64"/>
                </a:lnTo>
                <a:lnTo>
                  <a:pt x="724" y="71"/>
                </a:lnTo>
                <a:lnTo>
                  <a:pt x="724" y="79"/>
                </a:lnTo>
                <a:lnTo>
                  <a:pt x="720" y="88"/>
                </a:lnTo>
                <a:lnTo>
                  <a:pt x="726" y="90"/>
                </a:lnTo>
                <a:lnTo>
                  <a:pt x="722" y="96"/>
                </a:lnTo>
                <a:lnTo>
                  <a:pt x="724" y="100"/>
                </a:lnTo>
                <a:lnTo>
                  <a:pt x="733" y="94"/>
                </a:lnTo>
                <a:lnTo>
                  <a:pt x="730" y="79"/>
                </a:lnTo>
                <a:lnTo>
                  <a:pt x="730" y="71"/>
                </a:lnTo>
                <a:lnTo>
                  <a:pt x="739" y="71"/>
                </a:lnTo>
                <a:lnTo>
                  <a:pt x="741" y="64"/>
                </a:lnTo>
                <a:lnTo>
                  <a:pt x="741" y="62"/>
                </a:lnTo>
                <a:lnTo>
                  <a:pt x="747" y="69"/>
                </a:lnTo>
                <a:lnTo>
                  <a:pt x="754" y="75"/>
                </a:lnTo>
                <a:lnTo>
                  <a:pt x="754" y="90"/>
                </a:lnTo>
                <a:lnTo>
                  <a:pt x="756" y="96"/>
                </a:lnTo>
                <a:lnTo>
                  <a:pt x="750" y="103"/>
                </a:lnTo>
                <a:lnTo>
                  <a:pt x="743" y="100"/>
                </a:lnTo>
                <a:lnTo>
                  <a:pt x="743" y="107"/>
                </a:lnTo>
                <a:lnTo>
                  <a:pt x="733" y="130"/>
                </a:lnTo>
                <a:lnTo>
                  <a:pt x="728" y="137"/>
                </a:lnTo>
                <a:lnTo>
                  <a:pt x="711" y="137"/>
                </a:lnTo>
                <a:lnTo>
                  <a:pt x="705" y="135"/>
                </a:lnTo>
                <a:lnTo>
                  <a:pt x="701" y="128"/>
                </a:lnTo>
                <a:lnTo>
                  <a:pt x="701" y="135"/>
                </a:lnTo>
                <a:lnTo>
                  <a:pt x="692" y="132"/>
                </a:lnTo>
                <a:lnTo>
                  <a:pt x="686" y="126"/>
                </a:lnTo>
                <a:lnTo>
                  <a:pt x="690" y="122"/>
                </a:lnTo>
                <a:lnTo>
                  <a:pt x="681" y="124"/>
                </a:lnTo>
                <a:lnTo>
                  <a:pt x="684" y="130"/>
                </a:lnTo>
                <a:lnTo>
                  <a:pt x="686" y="137"/>
                </a:lnTo>
                <a:lnTo>
                  <a:pt x="681" y="135"/>
                </a:lnTo>
                <a:lnTo>
                  <a:pt x="673" y="139"/>
                </a:lnTo>
                <a:lnTo>
                  <a:pt x="660" y="137"/>
                </a:lnTo>
                <a:lnTo>
                  <a:pt x="645" y="132"/>
                </a:lnTo>
                <a:lnTo>
                  <a:pt x="643" y="135"/>
                </a:lnTo>
                <a:lnTo>
                  <a:pt x="645" y="137"/>
                </a:lnTo>
                <a:lnTo>
                  <a:pt x="677" y="145"/>
                </a:lnTo>
                <a:lnTo>
                  <a:pt x="686" y="145"/>
                </a:lnTo>
                <a:lnTo>
                  <a:pt x="701" y="152"/>
                </a:lnTo>
                <a:lnTo>
                  <a:pt x="698" y="158"/>
                </a:lnTo>
                <a:lnTo>
                  <a:pt x="690" y="160"/>
                </a:lnTo>
                <a:lnTo>
                  <a:pt x="688" y="167"/>
                </a:lnTo>
                <a:lnTo>
                  <a:pt x="694" y="164"/>
                </a:lnTo>
                <a:lnTo>
                  <a:pt x="694" y="171"/>
                </a:lnTo>
                <a:lnTo>
                  <a:pt x="684" y="186"/>
                </a:lnTo>
                <a:lnTo>
                  <a:pt x="679" y="188"/>
                </a:lnTo>
                <a:lnTo>
                  <a:pt x="671" y="188"/>
                </a:lnTo>
                <a:lnTo>
                  <a:pt x="662" y="181"/>
                </a:lnTo>
                <a:lnTo>
                  <a:pt x="656" y="179"/>
                </a:lnTo>
                <a:lnTo>
                  <a:pt x="650" y="175"/>
                </a:lnTo>
                <a:lnTo>
                  <a:pt x="654" y="181"/>
                </a:lnTo>
                <a:lnTo>
                  <a:pt x="667" y="192"/>
                </a:lnTo>
                <a:lnTo>
                  <a:pt x="681" y="194"/>
                </a:lnTo>
                <a:lnTo>
                  <a:pt x="696" y="186"/>
                </a:lnTo>
                <a:lnTo>
                  <a:pt x="703" y="188"/>
                </a:lnTo>
                <a:lnTo>
                  <a:pt x="701" y="181"/>
                </a:lnTo>
                <a:lnTo>
                  <a:pt x="705" y="181"/>
                </a:lnTo>
                <a:lnTo>
                  <a:pt x="705" y="179"/>
                </a:lnTo>
                <a:lnTo>
                  <a:pt x="707" y="173"/>
                </a:lnTo>
                <a:lnTo>
                  <a:pt x="711" y="179"/>
                </a:lnTo>
                <a:lnTo>
                  <a:pt x="709" y="186"/>
                </a:lnTo>
                <a:lnTo>
                  <a:pt x="716" y="186"/>
                </a:lnTo>
                <a:lnTo>
                  <a:pt x="720" y="177"/>
                </a:lnTo>
                <a:lnTo>
                  <a:pt x="722" y="177"/>
                </a:lnTo>
                <a:lnTo>
                  <a:pt x="724" y="184"/>
                </a:lnTo>
                <a:lnTo>
                  <a:pt x="722" y="190"/>
                </a:lnTo>
                <a:lnTo>
                  <a:pt x="716" y="196"/>
                </a:lnTo>
                <a:lnTo>
                  <a:pt x="709" y="211"/>
                </a:lnTo>
                <a:lnTo>
                  <a:pt x="707" y="211"/>
                </a:lnTo>
                <a:lnTo>
                  <a:pt x="698" y="207"/>
                </a:lnTo>
                <a:lnTo>
                  <a:pt x="696" y="213"/>
                </a:lnTo>
                <a:lnTo>
                  <a:pt x="692" y="207"/>
                </a:lnTo>
                <a:lnTo>
                  <a:pt x="688" y="213"/>
                </a:lnTo>
                <a:lnTo>
                  <a:pt x="686" y="218"/>
                </a:lnTo>
                <a:lnTo>
                  <a:pt x="679" y="218"/>
                </a:lnTo>
                <a:lnTo>
                  <a:pt x="662" y="226"/>
                </a:lnTo>
                <a:lnTo>
                  <a:pt x="654" y="224"/>
                </a:lnTo>
                <a:lnTo>
                  <a:pt x="647" y="237"/>
                </a:lnTo>
                <a:lnTo>
                  <a:pt x="643" y="243"/>
                </a:lnTo>
                <a:lnTo>
                  <a:pt x="641" y="245"/>
                </a:lnTo>
                <a:lnTo>
                  <a:pt x="632" y="243"/>
                </a:lnTo>
                <a:lnTo>
                  <a:pt x="639" y="237"/>
                </a:lnTo>
                <a:lnTo>
                  <a:pt x="630" y="233"/>
                </a:lnTo>
                <a:lnTo>
                  <a:pt x="635" y="239"/>
                </a:lnTo>
                <a:lnTo>
                  <a:pt x="630" y="245"/>
                </a:lnTo>
                <a:lnTo>
                  <a:pt x="635" y="252"/>
                </a:lnTo>
                <a:lnTo>
                  <a:pt x="620" y="264"/>
                </a:lnTo>
                <a:lnTo>
                  <a:pt x="609" y="279"/>
                </a:lnTo>
                <a:lnTo>
                  <a:pt x="603" y="294"/>
                </a:lnTo>
                <a:lnTo>
                  <a:pt x="601" y="303"/>
                </a:lnTo>
                <a:lnTo>
                  <a:pt x="601" y="324"/>
                </a:lnTo>
                <a:lnTo>
                  <a:pt x="596" y="305"/>
                </a:lnTo>
                <a:lnTo>
                  <a:pt x="592" y="299"/>
                </a:lnTo>
                <a:lnTo>
                  <a:pt x="592" y="299"/>
                </a:lnTo>
                <a:lnTo>
                  <a:pt x="596" y="313"/>
                </a:lnTo>
                <a:lnTo>
                  <a:pt x="594" y="328"/>
                </a:lnTo>
                <a:lnTo>
                  <a:pt x="588" y="333"/>
                </a:lnTo>
                <a:lnTo>
                  <a:pt x="575" y="333"/>
                </a:lnTo>
                <a:lnTo>
                  <a:pt x="562" y="337"/>
                </a:lnTo>
                <a:lnTo>
                  <a:pt x="547" y="343"/>
                </a:lnTo>
                <a:lnTo>
                  <a:pt x="543" y="343"/>
                </a:lnTo>
                <a:lnTo>
                  <a:pt x="539" y="341"/>
                </a:lnTo>
                <a:lnTo>
                  <a:pt x="424" y="258"/>
                </a:lnTo>
                <a:lnTo>
                  <a:pt x="324" y="275"/>
                </a:lnTo>
                <a:lnTo>
                  <a:pt x="322" y="273"/>
                </a:lnTo>
                <a:lnTo>
                  <a:pt x="322" y="267"/>
                </a:lnTo>
                <a:lnTo>
                  <a:pt x="317" y="258"/>
                </a:lnTo>
                <a:lnTo>
                  <a:pt x="307" y="247"/>
                </a:lnTo>
                <a:lnTo>
                  <a:pt x="300" y="250"/>
                </a:lnTo>
                <a:lnTo>
                  <a:pt x="292" y="243"/>
                </a:lnTo>
                <a:lnTo>
                  <a:pt x="262" y="245"/>
                </a:lnTo>
                <a:lnTo>
                  <a:pt x="181" y="254"/>
                </a:lnTo>
                <a:lnTo>
                  <a:pt x="175" y="256"/>
                </a:lnTo>
                <a:lnTo>
                  <a:pt x="166" y="260"/>
                </a:lnTo>
                <a:lnTo>
                  <a:pt x="153" y="264"/>
                </a:lnTo>
                <a:lnTo>
                  <a:pt x="141" y="275"/>
                </a:lnTo>
                <a:lnTo>
                  <a:pt x="134" y="275"/>
                </a:lnTo>
                <a:lnTo>
                  <a:pt x="111" y="288"/>
                </a:lnTo>
                <a:lnTo>
                  <a:pt x="0" y="30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 name="Freeform 911"/>
          <p:cNvSpPr>
            <a:spLocks/>
          </p:cNvSpPr>
          <p:nvPr/>
        </p:nvSpPr>
        <p:spPr bwMode="auto">
          <a:xfrm>
            <a:off x="7116763" y="3697409"/>
            <a:ext cx="6350" cy="9525"/>
          </a:xfrm>
          <a:custGeom>
            <a:avLst/>
            <a:gdLst>
              <a:gd name="T0" fmla="*/ 0 w 4"/>
              <a:gd name="T1" fmla="*/ 0 h 6"/>
              <a:gd name="T2" fmla="*/ 4 w 4"/>
              <a:gd name="T3" fmla="*/ 4 h 6"/>
              <a:gd name="T4" fmla="*/ 4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4" y="4"/>
                </a:lnTo>
                <a:lnTo>
                  <a:pt x="4" y="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912"/>
          <p:cNvSpPr>
            <a:spLocks/>
          </p:cNvSpPr>
          <p:nvPr/>
        </p:nvSpPr>
        <p:spPr bwMode="auto">
          <a:xfrm>
            <a:off x="7116763" y="3697409"/>
            <a:ext cx="6350" cy="9525"/>
          </a:xfrm>
          <a:custGeom>
            <a:avLst/>
            <a:gdLst>
              <a:gd name="T0" fmla="*/ 0 w 4"/>
              <a:gd name="T1" fmla="*/ 0 h 6"/>
              <a:gd name="T2" fmla="*/ 4 w 4"/>
              <a:gd name="T3" fmla="*/ 4 h 6"/>
              <a:gd name="T4" fmla="*/ 4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4" y="4"/>
                </a:lnTo>
                <a:lnTo>
                  <a:pt x="4" y="6"/>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 name="Freeform 913"/>
          <p:cNvSpPr>
            <a:spLocks/>
          </p:cNvSpPr>
          <p:nvPr/>
        </p:nvSpPr>
        <p:spPr bwMode="auto">
          <a:xfrm>
            <a:off x="7207250" y="3632321"/>
            <a:ext cx="17463" cy="11113"/>
          </a:xfrm>
          <a:custGeom>
            <a:avLst/>
            <a:gdLst>
              <a:gd name="T0" fmla="*/ 0 w 11"/>
              <a:gd name="T1" fmla="*/ 2 h 7"/>
              <a:gd name="T2" fmla="*/ 4 w 11"/>
              <a:gd name="T3" fmla="*/ 0 h 7"/>
              <a:gd name="T4" fmla="*/ 11 w 11"/>
              <a:gd name="T5" fmla="*/ 0 h 7"/>
              <a:gd name="T6" fmla="*/ 9 w 11"/>
              <a:gd name="T7" fmla="*/ 7 h 7"/>
              <a:gd name="T8" fmla="*/ 0 w 11"/>
              <a:gd name="T9" fmla="*/ 2 h 7"/>
            </a:gdLst>
            <a:ahLst/>
            <a:cxnLst>
              <a:cxn ang="0">
                <a:pos x="T0" y="T1"/>
              </a:cxn>
              <a:cxn ang="0">
                <a:pos x="T2" y="T3"/>
              </a:cxn>
              <a:cxn ang="0">
                <a:pos x="T4" y="T5"/>
              </a:cxn>
              <a:cxn ang="0">
                <a:pos x="T6" y="T7"/>
              </a:cxn>
              <a:cxn ang="0">
                <a:pos x="T8" y="T9"/>
              </a:cxn>
            </a:cxnLst>
            <a:rect l="0" t="0" r="r" b="b"/>
            <a:pathLst>
              <a:path w="11" h="7">
                <a:moveTo>
                  <a:pt x="0" y="2"/>
                </a:moveTo>
                <a:lnTo>
                  <a:pt x="4" y="0"/>
                </a:lnTo>
                <a:lnTo>
                  <a:pt x="11" y="0"/>
                </a:lnTo>
                <a:lnTo>
                  <a:pt x="9" y="7"/>
                </a:lnTo>
                <a:lnTo>
                  <a:pt x="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914"/>
          <p:cNvSpPr>
            <a:spLocks/>
          </p:cNvSpPr>
          <p:nvPr/>
        </p:nvSpPr>
        <p:spPr bwMode="auto">
          <a:xfrm>
            <a:off x="7207250" y="3632321"/>
            <a:ext cx="17463" cy="11113"/>
          </a:xfrm>
          <a:custGeom>
            <a:avLst/>
            <a:gdLst>
              <a:gd name="T0" fmla="*/ 0 w 11"/>
              <a:gd name="T1" fmla="*/ 2 h 7"/>
              <a:gd name="T2" fmla="*/ 4 w 11"/>
              <a:gd name="T3" fmla="*/ 0 h 7"/>
              <a:gd name="T4" fmla="*/ 11 w 11"/>
              <a:gd name="T5" fmla="*/ 0 h 7"/>
              <a:gd name="T6" fmla="*/ 9 w 11"/>
              <a:gd name="T7" fmla="*/ 7 h 7"/>
              <a:gd name="T8" fmla="*/ 0 w 11"/>
              <a:gd name="T9" fmla="*/ 2 h 7"/>
            </a:gdLst>
            <a:ahLst/>
            <a:cxnLst>
              <a:cxn ang="0">
                <a:pos x="T0" y="T1"/>
              </a:cxn>
              <a:cxn ang="0">
                <a:pos x="T2" y="T3"/>
              </a:cxn>
              <a:cxn ang="0">
                <a:pos x="T4" y="T5"/>
              </a:cxn>
              <a:cxn ang="0">
                <a:pos x="T6" y="T7"/>
              </a:cxn>
              <a:cxn ang="0">
                <a:pos x="T8" y="T9"/>
              </a:cxn>
            </a:cxnLst>
            <a:rect l="0" t="0" r="r" b="b"/>
            <a:pathLst>
              <a:path w="11" h="7">
                <a:moveTo>
                  <a:pt x="0" y="2"/>
                </a:moveTo>
                <a:lnTo>
                  <a:pt x="4" y="0"/>
                </a:lnTo>
                <a:lnTo>
                  <a:pt x="11" y="0"/>
                </a:lnTo>
                <a:lnTo>
                  <a:pt x="9" y="7"/>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 name="Freeform 915"/>
          <p:cNvSpPr>
            <a:spLocks/>
          </p:cNvSpPr>
          <p:nvPr/>
        </p:nvSpPr>
        <p:spPr bwMode="auto">
          <a:xfrm>
            <a:off x="7227888" y="3629146"/>
            <a:ext cx="74613" cy="122238"/>
          </a:xfrm>
          <a:custGeom>
            <a:avLst/>
            <a:gdLst>
              <a:gd name="T0" fmla="*/ 0 w 47"/>
              <a:gd name="T1" fmla="*/ 2 h 77"/>
              <a:gd name="T2" fmla="*/ 2 w 47"/>
              <a:gd name="T3" fmla="*/ 0 h 77"/>
              <a:gd name="T4" fmla="*/ 2 w 47"/>
              <a:gd name="T5" fmla="*/ 2 h 77"/>
              <a:gd name="T6" fmla="*/ 15 w 47"/>
              <a:gd name="T7" fmla="*/ 32 h 77"/>
              <a:gd name="T8" fmla="*/ 25 w 47"/>
              <a:gd name="T9" fmla="*/ 45 h 77"/>
              <a:gd name="T10" fmla="*/ 43 w 47"/>
              <a:gd name="T11" fmla="*/ 68 h 77"/>
              <a:gd name="T12" fmla="*/ 47 w 47"/>
              <a:gd name="T13" fmla="*/ 75 h 77"/>
              <a:gd name="T14" fmla="*/ 45 w 47"/>
              <a:gd name="T15" fmla="*/ 77 h 77"/>
              <a:gd name="T16" fmla="*/ 40 w 47"/>
              <a:gd name="T17" fmla="*/ 68 h 77"/>
              <a:gd name="T18" fmla="*/ 34 w 47"/>
              <a:gd name="T19" fmla="*/ 62 h 77"/>
              <a:gd name="T20" fmla="*/ 28 w 47"/>
              <a:gd name="T21" fmla="*/ 60 h 77"/>
              <a:gd name="T22" fmla="*/ 30 w 47"/>
              <a:gd name="T23" fmla="*/ 55 h 77"/>
              <a:gd name="T24" fmla="*/ 23 w 47"/>
              <a:gd name="T25" fmla="*/ 49 h 77"/>
              <a:gd name="T26" fmla="*/ 17 w 47"/>
              <a:gd name="T27" fmla="*/ 36 h 77"/>
              <a:gd name="T28" fmla="*/ 13 w 47"/>
              <a:gd name="T29" fmla="*/ 30 h 77"/>
              <a:gd name="T30" fmla="*/ 0 w 47"/>
              <a:gd name="T31"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77">
                <a:moveTo>
                  <a:pt x="0" y="2"/>
                </a:moveTo>
                <a:lnTo>
                  <a:pt x="2" y="0"/>
                </a:lnTo>
                <a:lnTo>
                  <a:pt x="2" y="2"/>
                </a:lnTo>
                <a:lnTo>
                  <a:pt x="15" y="32"/>
                </a:lnTo>
                <a:lnTo>
                  <a:pt x="25" y="45"/>
                </a:lnTo>
                <a:lnTo>
                  <a:pt x="43" y="68"/>
                </a:lnTo>
                <a:lnTo>
                  <a:pt x="47" y="75"/>
                </a:lnTo>
                <a:lnTo>
                  <a:pt x="45" y="77"/>
                </a:lnTo>
                <a:lnTo>
                  <a:pt x="40" y="68"/>
                </a:lnTo>
                <a:lnTo>
                  <a:pt x="34" y="62"/>
                </a:lnTo>
                <a:lnTo>
                  <a:pt x="28" y="60"/>
                </a:lnTo>
                <a:lnTo>
                  <a:pt x="30" y="55"/>
                </a:lnTo>
                <a:lnTo>
                  <a:pt x="23" y="49"/>
                </a:lnTo>
                <a:lnTo>
                  <a:pt x="17" y="36"/>
                </a:lnTo>
                <a:lnTo>
                  <a:pt x="13" y="30"/>
                </a:lnTo>
                <a:lnTo>
                  <a:pt x="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916"/>
          <p:cNvSpPr>
            <a:spLocks/>
          </p:cNvSpPr>
          <p:nvPr/>
        </p:nvSpPr>
        <p:spPr bwMode="auto">
          <a:xfrm>
            <a:off x="7227888" y="3629146"/>
            <a:ext cx="74613" cy="122238"/>
          </a:xfrm>
          <a:custGeom>
            <a:avLst/>
            <a:gdLst>
              <a:gd name="T0" fmla="*/ 0 w 47"/>
              <a:gd name="T1" fmla="*/ 2 h 77"/>
              <a:gd name="T2" fmla="*/ 2 w 47"/>
              <a:gd name="T3" fmla="*/ 0 h 77"/>
              <a:gd name="T4" fmla="*/ 2 w 47"/>
              <a:gd name="T5" fmla="*/ 2 h 77"/>
              <a:gd name="T6" fmla="*/ 15 w 47"/>
              <a:gd name="T7" fmla="*/ 32 h 77"/>
              <a:gd name="T8" fmla="*/ 25 w 47"/>
              <a:gd name="T9" fmla="*/ 45 h 77"/>
              <a:gd name="T10" fmla="*/ 43 w 47"/>
              <a:gd name="T11" fmla="*/ 68 h 77"/>
              <a:gd name="T12" fmla="*/ 47 w 47"/>
              <a:gd name="T13" fmla="*/ 75 h 77"/>
              <a:gd name="T14" fmla="*/ 45 w 47"/>
              <a:gd name="T15" fmla="*/ 77 h 77"/>
              <a:gd name="T16" fmla="*/ 40 w 47"/>
              <a:gd name="T17" fmla="*/ 68 h 77"/>
              <a:gd name="T18" fmla="*/ 34 w 47"/>
              <a:gd name="T19" fmla="*/ 62 h 77"/>
              <a:gd name="T20" fmla="*/ 28 w 47"/>
              <a:gd name="T21" fmla="*/ 60 h 77"/>
              <a:gd name="T22" fmla="*/ 30 w 47"/>
              <a:gd name="T23" fmla="*/ 55 h 77"/>
              <a:gd name="T24" fmla="*/ 23 w 47"/>
              <a:gd name="T25" fmla="*/ 49 h 77"/>
              <a:gd name="T26" fmla="*/ 17 w 47"/>
              <a:gd name="T27" fmla="*/ 36 h 77"/>
              <a:gd name="T28" fmla="*/ 13 w 47"/>
              <a:gd name="T29" fmla="*/ 30 h 77"/>
              <a:gd name="T30" fmla="*/ 0 w 47"/>
              <a:gd name="T31"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77">
                <a:moveTo>
                  <a:pt x="0" y="2"/>
                </a:moveTo>
                <a:lnTo>
                  <a:pt x="2" y="0"/>
                </a:lnTo>
                <a:lnTo>
                  <a:pt x="2" y="2"/>
                </a:lnTo>
                <a:lnTo>
                  <a:pt x="15" y="32"/>
                </a:lnTo>
                <a:lnTo>
                  <a:pt x="25" y="45"/>
                </a:lnTo>
                <a:lnTo>
                  <a:pt x="43" y="68"/>
                </a:lnTo>
                <a:lnTo>
                  <a:pt x="47" y="75"/>
                </a:lnTo>
                <a:lnTo>
                  <a:pt x="45" y="77"/>
                </a:lnTo>
                <a:lnTo>
                  <a:pt x="40" y="68"/>
                </a:lnTo>
                <a:lnTo>
                  <a:pt x="34" y="62"/>
                </a:lnTo>
                <a:lnTo>
                  <a:pt x="28" y="60"/>
                </a:lnTo>
                <a:lnTo>
                  <a:pt x="30" y="55"/>
                </a:lnTo>
                <a:lnTo>
                  <a:pt x="23" y="49"/>
                </a:lnTo>
                <a:lnTo>
                  <a:pt x="17" y="36"/>
                </a:lnTo>
                <a:lnTo>
                  <a:pt x="13" y="30"/>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0" name="Freeform 917"/>
          <p:cNvSpPr>
            <a:spLocks/>
          </p:cNvSpPr>
          <p:nvPr/>
        </p:nvSpPr>
        <p:spPr bwMode="auto">
          <a:xfrm>
            <a:off x="7135813" y="3981571"/>
            <a:ext cx="47625" cy="15875"/>
          </a:xfrm>
          <a:custGeom>
            <a:avLst/>
            <a:gdLst>
              <a:gd name="T0" fmla="*/ 30 w 30"/>
              <a:gd name="T1" fmla="*/ 0 h 10"/>
              <a:gd name="T2" fmla="*/ 15 w 30"/>
              <a:gd name="T3" fmla="*/ 4 h 10"/>
              <a:gd name="T4" fmla="*/ 0 w 30"/>
              <a:gd name="T5" fmla="*/ 10 h 10"/>
              <a:gd name="T6" fmla="*/ 7 w 30"/>
              <a:gd name="T7" fmla="*/ 6 h 10"/>
              <a:gd name="T8" fmla="*/ 20 w 30"/>
              <a:gd name="T9" fmla="*/ 2 h 10"/>
              <a:gd name="T10" fmla="*/ 28 w 30"/>
              <a:gd name="T11" fmla="*/ 0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15" y="4"/>
                </a:lnTo>
                <a:lnTo>
                  <a:pt x="0" y="10"/>
                </a:lnTo>
                <a:lnTo>
                  <a:pt x="7" y="6"/>
                </a:lnTo>
                <a:lnTo>
                  <a:pt x="20" y="2"/>
                </a:lnTo>
                <a:lnTo>
                  <a:pt x="28" y="0"/>
                </a:lnTo>
                <a:lnTo>
                  <a:pt x="3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918"/>
          <p:cNvSpPr>
            <a:spLocks/>
          </p:cNvSpPr>
          <p:nvPr/>
        </p:nvSpPr>
        <p:spPr bwMode="auto">
          <a:xfrm>
            <a:off x="7135813" y="3981571"/>
            <a:ext cx="47625" cy="15875"/>
          </a:xfrm>
          <a:custGeom>
            <a:avLst/>
            <a:gdLst>
              <a:gd name="T0" fmla="*/ 30 w 30"/>
              <a:gd name="T1" fmla="*/ 0 h 10"/>
              <a:gd name="T2" fmla="*/ 15 w 30"/>
              <a:gd name="T3" fmla="*/ 4 h 10"/>
              <a:gd name="T4" fmla="*/ 0 w 30"/>
              <a:gd name="T5" fmla="*/ 10 h 10"/>
              <a:gd name="T6" fmla="*/ 7 w 30"/>
              <a:gd name="T7" fmla="*/ 6 h 10"/>
              <a:gd name="T8" fmla="*/ 20 w 30"/>
              <a:gd name="T9" fmla="*/ 2 h 10"/>
              <a:gd name="T10" fmla="*/ 28 w 30"/>
              <a:gd name="T11" fmla="*/ 0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15" y="4"/>
                </a:lnTo>
                <a:lnTo>
                  <a:pt x="0" y="10"/>
                </a:lnTo>
                <a:lnTo>
                  <a:pt x="7" y="6"/>
                </a:lnTo>
                <a:lnTo>
                  <a:pt x="20" y="2"/>
                </a:lnTo>
                <a:lnTo>
                  <a:pt x="28" y="0"/>
                </a:lnTo>
                <a:lnTo>
                  <a:pt x="3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2" name="Freeform 919"/>
          <p:cNvSpPr>
            <a:spLocks/>
          </p:cNvSpPr>
          <p:nvPr/>
        </p:nvSpPr>
        <p:spPr bwMode="auto">
          <a:xfrm>
            <a:off x="7210425" y="3930771"/>
            <a:ext cx="30163" cy="60325"/>
          </a:xfrm>
          <a:custGeom>
            <a:avLst/>
            <a:gdLst>
              <a:gd name="T0" fmla="*/ 19 w 19"/>
              <a:gd name="T1" fmla="*/ 0 h 38"/>
              <a:gd name="T2" fmla="*/ 9 w 19"/>
              <a:gd name="T3" fmla="*/ 17 h 38"/>
              <a:gd name="T4" fmla="*/ 0 w 19"/>
              <a:gd name="T5" fmla="*/ 38 h 38"/>
              <a:gd name="T6" fmla="*/ 5 w 19"/>
              <a:gd name="T7" fmla="*/ 21 h 38"/>
              <a:gd name="T8" fmla="*/ 9 w 19"/>
              <a:gd name="T9" fmla="*/ 15 h 38"/>
              <a:gd name="T10" fmla="*/ 13 w 19"/>
              <a:gd name="T11" fmla="*/ 6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9" y="17"/>
                </a:lnTo>
                <a:lnTo>
                  <a:pt x="0" y="38"/>
                </a:lnTo>
                <a:lnTo>
                  <a:pt x="5" y="21"/>
                </a:lnTo>
                <a:lnTo>
                  <a:pt x="9" y="15"/>
                </a:lnTo>
                <a:lnTo>
                  <a:pt x="13" y="6"/>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920"/>
          <p:cNvSpPr>
            <a:spLocks/>
          </p:cNvSpPr>
          <p:nvPr/>
        </p:nvSpPr>
        <p:spPr bwMode="auto">
          <a:xfrm>
            <a:off x="7210425" y="3930771"/>
            <a:ext cx="30163" cy="60325"/>
          </a:xfrm>
          <a:custGeom>
            <a:avLst/>
            <a:gdLst>
              <a:gd name="T0" fmla="*/ 19 w 19"/>
              <a:gd name="T1" fmla="*/ 0 h 38"/>
              <a:gd name="T2" fmla="*/ 9 w 19"/>
              <a:gd name="T3" fmla="*/ 17 h 38"/>
              <a:gd name="T4" fmla="*/ 0 w 19"/>
              <a:gd name="T5" fmla="*/ 38 h 38"/>
              <a:gd name="T6" fmla="*/ 5 w 19"/>
              <a:gd name="T7" fmla="*/ 21 h 38"/>
              <a:gd name="T8" fmla="*/ 9 w 19"/>
              <a:gd name="T9" fmla="*/ 15 h 38"/>
              <a:gd name="T10" fmla="*/ 13 w 19"/>
              <a:gd name="T11" fmla="*/ 6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9" y="17"/>
                </a:lnTo>
                <a:lnTo>
                  <a:pt x="0" y="38"/>
                </a:lnTo>
                <a:lnTo>
                  <a:pt x="5" y="21"/>
                </a:lnTo>
                <a:lnTo>
                  <a:pt x="9" y="15"/>
                </a:lnTo>
                <a:lnTo>
                  <a:pt x="13" y="6"/>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4" name="Freeform 921"/>
          <p:cNvSpPr>
            <a:spLocks/>
          </p:cNvSpPr>
          <p:nvPr/>
        </p:nvSpPr>
        <p:spPr bwMode="auto">
          <a:xfrm>
            <a:off x="7251700" y="3900609"/>
            <a:ext cx="9525" cy="9525"/>
          </a:xfrm>
          <a:custGeom>
            <a:avLst/>
            <a:gdLst>
              <a:gd name="T0" fmla="*/ 0 w 6"/>
              <a:gd name="T1" fmla="*/ 6 h 6"/>
              <a:gd name="T2" fmla="*/ 2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2" y="0"/>
                </a:lnTo>
                <a:lnTo>
                  <a:pt x="6" y="0"/>
                </a:lnTo>
                <a:lnTo>
                  <a:pt x="0" y="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922"/>
          <p:cNvSpPr>
            <a:spLocks/>
          </p:cNvSpPr>
          <p:nvPr/>
        </p:nvSpPr>
        <p:spPr bwMode="auto">
          <a:xfrm>
            <a:off x="7251700" y="3900609"/>
            <a:ext cx="9525" cy="9525"/>
          </a:xfrm>
          <a:custGeom>
            <a:avLst/>
            <a:gdLst>
              <a:gd name="T0" fmla="*/ 0 w 6"/>
              <a:gd name="T1" fmla="*/ 6 h 6"/>
              <a:gd name="T2" fmla="*/ 2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2" y="0"/>
                </a:lnTo>
                <a:lnTo>
                  <a:pt x="6" y="0"/>
                </a:lnTo>
                <a:lnTo>
                  <a:pt x="0" y="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6" name="Freeform 923"/>
          <p:cNvSpPr>
            <a:spLocks/>
          </p:cNvSpPr>
          <p:nvPr/>
        </p:nvSpPr>
        <p:spPr bwMode="auto">
          <a:xfrm>
            <a:off x="7272338" y="3868859"/>
            <a:ext cx="19050" cy="20638"/>
          </a:xfrm>
          <a:custGeom>
            <a:avLst/>
            <a:gdLst>
              <a:gd name="T0" fmla="*/ 12 w 12"/>
              <a:gd name="T1" fmla="*/ 0 h 13"/>
              <a:gd name="T2" fmla="*/ 0 w 12"/>
              <a:gd name="T3" fmla="*/ 13 h 13"/>
              <a:gd name="T4" fmla="*/ 4 w 12"/>
              <a:gd name="T5" fmla="*/ 7 h 13"/>
              <a:gd name="T6" fmla="*/ 12 w 12"/>
              <a:gd name="T7" fmla="*/ 0 h 13"/>
              <a:gd name="T8" fmla="*/ 12 w 12"/>
              <a:gd name="T9" fmla="*/ 0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0" y="13"/>
                </a:lnTo>
                <a:lnTo>
                  <a:pt x="4" y="7"/>
                </a:lnTo>
                <a:lnTo>
                  <a:pt x="12" y="0"/>
                </a:lnTo>
                <a:lnTo>
                  <a:pt x="12" y="0"/>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924"/>
          <p:cNvSpPr>
            <a:spLocks/>
          </p:cNvSpPr>
          <p:nvPr/>
        </p:nvSpPr>
        <p:spPr bwMode="auto">
          <a:xfrm>
            <a:off x="7272338" y="3868859"/>
            <a:ext cx="19050" cy="20638"/>
          </a:xfrm>
          <a:custGeom>
            <a:avLst/>
            <a:gdLst>
              <a:gd name="T0" fmla="*/ 12 w 12"/>
              <a:gd name="T1" fmla="*/ 0 h 13"/>
              <a:gd name="T2" fmla="*/ 0 w 12"/>
              <a:gd name="T3" fmla="*/ 13 h 13"/>
              <a:gd name="T4" fmla="*/ 4 w 12"/>
              <a:gd name="T5" fmla="*/ 7 h 13"/>
              <a:gd name="T6" fmla="*/ 12 w 12"/>
              <a:gd name="T7" fmla="*/ 0 h 13"/>
              <a:gd name="T8" fmla="*/ 12 w 12"/>
              <a:gd name="T9" fmla="*/ 0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0" y="13"/>
                </a:lnTo>
                <a:lnTo>
                  <a:pt x="4" y="7"/>
                </a:lnTo>
                <a:lnTo>
                  <a:pt x="12" y="0"/>
                </a:lnTo>
                <a:lnTo>
                  <a:pt x="12" y="0"/>
                </a:lnTo>
                <a:lnTo>
                  <a:pt x="1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8" name="Freeform 925"/>
          <p:cNvSpPr>
            <a:spLocks/>
          </p:cNvSpPr>
          <p:nvPr/>
        </p:nvSpPr>
        <p:spPr bwMode="auto">
          <a:xfrm>
            <a:off x="7308850" y="3757734"/>
            <a:ext cx="20638" cy="101600"/>
          </a:xfrm>
          <a:custGeom>
            <a:avLst/>
            <a:gdLst>
              <a:gd name="T0" fmla="*/ 13 w 13"/>
              <a:gd name="T1" fmla="*/ 60 h 64"/>
              <a:gd name="T2" fmla="*/ 2 w 13"/>
              <a:gd name="T3" fmla="*/ 64 h 64"/>
              <a:gd name="T4" fmla="*/ 0 w 13"/>
              <a:gd name="T5" fmla="*/ 62 h 64"/>
              <a:gd name="T6" fmla="*/ 9 w 13"/>
              <a:gd name="T7" fmla="*/ 55 h 64"/>
              <a:gd name="T8" fmla="*/ 11 w 13"/>
              <a:gd name="T9" fmla="*/ 49 h 64"/>
              <a:gd name="T10" fmla="*/ 9 w 13"/>
              <a:gd name="T11" fmla="*/ 21 h 64"/>
              <a:gd name="T12" fmla="*/ 9 w 13"/>
              <a:gd name="T13" fmla="*/ 15 h 64"/>
              <a:gd name="T14" fmla="*/ 4 w 13"/>
              <a:gd name="T15" fmla="*/ 9 h 64"/>
              <a:gd name="T16" fmla="*/ 2 w 13"/>
              <a:gd name="T17" fmla="*/ 0 h 64"/>
              <a:gd name="T18" fmla="*/ 9 w 13"/>
              <a:gd name="T19" fmla="*/ 15 h 64"/>
              <a:gd name="T20" fmla="*/ 11 w 13"/>
              <a:gd name="T21" fmla="*/ 23 h 64"/>
              <a:gd name="T22" fmla="*/ 13 w 13"/>
              <a:gd name="T23" fmla="*/ 45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2" y="64"/>
                </a:lnTo>
                <a:lnTo>
                  <a:pt x="0" y="62"/>
                </a:lnTo>
                <a:lnTo>
                  <a:pt x="9" y="55"/>
                </a:lnTo>
                <a:lnTo>
                  <a:pt x="11" y="49"/>
                </a:lnTo>
                <a:lnTo>
                  <a:pt x="9" y="21"/>
                </a:lnTo>
                <a:lnTo>
                  <a:pt x="9" y="15"/>
                </a:lnTo>
                <a:lnTo>
                  <a:pt x="4" y="9"/>
                </a:lnTo>
                <a:lnTo>
                  <a:pt x="2" y="0"/>
                </a:lnTo>
                <a:lnTo>
                  <a:pt x="9" y="15"/>
                </a:lnTo>
                <a:lnTo>
                  <a:pt x="11" y="23"/>
                </a:lnTo>
                <a:lnTo>
                  <a:pt x="13" y="45"/>
                </a:lnTo>
                <a:lnTo>
                  <a:pt x="13" y="6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926"/>
          <p:cNvSpPr>
            <a:spLocks/>
          </p:cNvSpPr>
          <p:nvPr/>
        </p:nvSpPr>
        <p:spPr bwMode="auto">
          <a:xfrm>
            <a:off x="7308850" y="3757734"/>
            <a:ext cx="20638" cy="101600"/>
          </a:xfrm>
          <a:custGeom>
            <a:avLst/>
            <a:gdLst>
              <a:gd name="T0" fmla="*/ 13 w 13"/>
              <a:gd name="T1" fmla="*/ 60 h 64"/>
              <a:gd name="T2" fmla="*/ 2 w 13"/>
              <a:gd name="T3" fmla="*/ 64 h 64"/>
              <a:gd name="T4" fmla="*/ 0 w 13"/>
              <a:gd name="T5" fmla="*/ 62 h 64"/>
              <a:gd name="T6" fmla="*/ 9 w 13"/>
              <a:gd name="T7" fmla="*/ 55 h 64"/>
              <a:gd name="T8" fmla="*/ 11 w 13"/>
              <a:gd name="T9" fmla="*/ 49 h 64"/>
              <a:gd name="T10" fmla="*/ 9 w 13"/>
              <a:gd name="T11" fmla="*/ 21 h 64"/>
              <a:gd name="T12" fmla="*/ 9 w 13"/>
              <a:gd name="T13" fmla="*/ 15 h 64"/>
              <a:gd name="T14" fmla="*/ 4 w 13"/>
              <a:gd name="T15" fmla="*/ 9 h 64"/>
              <a:gd name="T16" fmla="*/ 2 w 13"/>
              <a:gd name="T17" fmla="*/ 0 h 64"/>
              <a:gd name="T18" fmla="*/ 9 w 13"/>
              <a:gd name="T19" fmla="*/ 15 h 64"/>
              <a:gd name="T20" fmla="*/ 11 w 13"/>
              <a:gd name="T21" fmla="*/ 23 h 64"/>
              <a:gd name="T22" fmla="*/ 13 w 13"/>
              <a:gd name="T23" fmla="*/ 45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2" y="64"/>
                </a:lnTo>
                <a:lnTo>
                  <a:pt x="0" y="62"/>
                </a:lnTo>
                <a:lnTo>
                  <a:pt x="9" y="55"/>
                </a:lnTo>
                <a:lnTo>
                  <a:pt x="11" y="49"/>
                </a:lnTo>
                <a:lnTo>
                  <a:pt x="9" y="21"/>
                </a:lnTo>
                <a:lnTo>
                  <a:pt x="9" y="15"/>
                </a:lnTo>
                <a:lnTo>
                  <a:pt x="4" y="9"/>
                </a:lnTo>
                <a:lnTo>
                  <a:pt x="2" y="0"/>
                </a:lnTo>
                <a:lnTo>
                  <a:pt x="9" y="15"/>
                </a:lnTo>
                <a:lnTo>
                  <a:pt x="11" y="23"/>
                </a:lnTo>
                <a:lnTo>
                  <a:pt x="13" y="45"/>
                </a:lnTo>
                <a:lnTo>
                  <a:pt x="13" y="6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0" name="Freeform 927"/>
          <p:cNvSpPr>
            <a:spLocks/>
          </p:cNvSpPr>
          <p:nvPr/>
        </p:nvSpPr>
        <p:spPr bwMode="auto">
          <a:xfrm>
            <a:off x="6500813" y="2073396"/>
            <a:ext cx="849313" cy="762000"/>
          </a:xfrm>
          <a:custGeom>
            <a:avLst/>
            <a:gdLst>
              <a:gd name="T0" fmla="*/ 4 w 535"/>
              <a:gd name="T1" fmla="*/ 411 h 480"/>
              <a:gd name="T2" fmla="*/ 32 w 535"/>
              <a:gd name="T3" fmla="*/ 379 h 480"/>
              <a:gd name="T4" fmla="*/ 47 w 535"/>
              <a:gd name="T5" fmla="*/ 365 h 480"/>
              <a:gd name="T6" fmla="*/ 62 w 535"/>
              <a:gd name="T7" fmla="*/ 343 h 480"/>
              <a:gd name="T8" fmla="*/ 53 w 535"/>
              <a:gd name="T9" fmla="*/ 320 h 480"/>
              <a:gd name="T10" fmla="*/ 55 w 535"/>
              <a:gd name="T11" fmla="*/ 311 h 480"/>
              <a:gd name="T12" fmla="*/ 41 w 535"/>
              <a:gd name="T13" fmla="*/ 303 h 480"/>
              <a:gd name="T14" fmla="*/ 36 w 535"/>
              <a:gd name="T15" fmla="*/ 290 h 480"/>
              <a:gd name="T16" fmla="*/ 51 w 535"/>
              <a:gd name="T17" fmla="*/ 282 h 480"/>
              <a:gd name="T18" fmla="*/ 66 w 535"/>
              <a:gd name="T19" fmla="*/ 275 h 480"/>
              <a:gd name="T20" fmla="*/ 109 w 535"/>
              <a:gd name="T21" fmla="*/ 262 h 480"/>
              <a:gd name="T22" fmla="*/ 158 w 535"/>
              <a:gd name="T23" fmla="*/ 269 h 480"/>
              <a:gd name="T24" fmla="*/ 185 w 535"/>
              <a:gd name="T25" fmla="*/ 258 h 480"/>
              <a:gd name="T26" fmla="*/ 207 w 535"/>
              <a:gd name="T27" fmla="*/ 258 h 480"/>
              <a:gd name="T28" fmla="*/ 217 w 535"/>
              <a:gd name="T29" fmla="*/ 247 h 480"/>
              <a:gd name="T30" fmla="*/ 228 w 535"/>
              <a:gd name="T31" fmla="*/ 233 h 480"/>
              <a:gd name="T32" fmla="*/ 245 w 535"/>
              <a:gd name="T33" fmla="*/ 218 h 480"/>
              <a:gd name="T34" fmla="*/ 258 w 535"/>
              <a:gd name="T35" fmla="*/ 211 h 480"/>
              <a:gd name="T36" fmla="*/ 253 w 535"/>
              <a:gd name="T37" fmla="*/ 196 h 480"/>
              <a:gd name="T38" fmla="*/ 247 w 535"/>
              <a:gd name="T39" fmla="*/ 177 h 480"/>
              <a:gd name="T40" fmla="*/ 256 w 535"/>
              <a:gd name="T41" fmla="*/ 167 h 480"/>
              <a:gd name="T42" fmla="*/ 249 w 535"/>
              <a:gd name="T43" fmla="*/ 164 h 480"/>
              <a:gd name="T44" fmla="*/ 241 w 535"/>
              <a:gd name="T45" fmla="*/ 158 h 480"/>
              <a:gd name="T46" fmla="*/ 241 w 535"/>
              <a:gd name="T47" fmla="*/ 162 h 480"/>
              <a:gd name="T48" fmla="*/ 234 w 535"/>
              <a:gd name="T49" fmla="*/ 149 h 480"/>
              <a:gd name="T50" fmla="*/ 256 w 535"/>
              <a:gd name="T51" fmla="*/ 128 h 480"/>
              <a:gd name="T52" fmla="*/ 271 w 535"/>
              <a:gd name="T53" fmla="*/ 109 h 480"/>
              <a:gd name="T54" fmla="*/ 292 w 535"/>
              <a:gd name="T55" fmla="*/ 62 h 480"/>
              <a:gd name="T56" fmla="*/ 332 w 535"/>
              <a:gd name="T57" fmla="*/ 26 h 480"/>
              <a:gd name="T58" fmla="*/ 390 w 535"/>
              <a:gd name="T59" fmla="*/ 15 h 480"/>
              <a:gd name="T60" fmla="*/ 445 w 535"/>
              <a:gd name="T61" fmla="*/ 3 h 480"/>
              <a:gd name="T62" fmla="*/ 447 w 535"/>
              <a:gd name="T63" fmla="*/ 17 h 480"/>
              <a:gd name="T64" fmla="*/ 454 w 535"/>
              <a:gd name="T65" fmla="*/ 41 h 480"/>
              <a:gd name="T66" fmla="*/ 462 w 535"/>
              <a:gd name="T67" fmla="*/ 56 h 480"/>
              <a:gd name="T68" fmla="*/ 464 w 535"/>
              <a:gd name="T69" fmla="*/ 71 h 480"/>
              <a:gd name="T70" fmla="*/ 469 w 535"/>
              <a:gd name="T71" fmla="*/ 86 h 480"/>
              <a:gd name="T72" fmla="*/ 464 w 535"/>
              <a:gd name="T73" fmla="*/ 103 h 480"/>
              <a:gd name="T74" fmla="*/ 473 w 535"/>
              <a:gd name="T75" fmla="*/ 124 h 480"/>
              <a:gd name="T76" fmla="*/ 477 w 535"/>
              <a:gd name="T77" fmla="*/ 152 h 480"/>
              <a:gd name="T78" fmla="*/ 483 w 535"/>
              <a:gd name="T79" fmla="*/ 152 h 480"/>
              <a:gd name="T80" fmla="*/ 511 w 535"/>
              <a:gd name="T81" fmla="*/ 233 h 480"/>
              <a:gd name="T82" fmla="*/ 515 w 535"/>
              <a:gd name="T83" fmla="*/ 245 h 480"/>
              <a:gd name="T84" fmla="*/ 513 w 535"/>
              <a:gd name="T85" fmla="*/ 322 h 480"/>
              <a:gd name="T86" fmla="*/ 530 w 535"/>
              <a:gd name="T87" fmla="*/ 407 h 480"/>
              <a:gd name="T88" fmla="*/ 535 w 535"/>
              <a:gd name="T89" fmla="*/ 422 h 480"/>
              <a:gd name="T90" fmla="*/ 524 w 535"/>
              <a:gd name="T91" fmla="*/ 437 h 480"/>
              <a:gd name="T92" fmla="*/ 524 w 535"/>
              <a:gd name="T93" fmla="*/ 460 h 480"/>
              <a:gd name="T94" fmla="*/ 515 w 535"/>
              <a:gd name="T95" fmla="*/ 471 h 480"/>
              <a:gd name="T96" fmla="*/ 509 w 535"/>
              <a:gd name="T97" fmla="*/ 480 h 480"/>
              <a:gd name="T98" fmla="*/ 511 w 535"/>
              <a:gd name="T99" fmla="*/ 441 h 480"/>
              <a:gd name="T100" fmla="*/ 498 w 535"/>
              <a:gd name="T101" fmla="*/ 424 h 480"/>
              <a:gd name="T102" fmla="*/ 496 w 535"/>
              <a:gd name="T103" fmla="*/ 420 h 480"/>
              <a:gd name="T104" fmla="*/ 505 w 535"/>
              <a:gd name="T105" fmla="*/ 435 h 480"/>
              <a:gd name="T106" fmla="*/ 434 w 535"/>
              <a:gd name="T107" fmla="*/ 426 h 480"/>
              <a:gd name="T108" fmla="*/ 426 w 535"/>
              <a:gd name="T109" fmla="*/ 420 h 480"/>
              <a:gd name="T110" fmla="*/ 407 w 535"/>
              <a:gd name="T111" fmla="*/ 416 h 480"/>
              <a:gd name="T112" fmla="*/ 398 w 535"/>
              <a:gd name="T113" fmla="*/ 401 h 480"/>
              <a:gd name="T114" fmla="*/ 383 w 535"/>
              <a:gd name="T115" fmla="*/ 379 h 480"/>
              <a:gd name="T116" fmla="*/ 375 w 535"/>
              <a:gd name="T117" fmla="*/ 373 h 480"/>
              <a:gd name="T118" fmla="*/ 366 w 535"/>
              <a:gd name="T119" fmla="*/ 369 h 480"/>
              <a:gd name="T120" fmla="*/ 175 w 535"/>
              <a:gd name="T121" fmla="*/ 409 h 480"/>
              <a:gd name="T122" fmla="*/ 6 w 535"/>
              <a:gd name="T123" fmla="*/ 441 h 480"/>
              <a:gd name="T124" fmla="*/ 0 w 535"/>
              <a:gd name="T125" fmla="*/ 41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480">
                <a:moveTo>
                  <a:pt x="0" y="414"/>
                </a:moveTo>
                <a:lnTo>
                  <a:pt x="4" y="411"/>
                </a:lnTo>
                <a:lnTo>
                  <a:pt x="19" y="394"/>
                </a:lnTo>
                <a:lnTo>
                  <a:pt x="32" y="379"/>
                </a:lnTo>
                <a:lnTo>
                  <a:pt x="41" y="371"/>
                </a:lnTo>
                <a:lnTo>
                  <a:pt x="47" y="365"/>
                </a:lnTo>
                <a:lnTo>
                  <a:pt x="49" y="356"/>
                </a:lnTo>
                <a:lnTo>
                  <a:pt x="62" y="343"/>
                </a:lnTo>
                <a:lnTo>
                  <a:pt x="62" y="335"/>
                </a:lnTo>
                <a:lnTo>
                  <a:pt x="53" y="320"/>
                </a:lnTo>
                <a:lnTo>
                  <a:pt x="55" y="313"/>
                </a:lnTo>
                <a:lnTo>
                  <a:pt x="55" y="311"/>
                </a:lnTo>
                <a:lnTo>
                  <a:pt x="41" y="309"/>
                </a:lnTo>
                <a:lnTo>
                  <a:pt x="41" y="303"/>
                </a:lnTo>
                <a:lnTo>
                  <a:pt x="36" y="290"/>
                </a:lnTo>
                <a:lnTo>
                  <a:pt x="36" y="290"/>
                </a:lnTo>
                <a:lnTo>
                  <a:pt x="45" y="286"/>
                </a:lnTo>
                <a:lnTo>
                  <a:pt x="51" y="282"/>
                </a:lnTo>
                <a:lnTo>
                  <a:pt x="60" y="279"/>
                </a:lnTo>
                <a:lnTo>
                  <a:pt x="66" y="275"/>
                </a:lnTo>
                <a:lnTo>
                  <a:pt x="81" y="269"/>
                </a:lnTo>
                <a:lnTo>
                  <a:pt x="109" y="262"/>
                </a:lnTo>
                <a:lnTo>
                  <a:pt x="139" y="262"/>
                </a:lnTo>
                <a:lnTo>
                  <a:pt x="158" y="269"/>
                </a:lnTo>
                <a:lnTo>
                  <a:pt x="170" y="260"/>
                </a:lnTo>
                <a:lnTo>
                  <a:pt x="185" y="258"/>
                </a:lnTo>
                <a:lnTo>
                  <a:pt x="200" y="256"/>
                </a:lnTo>
                <a:lnTo>
                  <a:pt x="207" y="258"/>
                </a:lnTo>
                <a:lnTo>
                  <a:pt x="211" y="252"/>
                </a:lnTo>
                <a:lnTo>
                  <a:pt x="217" y="247"/>
                </a:lnTo>
                <a:lnTo>
                  <a:pt x="224" y="241"/>
                </a:lnTo>
                <a:lnTo>
                  <a:pt x="228" y="233"/>
                </a:lnTo>
                <a:lnTo>
                  <a:pt x="236" y="226"/>
                </a:lnTo>
                <a:lnTo>
                  <a:pt x="245" y="218"/>
                </a:lnTo>
                <a:lnTo>
                  <a:pt x="253" y="218"/>
                </a:lnTo>
                <a:lnTo>
                  <a:pt x="258" y="211"/>
                </a:lnTo>
                <a:lnTo>
                  <a:pt x="258" y="203"/>
                </a:lnTo>
                <a:lnTo>
                  <a:pt x="253" y="196"/>
                </a:lnTo>
                <a:lnTo>
                  <a:pt x="253" y="192"/>
                </a:lnTo>
                <a:lnTo>
                  <a:pt x="247" y="177"/>
                </a:lnTo>
                <a:lnTo>
                  <a:pt x="253" y="175"/>
                </a:lnTo>
                <a:lnTo>
                  <a:pt x="256" y="167"/>
                </a:lnTo>
                <a:lnTo>
                  <a:pt x="260" y="160"/>
                </a:lnTo>
                <a:lnTo>
                  <a:pt x="249" y="164"/>
                </a:lnTo>
                <a:lnTo>
                  <a:pt x="249" y="154"/>
                </a:lnTo>
                <a:lnTo>
                  <a:pt x="241" y="158"/>
                </a:lnTo>
                <a:lnTo>
                  <a:pt x="243" y="167"/>
                </a:lnTo>
                <a:lnTo>
                  <a:pt x="241" y="162"/>
                </a:lnTo>
                <a:lnTo>
                  <a:pt x="234" y="156"/>
                </a:lnTo>
                <a:lnTo>
                  <a:pt x="234" y="149"/>
                </a:lnTo>
                <a:lnTo>
                  <a:pt x="249" y="135"/>
                </a:lnTo>
                <a:lnTo>
                  <a:pt x="256" y="128"/>
                </a:lnTo>
                <a:lnTo>
                  <a:pt x="260" y="124"/>
                </a:lnTo>
                <a:lnTo>
                  <a:pt x="271" y="109"/>
                </a:lnTo>
                <a:lnTo>
                  <a:pt x="268" y="100"/>
                </a:lnTo>
                <a:lnTo>
                  <a:pt x="292" y="62"/>
                </a:lnTo>
                <a:lnTo>
                  <a:pt x="317" y="34"/>
                </a:lnTo>
                <a:lnTo>
                  <a:pt x="332" y="26"/>
                </a:lnTo>
                <a:lnTo>
                  <a:pt x="339" y="26"/>
                </a:lnTo>
                <a:lnTo>
                  <a:pt x="390" y="15"/>
                </a:lnTo>
                <a:lnTo>
                  <a:pt x="445" y="0"/>
                </a:lnTo>
                <a:lnTo>
                  <a:pt x="445" y="3"/>
                </a:lnTo>
                <a:lnTo>
                  <a:pt x="447" y="9"/>
                </a:lnTo>
                <a:lnTo>
                  <a:pt x="447" y="17"/>
                </a:lnTo>
                <a:lnTo>
                  <a:pt x="452" y="24"/>
                </a:lnTo>
                <a:lnTo>
                  <a:pt x="454" y="41"/>
                </a:lnTo>
                <a:lnTo>
                  <a:pt x="456" y="49"/>
                </a:lnTo>
                <a:lnTo>
                  <a:pt x="462" y="56"/>
                </a:lnTo>
                <a:lnTo>
                  <a:pt x="464" y="62"/>
                </a:lnTo>
                <a:lnTo>
                  <a:pt x="464" y="71"/>
                </a:lnTo>
                <a:lnTo>
                  <a:pt x="466" y="77"/>
                </a:lnTo>
                <a:lnTo>
                  <a:pt x="469" y="86"/>
                </a:lnTo>
                <a:lnTo>
                  <a:pt x="464" y="88"/>
                </a:lnTo>
                <a:lnTo>
                  <a:pt x="464" y="103"/>
                </a:lnTo>
                <a:lnTo>
                  <a:pt x="469" y="118"/>
                </a:lnTo>
                <a:lnTo>
                  <a:pt x="473" y="124"/>
                </a:lnTo>
                <a:lnTo>
                  <a:pt x="477" y="139"/>
                </a:lnTo>
                <a:lnTo>
                  <a:pt x="477" y="152"/>
                </a:lnTo>
                <a:lnTo>
                  <a:pt x="479" y="158"/>
                </a:lnTo>
                <a:lnTo>
                  <a:pt x="483" y="152"/>
                </a:lnTo>
                <a:lnTo>
                  <a:pt x="494" y="160"/>
                </a:lnTo>
                <a:lnTo>
                  <a:pt x="511" y="233"/>
                </a:lnTo>
                <a:lnTo>
                  <a:pt x="509" y="239"/>
                </a:lnTo>
                <a:lnTo>
                  <a:pt x="515" y="245"/>
                </a:lnTo>
                <a:lnTo>
                  <a:pt x="513" y="252"/>
                </a:lnTo>
                <a:lnTo>
                  <a:pt x="513" y="322"/>
                </a:lnTo>
                <a:lnTo>
                  <a:pt x="515" y="326"/>
                </a:lnTo>
                <a:lnTo>
                  <a:pt x="530" y="407"/>
                </a:lnTo>
                <a:lnTo>
                  <a:pt x="535" y="416"/>
                </a:lnTo>
                <a:lnTo>
                  <a:pt x="535" y="422"/>
                </a:lnTo>
                <a:lnTo>
                  <a:pt x="524" y="435"/>
                </a:lnTo>
                <a:lnTo>
                  <a:pt x="524" y="437"/>
                </a:lnTo>
                <a:lnTo>
                  <a:pt x="530" y="446"/>
                </a:lnTo>
                <a:lnTo>
                  <a:pt x="524" y="460"/>
                </a:lnTo>
                <a:lnTo>
                  <a:pt x="522" y="469"/>
                </a:lnTo>
                <a:lnTo>
                  <a:pt x="515" y="471"/>
                </a:lnTo>
                <a:lnTo>
                  <a:pt x="511" y="480"/>
                </a:lnTo>
                <a:lnTo>
                  <a:pt x="509" y="480"/>
                </a:lnTo>
                <a:lnTo>
                  <a:pt x="511" y="463"/>
                </a:lnTo>
                <a:lnTo>
                  <a:pt x="511" y="441"/>
                </a:lnTo>
                <a:lnTo>
                  <a:pt x="507" y="431"/>
                </a:lnTo>
                <a:lnTo>
                  <a:pt x="498" y="424"/>
                </a:lnTo>
                <a:lnTo>
                  <a:pt x="498" y="418"/>
                </a:lnTo>
                <a:lnTo>
                  <a:pt x="496" y="420"/>
                </a:lnTo>
                <a:lnTo>
                  <a:pt x="498" y="426"/>
                </a:lnTo>
                <a:lnTo>
                  <a:pt x="505" y="435"/>
                </a:lnTo>
                <a:lnTo>
                  <a:pt x="509" y="452"/>
                </a:lnTo>
                <a:lnTo>
                  <a:pt x="434" y="426"/>
                </a:lnTo>
                <a:lnTo>
                  <a:pt x="434" y="424"/>
                </a:lnTo>
                <a:lnTo>
                  <a:pt x="426" y="420"/>
                </a:lnTo>
                <a:lnTo>
                  <a:pt x="420" y="420"/>
                </a:lnTo>
                <a:lnTo>
                  <a:pt x="407" y="416"/>
                </a:lnTo>
                <a:lnTo>
                  <a:pt x="400" y="407"/>
                </a:lnTo>
                <a:lnTo>
                  <a:pt x="398" y="401"/>
                </a:lnTo>
                <a:lnTo>
                  <a:pt x="392" y="386"/>
                </a:lnTo>
                <a:lnTo>
                  <a:pt x="383" y="379"/>
                </a:lnTo>
                <a:lnTo>
                  <a:pt x="377" y="379"/>
                </a:lnTo>
                <a:lnTo>
                  <a:pt x="375" y="373"/>
                </a:lnTo>
                <a:lnTo>
                  <a:pt x="366" y="369"/>
                </a:lnTo>
                <a:lnTo>
                  <a:pt x="366" y="369"/>
                </a:lnTo>
                <a:lnTo>
                  <a:pt x="290" y="386"/>
                </a:lnTo>
                <a:lnTo>
                  <a:pt x="175" y="409"/>
                </a:lnTo>
                <a:lnTo>
                  <a:pt x="73" y="431"/>
                </a:lnTo>
                <a:lnTo>
                  <a:pt x="6" y="441"/>
                </a:lnTo>
                <a:lnTo>
                  <a:pt x="2" y="416"/>
                </a:lnTo>
                <a:lnTo>
                  <a:pt x="0" y="41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928"/>
          <p:cNvSpPr>
            <a:spLocks/>
          </p:cNvSpPr>
          <p:nvPr/>
        </p:nvSpPr>
        <p:spPr bwMode="auto">
          <a:xfrm>
            <a:off x="6500813" y="2073396"/>
            <a:ext cx="849313" cy="762000"/>
          </a:xfrm>
          <a:custGeom>
            <a:avLst/>
            <a:gdLst>
              <a:gd name="T0" fmla="*/ 4 w 535"/>
              <a:gd name="T1" fmla="*/ 411 h 480"/>
              <a:gd name="T2" fmla="*/ 32 w 535"/>
              <a:gd name="T3" fmla="*/ 379 h 480"/>
              <a:gd name="T4" fmla="*/ 47 w 535"/>
              <a:gd name="T5" fmla="*/ 365 h 480"/>
              <a:gd name="T6" fmla="*/ 62 w 535"/>
              <a:gd name="T7" fmla="*/ 343 h 480"/>
              <a:gd name="T8" fmla="*/ 53 w 535"/>
              <a:gd name="T9" fmla="*/ 320 h 480"/>
              <a:gd name="T10" fmla="*/ 55 w 535"/>
              <a:gd name="T11" fmla="*/ 311 h 480"/>
              <a:gd name="T12" fmla="*/ 41 w 535"/>
              <a:gd name="T13" fmla="*/ 303 h 480"/>
              <a:gd name="T14" fmla="*/ 36 w 535"/>
              <a:gd name="T15" fmla="*/ 290 h 480"/>
              <a:gd name="T16" fmla="*/ 51 w 535"/>
              <a:gd name="T17" fmla="*/ 282 h 480"/>
              <a:gd name="T18" fmla="*/ 66 w 535"/>
              <a:gd name="T19" fmla="*/ 275 h 480"/>
              <a:gd name="T20" fmla="*/ 109 w 535"/>
              <a:gd name="T21" fmla="*/ 262 h 480"/>
              <a:gd name="T22" fmla="*/ 158 w 535"/>
              <a:gd name="T23" fmla="*/ 269 h 480"/>
              <a:gd name="T24" fmla="*/ 185 w 535"/>
              <a:gd name="T25" fmla="*/ 258 h 480"/>
              <a:gd name="T26" fmla="*/ 207 w 535"/>
              <a:gd name="T27" fmla="*/ 258 h 480"/>
              <a:gd name="T28" fmla="*/ 217 w 535"/>
              <a:gd name="T29" fmla="*/ 247 h 480"/>
              <a:gd name="T30" fmla="*/ 228 w 535"/>
              <a:gd name="T31" fmla="*/ 233 h 480"/>
              <a:gd name="T32" fmla="*/ 245 w 535"/>
              <a:gd name="T33" fmla="*/ 218 h 480"/>
              <a:gd name="T34" fmla="*/ 258 w 535"/>
              <a:gd name="T35" fmla="*/ 211 h 480"/>
              <a:gd name="T36" fmla="*/ 253 w 535"/>
              <a:gd name="T37" fmla="*/ 196 h 480"/>
              <a:gd name="T38" fmla="*/ 247 w 535"/>
              <a:gd name="T39" fmla="*/ 177 h 480"/>
              <a:gd name="T40" fmla="*/ 256 w 535"/>
              <a:gd name="T41" fmla="*/ 167 h 480"/>
              <a:gd name="T42" fmla="*/ 249 w 535"/>
              <a:gd name="T43" fmla="*/ 164 h 480"/>
              <a:gd name="T44" fmla="*/ 241 w 535"/>
              <a:gd name="T45" fmla="*/ 158 h 480"/>
              <a:gd name="T46" fmla="*/ 241 w 535"/>
              <a:gd name="T47" fmla="*/ 162 h 480"/>
              <a:gd name="T48" fmla="*/ 234 w 535"/>
              <a:gd name="T49" fmla="*/ 149 h 480"/>
              <a:gd name="T50" fmla="*/ 256 w 535"/>
              <a:gd name="T51" fmla="*/ 128 h 480"/>
              <a:gd name="T52" fmla="*/ 271 w 535"/>
              <a:gd name="T53" fmla="*/ 109 h 480"/>
              <a:gd name="T54" fmla="*/ 292 w 535"/>
              <a:gd name="T55" fmla="*/ 62 h 480"/>
              <a:gd name="T56" fmla="*/ 332 w 535"/>
              <a:gd name="T57" fmla="*/ 26 h 480"/>
              <a:gd name="T58" fmla="*/ 390 w 535"/>
              <a:gd name="T59" fmla="*/ 15 h 480"/>
              <a:gd name="T60" fmla="*/ 445 w 535"/>
              <a:gd name="T61" fmla="*/ 3 h 480"/>
              <a:gd name="T62" fmla="*/ 447 w 535"/>
              <a:gd name="T63" fmla="*/ 17 h 480"/>
              <a:gd name="T64" fmla="*/ 454 w 535"/>
              <a:gd name="T65" fmla="*/ 41 h 480"/>
              <a:gd name="T66" fmla="*/ 462 w 535"/>
              <a:gd name="T67" fmla="*/ 56 h 480"/>
              <a:gd name="T68" fmla="*/ 464 w 535"/>
              <a:gd name="T69" fmla="*/ 71 h 480"/>
              <a:gd name="T70" fmla="*/ 469 w 535"/>
              <a:gd name="T71" fmla="*/ 86 h 480"/>
              <a:gd name="T72" fmla="*/ 464 w 535"/>
              <a:gd name="T73" fmla="*/ 103 h 480"/>
              <a:gd name="T74" fmla="*/ 473 w 535"/>
              <a:gd name="T75" fmla="*/ 124 h 480"/>
              <a:gd name="T76" fmla="*/ 477 w 535"/>
              <a:gd name="T77" fmla="*/ 152 h 480"/>
              <a:gd name="T78" fmla="*/ 483 w 535"/>
              <a:gd name="T79" fmla="*/ 152 h 480"/>
              <a:gd name="T80" fmla="*/ 511 w 535"/>
              <a:gd name="T81" fmla="*/ 233 h 480"/>
              <a:gd name="T82" fmla="*/ 515 w 535"/>
              <a:gd name="T83" fmla="*/ 245 h 480"/>
              <a:gd name="T84" fmla="*/ 513 w 535"/>
              <a:gd name="T85" fmla="*/ 322 h 480"/>
              <a:gd name="T86" fmla="*/ 530 w 535"/>
              <a:gd name="T87" fmla="*/ 407 h 480"/>
              <a:gd name="T88" fmla="*/ 535 w 535"/>
              <a:gd name="T89" fmla="*/ 422 h 480"/>
              <a:gd name="T90" fmla="*/ 524 w 535"/>
              <a:gd name="T91" fmla="*/ 437 h 480"/>
              <a:gd name="T92" fmla="*/ 524 w 535"/>
              <a:gd name="T93" fmla="*/ 460 h 480"/>
              <a:gd name="T94" fmla="*/ 515 w 535"/>
              <a:gd name="T95" fmla="*/ 471 h 480"/>
              <a:gd name="T96" fmla="*/ 509 w 535"/>
              <a:gd name="T97" fmla="*/ 480 h 480"/>
              <a:gd name="T98" fmla="*/ 511 w 535"/>
              <a:gd name="T99" fmla="*/ 441 h 480"/>
              <a:gd name="T100" fmla="*/ 498 w 535"/>
              <a:gd name="T101" fmla="*/ 424 h 480"/>
              <a:gd name="T102" fmla="*/ 496 w 535"/>
              <a:gd name="T103" fmla="*/ 420 h 480"/>
              <a:gd name="T104" fmla="*/ 505 w 535"/>
              <a:gd name="T105" fmla="*/ 435 h 480"/>
              <a:gd name="T106" fmla="*/ 434 w 535"/>
              <a:gd name="T107" fmla="*/ 426 h 480"/>
              <a:gd name="T108" fmla="*/ 426 w 535"/>
              <a:gd name="T109" fmla="*/ 420 h 480"/>
              <a:gd name="T110" fmla="*/ 407 w 535"/>
              <a:gd name="T111" fmla="*/ 416 h 480"/>
              <a:gd name="T112" fmla="*/ 398 w 535"/>
              <a:gd name="T113" fmla="*/ 401 h 480"/>
              <a:gd name="T114" fmla="*/ 383 w 535"/>
              <a:gd name="T115" fmla="*/ 379 h 480"/>
              <a:gd name="T116" fmla="*/ 375 w 535"/>
              <a:gd name="T117" fmla="*/ 373 h 480"/>
              <a:gd name="T118" fmla="*/ 366 w 535"/>
              <a:gd name="T119" fmla="*/ 369 h 480"/>
              <a:gd name="T120" fmla="*/ 175 w 535"/>
              <a:gd name="T121" fmla="*/ 409 h 480"/>
              <a:gd name="T122" fmla="*/ 6 w 535"/>
              <a:gd name="T123" fmla="*/ 441 h 480"/>
              <a:gd name="T124" fmla="*/ 0 w 535"/>
              <a:gd name="T125" fmla="*/ 41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480">
                <a:moveTo>
                  <a:pt x="0" y="414"/>
                </a:moveTo>
                <a:lnTo>
                  <a:pt x="4" y="411"/>
                </a:lnTo>
                <a:lnTo>
                  <a:pt x="19" y="394"/>
                </a:lnTo>
                <a:lnTo>
                  <a:pt x="32" y="379"/>
                </a:lnTo>
                <a:lnTo>
                  <a:pt x="41" y="371"/>
                </a:lnTo>
                <a:lnTo>
                  <a:pt x="47" y="365"/>
                </a:lnTo>
                <a:lnTo>
                  <a:pt x="49" y="356"/>
                </a:lnTo>
                <a:lnTo>
                  <a:pt x="62" y="343"/>
                </a:lnTo>
                <a:lnTo>
                  <a:pt x="62" y="335"/>
                </a:lnTo>
                <a:lnTo>
                  <a:pt x="53" y="320"/>
                </a:lnTo>
                <a:lnTo>
                  <a:pt x="55" y="313"/>
                </a:lnTo>
                <a:lnTo>
                  <a:pt x="55" y="311"/>
                </a:lnTo>
                <a:lnTo>
                  <a:pt x="41" y="309"/>
                </a:lnTo>
                <a:lnTo>
                  <a:pt x="41" y="303"/>
                </a:lnTo>
                <a:lnTo>
                  <a:pt x="36" y="290"/>
                </a:lnTo>
                <a:lnTo>
                  <a:pt x="36" y="290"/>
                </a:lnTo>
                <a:lnTo>
                  <a:pt x="45" y="286"/>
                </a:lnTo>
                <a:lnTo>
                  <a:pt x="51" y="282"/>
                </a:lnTo>
                <a:lnTo>
                  <a:pt x="60" y="279"/>
                </a:lnTo>
                <a:lnTo>
                  <a:pt x="66" y="275"/>
                </a:lnTo>
                <a:lnTo>
                  <a:pt x="81" y="269"/>
                </a:lnTo>
                <a:lnTo>
                  <a:pt x="109" y="262"/>
                </a:lnTo>
                <a:lnTo>
                  <a:pt x="139" y="262"/>
                </a:lnTo>
                <a:lnTo>
                  <a:pt x="158" y="269"/>
                </a:lnTo>
                <a:lnTo>
                  <a:pt x="170" y="260"/>
                </a:lnTo>
                <a:lnTo>
                  <a:pt x="185" y="258"/>
                </a:lnTo>
                <a:lnTo>
                  <a:pt x="200" y="256"/>
                </a:lnTo>
                <a:lnTo>
                  <a:pt x="207" y="258"/>
                </a:lnTo>
                <a:lnTo>
                  <a:pt x="211" y="252"/>
                </a:lnTo>
                <a:lnTo>
                  <a:pt x="217" y="247"/>
                </a:lnTo>
                <a:lnTo>
                  <a:pt x="224" y="241"/>
                </a:lnTo>
                <a:lnTo>
                  <a:pt x="228" y="233"/>
                </a:lnTo>
                <a:lnTo>
                  <a:pt x="236" y="226"/>
                </a:lnTo>
                <a:lnTo>
                  <a:pt x="245" y="218"/>
                </a:lnTo>
                <a:lnTo>
                  <a:pt x="253" y="218"/>
                </a:lnTo>
                <a:lnTo>
                  <a:pt x="258" y="211"/>
                </a:lnTo>
                <a:lnTo>
                  <a:pt x="258" y="203"/>
                </a:lnTo>
                <a:lnTo>
                  <a:pt x="253" y="196"/>
                </a:lnTo>
                <a:lnTo>
                  <a:pt x="253" y="192"/>
                </a:lnTo>
                <a:lnTo>
                  <a:pt x="247" y="177"/>
                </a:lnTo>
                <a:lnTo>
                  <a:pt x="253" y="175"/>
                </a:lnTo>
                <a:lnTo>
                  <a:pt x="256" y="167"/>
                </a:lnTo>
                <a:lnTo>
                  <a:pt x="260" y="160"/>
                </a:lnTo>
                <a:lnTo>
                  <a:pt x="249" y="164"/>
                </a:lnTo>
                <a:lnTo>
                  <a:pt x="249" y="154"/>
                </a:lnTo>
                <a:lnTo>
                  <a:pt x="241" y="158"/>
                </a:lnTo>
                <a:lnTo>
                  <a:pt x="243" y="167"/>
                </a:lnTo>
                <a:lnTo>
                  <a:pt x="241" y="162"/>
                </a:lnTo>
                <a:lnTo>
                  <a:pt x="234" y="156"/>
                </a:lnTo>
                <a:lnTo>
                  <a:pt x="234" y="149"/>
                </a:lnTo>
                <a:lnTo>
                  <a:pt x="249" y="135"/>
                </a:lnTo>
                <a:lnTo>
                  <a:pt x="256" y="128"/>
                </a:lnTo>
                <a:lnTo>
                  <a:pt x="260" y="124"/>
                </a:lnTo>
                <a:lnTo>
                  <a:pt x="271" y="109"/>
                </a:lnTo>
                <a:lnTo>
                  <a:pt x="268" y="100"/>
                </a:lnTo>
                <a:lnTo>
                  <a:pt x="292" y="62"/>
                </a:lnTo>
                <a:lnTo>
                  <a:pt x="317" y="34"/>
                </a:lnTo>
                <a:lnTo>
                  <a:pt x="332" y="26"/>
                </a:lnTo>
                <a:lnTo>
                  <a:pt x="339" y="26"/>
                </a:lnTo>
                <a:lnTo>
                  <a:pt x="390" y="15"/>
                </a:lnTo>
                <a:lnTo>
                  <a:pt x="445" y="0"/>
                </a:lnTo>
                <a:lnTo>
                  <a:pt x="445" y="3"/>
                </a:lnTo>
                <a:lnTo>
                  <a:pt x="447" y="9"/>
                </a:lnTo>
                <a:lnTo>
                  <a:pt x="447" y="17"/>
                </a:lnTo>
                <a:lnTo>
                  <a:pt x="452" y="24"/>
                </a:lnTo>
                <a:lnTo>
                  <a:pt x="454" y="41"/>
                </a:lnTo>
                <a:lnTo>
                  <a:pt x="456" y="49"/>
                </a:lnTo>
                <a:lnTo>
                  <a:pt x="462" y="56"/>
                </a:lnTo>
                <a:lnTo>
                  <a:pt x="464" y="62"/>
                </a:lnTo>
                <a:lnTo>
                  <a:pt x="464" y="71"/>
                </a:lnTo>
                <a:lnTo>
                  <a:pt x="466" y="77"/>
                </a:lnTo>
                <a:lnTo>
                  <a:pt x="469" y="86"/>
                </a:lnTo>
                <a:lnTo>
                  <a:pt x="464" y="88"/>
                </a:lnTo>
                <a:lnTo>
                  <a:pt x="464" y="103"/>
                </a:lnTo>
                <a:lnTo>
                  <a:pt x="469" y="118"/>
                </a:lnTo>
                <a:lnTo>
                  <a:pt x="473" y="124"/>
                </a:lnTo>
                <a:lnTo>
                  <a:pt x="477" y="139"/>
                </a:lnTo>
                <a:lnTo>
                  <a:pt x="477" y="152"/>
                </a:lnTo>
                <a:lnTo>
                  <a:pt x="479" y="158"/>
                </a:lnTo>
                <a:lnTo>
                  <a:pt x="483" y="152"/>
                </a:lnTo>
                <a:lnTo>
                  <a:pt x="494" y="160"/>
                </a:lnTo>
                <a:lnTo>
                  <a:pt x="511" y="233"/>
                </a:lnTo>
                <a:lnTo>
                  <a:pt x="509" y="239"/>
                </a:lnTo>
                <a:lnTo>
                  <a:pt x="515" y="245"/>
                </a:lnTo>
                <a:lnTo>
                  <a:pt x="513" y="252"/>
                </a:lnTo>
                <a:lnTo>
                  <a:pt x="513" y="322"/>
                </a:lnTo>
                <a:lnTo>
                  <a:pt x="515" y="326"/>
                </a:lnTo>
                <a:lnTo>
                  <a:pt x="530" y="407"/>
                </a:lnTo>
                <a:lnTo>
                  <a:pt x="535" y="416"/>
                </a:lnTo>
                <a:lnTo>
                  <a:pt x="535" y="422"/>
                </a:lnTo>
                <a:lnTo>
                  <a:pt x="524" y="435"/>
                </a:lnTo>
                <a:lnTo>
                  <a:pt x="524" y="437"/>
                </a:lnTo>
                <a:lnTo>
                  <a:pt x="530" y="446"/>
                </a:lnTo>
                <a:lnTo>
                  <a:pt x="524" y="460"/>
                </a:lnTo>
                <a:lnTo>
                  <a:pt x="522" y="469"/>
                </a:lnTo>
                <a:lnTo>
                  <a:pt x="515" y="471"/>
                </a:lnTo>
                <a:lnTo>
                  <a:pt x="511" y="480"/>
                </a:lnTo>
                <a:lnTo>
                  <a:pt x="509" y="480"/>
                </a:lnTo>
                <a:lnTo>
                  <a:pt x="511" y="463"/>
                </a:lnTo>
                <a:lnTo>
                  <a:pt x="511" y="441"/>
                </a:lnTo>
                <a:lnTo>
                  <a:pt x="507" y="431"/>
                </a:lnTo>
                <a:lnTo>
                  <a:pt x="498" y="424"/>
                </a:lnTo>
                <a:lnTo>
                  <a:pt x="498" y="418"/>
                </a:lnTo>
                <a:lnTo>
                  <a:pt x="496" y="420"/>
                </a:lnTo>
                <a:lnTo>
                  <a:pt x="498" y="426"/>
                </a:lnTo>
                <a:lnTo>
                  <a:pt x="505" y="435"/>
                </a:lnTo>
                <a:lnTo>
                  <a:pt x="509" y="452"/>
                </a:lnTo>
                <a:lnTo>
                  <a:pt x="434" y="426"/>
                </a:lnTo>
                <a:lnTo>
                  <a:pt x="434" y="424"/>
                </a:lnTo>
                <a:lnTo>
                  <a:pt x="426" y="420"/>
                </a:lnTo>
                <a:lnTo>
                  <a:pt x="420" y="420"/>
                </a:lnTo>
                <a:lnTo>
                  <a:pt x="407" y="416"/>
                </a:lnTo>
                <a:lnTo>
                  <a:pt x="400" y="407"/>
                </a:lnTo>
                <a:lnTo>
                  <a:pt x="398" y="401"/>
                </a:lnTo>
                <a:lnTo>
                  <a:pt x="392" y="386"/>
                </a:lnTo>
                <a:lnTo>
                  <a:pt x="383" y="379"/>
                </a:lnTo>
                <a:lnTo>
                  <a:pt x="377" y="379"/>
                </a:lnTo>
                <a:lnTo>
                  <a:pt x="375" y="373"/>
                </a:lnTo>
                <a:lnTo>
                  <a:pt x="366" y="369"/>
                </a:lnTo>
                <a:lnTo>
                  <a:pt x="366" y="369"/>
                </a:lnTo>
                <a:lnTo>
                  <a:pt x="290" y="386"/>
                </a:lnTo>
                <a:lnTo>
                  <a:pt x="175" y="409"/>
                </a:lnTo>
                <a:lnTo>
                  <a:pt x="73" y="431"/>
                </a:lnTo>
                <a:lnTo>
                  <a:pt x="6" y="441"/>
                </a:lnTo>
                <a:lnTo>
                  <a:pt x="2" y="416"/>
                </a:lnTo>
                <a:lnTo>
                  <a:pt x="0" y="41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2" name="Freeform 929"/>
          <p:cNvSpPr>
            <a:spLocks/>
          </p:cNvSpPr>
          <p:nvPr/>
        </p:nvSpPr>
        <p:spPr bwMode="auto">
          <a:xfrm>
            <a:off x="7308850" y="2706809"/>
            <a:ext cx="254000" cy="158750"/>
          </a:xfrm>
          <a:custGeom>
            <a:avLst/>
            <a:gdLst>
              <a:gd name="T0" fmla="*/ 51 w 160"/>
              <a:gd name="T1" fmla="*/ 78 h 100"/>
              <a:gd name="T2" fmla="*/ 23 w 160"/>
              <a:gd name="T3" fmla="*/ 93 h 100"/>
              <a:gd name="T4" fmla="*/ 11 w 160"/>
              <a:gd name="T5" fmla="*/ 100 h 100"/>
              <a:gd name="T6" fmla="*/ 17 w 160"/>
              <a:gd name="T7" fmla="*/ 93 h 100"/>
              <a:gd name="T8" fmla="*/ 2 w 160"/>
              <a:gd name="T9" fmla="*/ 98 h 100"/>
              <a:gd name="T10" fmla="*/ 0 w 160"/>
              <a:gd name="T11" fmla="*/ 96 h 100"/>
              <a:gd name="T12" fmla="*/ 0 w 160"/>
              <a:gd name="T13" fmla="*/ 89 h 100"/>
              <a:gd name="T14" fmla="*/ 4 w 160"/>
              <a:gd name="T15" fmla="*/ 81 h 100"/>
              <a:gd name="T16" fmla="*/ 17 w 160"/>
              <a:gd name="T17" fmla="*/ 72 h 100"/>
              <a:gd name="T18" fmla="*/ 19 w 160"/>
              <a:gd name="T19" fmla="*/ 64 h 100"/>
              <a:gd name="T20" fmla="*/ 26 w 160"/>
              <a:gd name="T21" fmla="*/ 66 h 100"/>
              <a:gd name="T22" fmla="*/ 26 w 160"/>
              <a:gd name="T23" fmla="*/ 59 h 100"/>
              <a:gd name="T24" fmla="*/ 32 w 160"/>
              <a:gd name="T25" fmla="*/ 53 h 100"/>
              <a:gd name="T26" fmla="*/ 38 w 160"/>
              <a:gd name="T27" fmla="*/ 55 h 100"/>
              <a:gd name="T28" fmla="*/ 53 w 160"/>
              <a:gd name="T29" fmla="*/ 47 h 100"/>
              <a:gd name="T30" fmla="*/ 60 w 160"/>
              <a:gd name="T31" fmla="*/ 47 h 100"/>
              <a:gd name="T32" fmla="*/ 64 w 160"/>
              <a:gd name="T33" fmla="*/ 40 h 100"/>
              <a:gd name="T34" fmla="*/ 70 w 160"/>
              <a:gd name="T35" fmla="*/ 38 h 100"/>
              <a:gd name="T36" fmla="*/ 92 w 160"/>
              <a:gd name="T37" fmla="*/ 32 h 100"/>
              <a:gd name="T38" fmla="*/ 106 w 160"/>
              <a:gd name="T39" fmla="*/ 25 h 100"/>
              <a:gd name="T40" fmla="*/ 128 w 160"/>
              <a:gd name="T41" fmla="*/ 0 h 100"/>
              <a:gd name="T42" fmla="*/ 121 w 160"/>
              <a:gd name="T43" fmla="*/ 12 h 100"/>
              <a:gd name="T44" fmla="*/ 121 w 160"/>
              <a:gd name="T45" fmla="*/ 21 h 100"/>
              <a:gd name="T46" fmla="*/ 113 w 160"/>
              <a:gd name="T47" fmla="*/ 27 h 100"/>
              <a:gd name="T48" fmla="*/ 109 w 160"/>
              <a:gd name="T49" fmla="*/ 34 h 100"/>
              <a:gd name="T50" fmla="*/ 115 w 160"/>
              <a:gd name="T51" fmla="*/ 34 h 100"/>
              <a:gd name="T52" fmla="*/ 119 w 160"/>
              <a:gd name="T53" fmla="*/ 32 h 100"/>
              <a:gd name="T54" fmla="*/ 130 w 160"/>
              <a:gd name="T55" fmla="*/ 17 h 100"/>
              <a:gd name="T56" fmla="*/ 136 w 160"/>
              <a:gd name="T57" fmla="*/ 12 h 100"/>
              <a:gd name="T58" fmla="*/ 143 w 160"/>
              <a:gd name="T59" fmla="*/ 10 h 100"/>
              <a:gd name="T60" fmla="*/ 145 w 160"/>
              <a:gd name="T61" fmla="*/ 12 h 100"/>
              <a:gd name="T62" fmla="*/ 153 w 160"/>
              <a:gd name="T63" fmla="*/ 10 h 100"/>
              <a:gd name="T64" fmla="*/ 160 w 160"/>
              <a:gd name="T65" fmla="*/ 4 h 100"/>
              <a:gd name="T66" fmla="*/ 151 w 160"/>
              <a:gd name="T67" fmla="*/ 17 h 100"/>
              <a:gd name="T68" fmla="*/ 143 w 160"/>
              <a:gd name="T69" fmla="*/ 21 h 100"/>
              <a:gd name="T70" fmla="*/ 130 w 160"/>
              <a:gd name="T71" fmla="*/ 34 h 100"/>
              <a:gd name="T72" fmla="*/ 121 w 160"/>
              <a:gd name="T73" fmla="*/ 34 h 100"/>
              <a:gd name="T74" fmla="*/ 119 w 160"/>
              <a:gd name="T75" fmla="*/ 40 h 100"/>
              <a:gd name="T76" fmla="*/ 106 w 160"/>
              <a:gd name="T77" fmla="*/ 51 h 100"/>
              <a:gd name="T78" fmla="*/ 98 w 160"/>
              <a:gd name="T79" fmla="*/ 51 h 100"/>
              <a:gd name="T80" fmla="*/ 92 w 160"/>
              <a:gd name="T81" fmla="*/ 57 h 100"/>
              <a:gd name="T82" fmla="*/ 83 w 160"/>
              <a:gd name="T83" fmla="*/ 59 h 100"/>
              <a:gd name="T84" fmla="*/ 68 w 160"/>
              <a:gd name="T85" fmla="*/ 68 h 100"/>
              <a:gd name="T86" fmla="*/ 62 w 160"/>
              <a:gd name="T87" fmla="*/ 72 h 100"/>
              <a:gd name="T88" fmla="*/ 53 w 160"/>
              <a:gd name="T89" fmla="*/ 78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23" y="93"/>
                </a:lnTo>
                <a:lnTo>
                  <a:pt x="11" y="100"/>
                </a:lnTo>
                <a:lnTo>
                  <a:pt x="17" y="93"/>
                </a:lnTo>
                <a:lnTo>
                  <a:pt x="2" y="98"/>
                </a:lnTo>
                <a:lnTo>
                  <a:pt x="0" y="96"/>
                </a:lnTo>
                <a:lnTo>
                  <a:pt x="0" y="89"/>
                </a:lnTo>
                <a:lnTo>
                  <a:pt x="4" y="81"/>
                </a:lnTo>
                <a:lnTo>
                  <a:pt x="17" y="72"/>
                </a:lnTo>
                <a:lnTo>
                  <a:pt x="19" y="64"/>
                </a:lnTo>
                <a:lnTo>
                  <a:pt x="26" y="66"/>
                </a:lnTo>
                <a:lnTo>
                  <a:pt x="26" y="59"/>
                </a:lnTo>
                <a:lnTo>
                  <a:pt x="32" y="53"/>
                </a:lnTo>
                <a:lnTo>
                  <a:pt x="38" y="55"/>
                </a:lnTo>
                <a:lnTo>
                  <a:pt x="53" y="47"/>
                </a:lnTo>
                <a:lnTo>
                  <a:pt x="60" y="47"/>
                </a:lnTo>
                <a:lnTo>
                  <a:pt x="64" y="40"/>
                </a:lnTo>
                <a:lnTo>
                  <a:pt x="70" y="38"/>
                </a:lnTo>
                <a:lnTo>
                  <a:pt x="92" y="32"/>
                </a:lnTo>
                <a:lnTo>
                  <a:pt x="106" y="25"/>
                </a:lnTo>
                <a:lnTo>
                  <a:pt x="128" y="0"/>
                </a:lnTo>
                <a:lnTo>
                  <a:pt x="121" y="12"/>
                </a:lnTo>
                <a:lnTo>
                  <a:pt x="121" y="21"/>
                </a:lnTo>
                <a:lnTo>
                  <a:pt x="113" y="27"/>
                </a:lnTo>
                <a:lnTo>
                  <a:pt x="109" y="34"/>
                </a:lnTo>
                <a:lnTo>
                  <a:pt x="115" y="34"/>
                </a:lnTo>
                <a:lnTo>
                  <a:pt x="119" y="32"/>
                </a:lnTo>
                <a:lnTo>
                  <a:pt x="130" y="17"/>
                </a:lnTo>
                <a:lnTo>
                  <a:pt x="136" y="12"/>
                </a:lnTo>
                <a:lnTo>
                  <a:pt x="143" y="10"/>
                </a:lnTo>
                <a:lnTo>
                  <a:pt x="145" y="12"/>
                </a:lnTo>
                <a:lnTo>
                  <a:pt x="153" y="10"/>
                </a:lnTo>
                <a:lnTo>
                  <a:pt x="160" y="4"/>
                </a:lnTo>
                <a:lnTo>
                  <a:pt x="151" y="17"/>
                </a:lnTo>
                <a:lnTo>
                  <a:pt x="143" y="21"/>
                </a:lnTo>
                <a:lnTo>
                  <a:pt x="130" y="34"/>
                </a:lnTo>
                <a:lnTo>
                  <a:pt x="121" y="34"/>
                </a:lnTo>
                <a:lnTo>
                  <a:pt x="119" y="40"/>
                </a:lnTo>
                <a:lnTo>
                  <a:pt x="106" y="51"/>
                </a:lnTo>
                <a:lnTo>
                  <a:pt x="98" y="51"/>
                </a:lnTo>
                <a:lnTo>
                  <a:pt x="92" y="57"/>
                </a:lnTo>
                <a:lnTo>
                  <a:pt x="83" y="59"/>
                </a:lnTo>
                <a:lnTo>
                  <a:pt x="68" y="68"/>
                </a:lnTo>
                <a:lnTo>
                  <a:pt x="62" y="72"/>
                </a:lnTo>
                <a:lnTo>
                  <a:pt x="53" y="78"/>
                </a:lnTo>
                <a:lnTo>
                  <a:pt x="51" y="7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930"/>
          <p:cNvSpPr>
            <a:spLocks/>
          </p:cNvSpPr>
          <p:nvPr/>
        </p:nvSpPr>
        <p:spPr bwMode="auto">
          <a:xfrm>
            <a:off x="7308850" y="2706809"/>
            <a:ext cx="254000" cy="158750"/>
          </a:xfrm>
          <a:custGeom>
            <a:avLst/>
            <a:gdLst>
              <a:gd name="T0" fmla="*/ 51 w 160"/>
              <a:gd name="T1" fmla="*/ 78 h 100"/>
              <a:gd name="T2" fmla="*/ 23 w 160"/>
              <a:gd name="T3" fmla="*/ 93 h 100"/>
              <a:gd name="T4" fmla="*/ 11 w 160"/>
              <a:gd name="T5" fmla="*/ 100 h 100"/>
              <a:gd name="T6" fmla="*/ 17 w 160"/>
              <a:gd name="T7" fmla="*/ 93 h 100"/>
              <a:gd name="T8" fmla="*/ 2 w 160"/>
              <a:gd name="T9" fmla="*/ 98 h 100"/>
              <a:gd name="T10" fmla="*/ 0 w 160"/>
              <a:gd name="T11" fmla="*/ 96 h 100"/>
              <a:gd name="T12" fmla="*/ 0 w 160"/>
              <a:gd name="T13" fmla="*/ 89 h 100"/>
              <a:gd name="T14" fmla="*/ 4 w 160"/>
              <a:gd name="T15" fmla="*/ 81 h 100"/>
              <a:gd name="T16" fmla="*/ 17 w 160"/>
              <a:gd name="T17" fmla="*/ 72 h 100"/>
              <a:gd name="T18" fmla="*/ 19 w 160"/>
              <a:gd name="T19" fmla="*/ 64 h 100"/>
              <a:gd name="T20" fmla="*/ 26 w 160"/>
              <a:gd name="T21" fmla="*/ 66 h 100"/>
              <a:gd name="T22" fmla="*/ 26 w 160"/>
              <a:gd name="T23" fmla="*/ 59 h 100"/>
              <a:gd name="T24" fmla="*/ 32 w 160"/>
              <a:gd name="T25" fmla="*/ 53 h 100"/>
              <a:gd name="T26" fmla="*/ 38 w 160"/>
              <a:gd name="T27" fmla="*/ 55 h 100"/>
              <a:gd name="T28" fmla="*/ 53 w 160"/>
              <a:gd name="T29" fmla="*/ 47 h 100"/>
              <a:gd name="T30" fmla="*/ 60 w 160"/>
              <a:gd name="T31" fmla="*/ 47 h 100"/>
              <a:gd name="T32" fmla="*/ 64 w 160"/>
              <a:gd name="T33" fmla="*/ 40 h 100"/>
              <a:gd name="T34" fmla="*/ 70 w 160"/>
              <a:gd name="T35" fmla="*/ 38 h 100"/>
              <a:gd name="T36" fmla="*/ 92 w 160"/>
              <a:gd name="T37" fmla="*/ 32 h 100"/>
              <a:gd name="T38" fmla="*/ 106 w 160"/>
              <a:gd name="T39" fmla="*/ 25 h 100"/>
              <a:gd name="T40" fmla="*/ 128 w 160"/>
              <a:gd name="T41" fmla="*/ 0 h 100"/>
              <a:gd name="T42" fmla="*/ 121 w 160"/>
              <a:gd name="T43" fmla="*/ 12 h 100"/>
              <a:gd name="T44" fmla="*/ 121 w 160"/>
              <a:gd name="T45" fmla="*/ 21 h 100"/>
              <a:gd name="T46" fmla="*/ 113 w 160"/>
              <a:gd name="T47" fmla="*/ 27 h 100"/>
              <a:gd name="T48" fmla="*/ 109 w 160"/>
              <a:gd name="T49" fmla="*/ 34 h 100"/>
              <a:gd name="T50" fmla="*/ 115 w 160"/>
              <a:gd name="T51" fmla="*/ 34 h 100"/>
              <a:gd name="T52" fmla="*/ 119 w 160"/>
              <a:gd name="T53" fmla="*/ 32 h 100"/>
              <a:gd name="T54" fmla="*/ 130 w 160"/>
              <a:gd name="T55" fmla="*/ 17 h 100"/>
              <a:gd name="T56" fmla="*/ 136 w 160"/>
              <a:gd name="T57" fmla="*/ 12 h 100"/>
              <a:gd name="T58" fmla="*/ 143 w 160"/>
              <a:gd name="T59" fmla="*/ 10 h 100"/>
              <a:gd name="T60" fmla="*/ 145 w 160"/>
              <a:gd name="T61" fmla="*/ 12 h 100"/>
              <a:gd name="T62" fmla="*/ 153 w 160"/>
              <a:gd name="T63" fmla="*/ 10 h 100"/>
              <a:gd name="T64" fmla="*/ 160 w 160"/>
              <a:gd name="T65" fmla="*/ 4 h 100"/>
              <a:gd name="T66" fmla="*/ 151 w 160"/>
              <a:gd name="T67" fmla="*/ 17 h 100"/>
              <a:gd name="T68" fmla="*/ 143 w 160"/>
              <a:gd name="T69" fmla="*/ 21 h 100"/>
              <a:gd name="T70" fmla="*/ 130 w 160"/>
              <a:gd name="T71" fmla="*/ 34 h 100"/>
              <a:gd name="T72" fmla="*/ 121 w 160"/>
              <a:gd name="T73" fmla="*/ 34 h 100"/>
              <a:gd name="T74" fmla="*/ 119 w 160"/>
              <a:gd name="T75" fmla="*/ 40 h 100"/>
              <a:gd name="T76" fmla="*/ 106 w 160"/>
              <a:gd name="T77" fmla="*/ 51 h 100"/>
              <a:gd name="T78" fmla="*/ 98 w 160"/>
              <a:gd name="T79" fmla="*/ 51 h 100"/>
              <a:gd name="T80" fmla="*/ 92 w 160"/>
              <a:gd name="T81" fmla="*/ 57 h 100"/>
              <a:gd name="T82" fmla="*/ 83 w 160"/>
              <a:gd name="T83" fmla="*/ 59 h 100"/>
              <a:gd name="T84" fmla="*/ 68 w 160"/>
              <a:gd name="T85" fmla="*/ 68 h 100"/>
              <a:gd name="T86" fmla="*/ 62 w 160"/>
              <a:gd name="T87" fmla="*/ 72 h 100"/>
              <a:gd name="T88" fmla="*/ 53 w 160"/>
              <a:gd name="T89" fmla="*/ 78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23" y="93"/>
                </a:lnTo>
                <a:lnTo>
                  <a:pt x="11" y="100"/>
                </a:lnTo>
                <a:lnTo>
                  <a:pt x="17" y="93"/>
                </a:lnTo>
                <a:lnTo>
                  <a:pt x="2" y="98"/>
                </a:lnTo>
                <a:lnTo>
                  <a:pt x="0" y="96"/>
                </a:lnTo>
                <a:lnTo>
                  <a:pt x="0" y="89"/>
                </a:lnTo>
                <a:lnTo>
                  <a:pt x="4" y="81"/>
                </a:lnTo>
                <a:lnTo>
                  <a:pt x="17" y="72"/>
                </a:lnTo>
                <a:lnTo>
                  <a:pt x="19" y="64"/>
                </a:lnTo>
                <a:lnTo>
                  <a:pt x="26" y="66"/>
                </a:lnTo>
                <a:lnTo>
                  <a:pt x="26" y="59"/>
                </a:lnTo>
                <a:lnTo>
                  <a:pt x="32" y="53"/>
                </a:lnTo>
                <a:lnTo>
                  <a:pt x="38" y="55"/>
                </a:lnTo>
                <a:lnTo>
                  <a:pt x="53" y="47"/>
                </a:lnTo>
                <a:lnTo>
                  <a:pt x="60" y="47"/>
                </a:lnTo>
                <a:lnTo>
                  <a:pt x="64" y="40"/>
                </a:lnTo>
                <a:lnTo>
                  <a:pt x="70" y="38"/>
                </a:lnTo>
                <a:lnTo>
                  <a:pt x="92" y="32"/>
                </a:lnTo>
                <a:lnTo>
                  <a:pt x="106" y="25"/>
                </a:lnTo>
                <a:lnTo>
                  <a:pt x="128" y="0"/>
                </a:lnTo>
                <a:lnTo>
                  <a:pt x="121" y="12"/>
                </a:lnTo>
                <a:lnTo>
                  <a:pt x="121" y="21"/>
                </a:lnTo>
                <a:lnTo>
                  <a:pt x="113" y="27"/>
                </a:lnTo>
                <a:lnTo>
                  <a:pt x="109" y="34"/>
                </a:lnTo>
                <a:lnTo>
                  <a:pt x="115" y="34"/>
                </a:lnTo>
                <a:lnTo>
                  <a:pt x="119" y="32"/>
                </a:lnTo>
                <a:lnTo>
                  <a:pt x="130" y="17"/>
                </a:lnTo>
                <a:lnTo>
                  <a:pt x="136" y="12"/>
                </a:lnTo>
                <a:lnTo>
                  <a:pt x="143" y="10"/>
                </a:lnTo>
                <a:lnTo>
                  <a:pt x="145" y="12"/>
                </a:lnTo>
                <a:lnTo>
                  <a:pt x="153" y="10"/>
                </a:lnTo>
                <a:lnTo>
                  <a:pt x="160" y="4"/>
                </a:lnTo>
                <a:lnTo>
                  <a:pt x="151" y="17"/>
                </a:lnTo>
                <a:lnTo>
                  <a:pt x="143" y="21"/>
                </a:lnTo>
                <a:lnTo>
                  <a:pt x="130" y="34"/>
                </a:lnTo>
                <a:lnTo>
                  <a:pt x="121" y="34"/>
                </a:lnTo>
                <a:lnTo>
                  <a:pt x="119" y="40"/>
                </a:lnTo>
                <a:lnTo>
                  <a:pt x="106" y="51"/>
                </a:lnTo>
                <a:lnTo>
                  <a:pt x="98" y="51"/>
                </a:lnTo>
                <a:lnTo>
                  <a:pt x="92" y="57"/>
                </a:lnTo>
                <a:lnTo>
                  <a:pt x="83" y="59"/>
                </a:lnTo>
                <a:lnTo>
                  <a:pt x="68" y="68"/>
                </a:lnTo>
                <a:lnTo>
                  <a:pt x="62" y="72"/>
                </a:lnTo>
                <a:lnTo>
                  <a:pt x="53" y="78"/>
                </a:lnTo>
                <a:lnTo>
                  <a:pt x="51" y="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4" name="Freeform 931"/>
          <p:cNvSpPr>
            <a:spLocks/>
          </p:cNvSpPr>
          <p:nvPr/>
        </p:nvSpPr>
        <p:spPr bwMode="auto">
          <a:xfrm>
            <a:off x="7694613" y="2594096"/>
            <a:ext cx="33338" cy="31750"/>
          </a:xfrm>
          <a:custGeom>
            <a:avLst/>
            <a:gdLst>
              <a:gd name="T0" fmla="*/ 17 w 21"/>
              <a:gd name="T1" fmla="*/ 0 h 20"/>
              <a:gd name="T2" fmla="*/ 10 w 21"/>
              <a:gd name="T3" fmla="*/ 0 h 20"/>
              <a:gd name="T4" fmla="*/ 6 w 21"/>
              <a:gd name="T5" fmla="*/ 7 h 20"/>
              <a:gd name="T6" fmla="*/ 0 w 21"/>
              <a:gd name="T7" fmla="*/ 20 h 20"/>
              <a:gd name="T8" fmla="*/ 15 w 21"/>
              <a:gd name="T9" fmla="*/ 13 h 20"/>
              <a:gd name="T10" fmla="*/ 21 w 21"/>
              <a:gd name="T11" fmla="*/ 7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10" y="0"/>
                </a:lnTo>
                <a:lnTo>
                  <a:pt x="6" y="7"/>
                </a:lnTo>
                <a:lnTo>
                  <a:pt x="0" y="20"/>
                </a:lnTo>
                <a:lnTo>
                  <a:pt x="15" y="13"/>
                </a:lnTo>
                <a:lnTo>
                  <a:pt x="21" y="7"/>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932"/>
          <p:cNvSpPr>
            <a:spLocks/>
          </p:cNvSpPr>
          <p:nvPr/>
        </p:nvSpPr>
        <p:spPr bwMode="auto">
          <a:xfrm>
            <a:off x="7694613" y="2594096"/>
            <a:ext cx="33338" cy="31750"/>
          </a:xfrm>
          <a:custGeom>
            <a:avLst/>
            <a:gdLst>
              <a:gd name="T0" fmla="*/ 17 w 21"/>
              <a:gd name="T1" fmla="*/ 0 h 20"/>
              <a:gd name="T2" fmla="*/ 10 w 21"/>
              <a:gd name="T3" fmla="*/ 0 h 20"/>
              <a:gd name="T4" fmla="*/ 6 w 21"/>
              <a:gd name="T5" fmla="*/ 7 h 20"/>
              <a:gd name="T6" fmla="*/ 0 w 21"/>
              <a:gd name="T7" fmla="*/ 20 h 20"/>
              <a:gd name="T8" fmla="*/ 15 w 21"/>
              <a:gd name="T9" fmla="*/ 13 h 20"/>
              <a:gd name="T10" fmla="*/ 21 w 21"/>
              <a:gd name="T11" fmla="*/ 7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10" y="0"/>
                </a:lnTo>
                <a:lnTo>
                  <a:pt x="6" y="7"/>
                </a:lnTo>
                <a:lnTo>
                  <a:pt x="0" y="20"/>
                </a:lnTo>
                <a:lnTo>
                  <a:pt x="15" y="13"/>
                </a:lnTo>
                <a:lnTo>
                  <a:pt x="21" y="7"/>
                </a:lnTo>
                <a:lnTo>
                  <a:pt x="17"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 name="Freeform 933"/>
          <p:cNvSpPr>
            <a:spLocks/>
          </p:cNvSpPr>
          <p:nvPr/>
        </p:nvSpPr>
        <p:spPr bwMode="auto">
          <a:xfrm>
            <a:off x="7778750" y="2590921"/>
            <a:ext cx="26988" cy="23813"/>
          </a:xfrm>
          <a:custGeom>
            <a:avLst/>
            <a:gdLst>
              <a:gd name="T0" fmla="*/ 15 w 17"/>
              <a:gd name="T1" fmla="*/ 13 h 15"/>
              <a:gd name="T2" fmla="*/ 17 w 17"/>
              <a:gd name="T3" fmla="*/ 11 h 15"/>
              <a:gd name="T4" fmla="*/ 13 w 17"/>
              <a:gd name="T5" fmla="*/ 5 h 15"/>
              <a:gd name="T6" fmla="*/ 6 w 17"/>
              <a:gd name="T7" fmla="*/ 0 h 15"/>
              <a:gd name="T8" fmla="*/ 9 w 17"/>
              <a:gd name="T9" fmla="*/ 2 h 15"/>
              <a:gd name="T10" fmla="*/ 9 w 17"/>
              <a:gd name="T11" fmla="*/ 9 h 15"/>
              <a:gd name="T12" fmla="*/ 0 w 17"/>
              <a:gd name="T13" fmla="*/ 15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17" y="11"/>
                </a:lnTo>
                <a:lnTo>
                  <a:pt x="13" y="5"/>
                </a:lnTo>
                <a:lnTo>
                  <a:pt x="6" y="0"/>
                </a:lnTo>
                <a:lnTo>
                  <a:pt x="9" y="2"/>
                </a:lnTo>
                <a:lnTo>
                  <a:pt x="9" y="9"/>
                </a:lnTo>
                <a:lnTo>
                  <a:pt x="0" y="15"/>
                </a:lnTo>
                <a:lnTo>
                  <a:pt x="15"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934"/>
          <p:cNvSpPr>
            <a:spLocks/>
          </p:cNvSpPr>
          <p:nvPr/>
        </p:nvSpPr>
        <p:spPr bwMode="auto">
          <a:xfrm>
            <a:off x="7778750" y="2590921"/>
            <a:ext cx="26988" cy="23813"/>
          </a:xfrm>
          <a:custGeom>
            <a:avLst/>
            <a:gdLst>
              <a:gd name="T0" fmla="*/ 15 w 17"/>
              <a:gd name="T1" fmla="*/ 13 h 15"/>
              <a:gd name="T2" fmla="*/ 17 w 17"/>
              <a:gd name="T3" fmla="*/ 11 h 15"/>
              <a:gd name="T4" fmla="*/ 13 w 17"/>
              <a:gd name="T5" fmla="*/ 5 h 15"/>
              <a:gd name="T6" fmla="*/ 6 w 17"/>
              <a:gd name="T7" fmla="*/ 0 h 15"/>
              <a:gd name="T8" fmla="*/ 9 w 17"/>
              <a:gd name="T9" fmla="*/ 2 h 15"/>
              <a:gd name="T10" fmla="*/ 9 w 17"/>
              <a:gd name="T11" fmla="*/ 9 h 15"/>
              <a:gd name="T12" fmla="*/ 0 w 17"/>
              <a:gd name="T13" fmla="*/ 15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17" y="11"/>
                </a:lnTo>
                <a:lnTo>
                  <a:pt x="13" y="5"/>
                </a:lnTo>
                <a:lnTo>
                  <a:pt x="6" y="0"/>
                </a:lnTo>
                <a:lnTo>
                  <a:pt x="9" y="2"/>
                </a:lnTo>
                <a:lnTo>
                  <a:pt x="9" y="9"/>
                </a:lnTo>
                <a:lnTo>
                  <a:pt x="0" y="15"/>
                </a:lnTo>
                <a:lnTo>
                  <a:pt x="15"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 name="Freeform 935"/>
          <p:cNvSpPr>
            <a:spLocks/>
          </p:cNvSpPr>
          <p:nvPr/>
        </p:nvSpPr>
        <p:spPr bwMode="auto">
          <a:xfrm>
            <a:off x="7315200" y="2357559"/>
            <a:ext cx="473075" cy="250825"/>
          </a:xfrm>
          <a:custGeom>
            <a:avLst/>
            <a:gdLst>
              <a:gd name="T0" fmla="*/ 64 w 298"/>
              <a:gd name="T1" fmla="*/ 54 h 158"/>
              <a:gd name="T2" fmla="*/ 166 w 298"/>
              <a:gd name="T3" fmla="*/ 22 h 158"/>
              <a:gd name="T4" fmla="*/ 173 w 298"/>
              <a:gd name="T5" fmla="*/ 13 h 158"/>
              <a:gd name="T6" fmla="*/ 186 w 298"/>
              <a:gd name="T7" fmla="*/ 2 h 158"/>
              <a:gd name="T8" fmla="*/ 192 w 298"/>
              <a:gd name="T9" fmla="*/ 0 h 158"/>
              <a:gd name="T10" fmla="*/ 196 w 298"/>
              <a:gd name="T11" fmla="*/ 11 h 158"/>
              <a:gd name="T12" fmla="*/ 205 w 298"/>
              <a:gd name="T13" fmla="*/ 24 h 158"/>
              <a:gd name="T14" fmla="*/ 209 w 298"/>
              <a:gd name="T15" fmla="*/ 22 h 158"/>
              <a:gd name="T16" fmla="*/ 215 w 298"/>
              <a:gd name="T17" fmla="*/ 28 h 158"/>
              <a:gd name="T18" fmla="*/ 198 w 298"/>
              <a:gd name="T19" fmla="*/ 43 h 158"/>
              <a:gd name="T20" fmla="*/ 194 w 298"/>
              <a:gd name="T21" fmla="*/ 54 h 158"/>
              <a:gd name="T22" fmla="*/ 190 w 298"/>
              <a:gd name="T23" fmla="*/ 62 h 158"/>
              <a:gd name="T24" fmla="*/ 200 w 298"/>
              <a:gd name="T25" fmla="*/ 73 h 158"/>
              <a:gd name="T26" fmla="*/ 215 w 298"/>
              <a:gd name="T27" fmla="*/ 68 h 158"/>
              <a:gd name="T28" fmla="*/ 237 w 298"/>
              <a:gd name="T29" fmla="*/ 90 h 158"/>
              <a:gd name="T30" fmla="*/ 228 w 298"/>
              <a:gd name="T31" fmla="*/ 94 h 158"/>
              <a:gd name="T32" fmla="*/ 243 w 298"/>
              <a:gd name="T33" fmla="*/ 98 h 158"/>
              <a:gd name="T34" fmla="*/ 254 w 298"/>
              <a:gd name="T35" fmla="*/ 115 h 158"/>
              <a:gd name="T36" fmla="*/ 269 w 298"/>
              <a:gd name="T37" fmla="*/ 117 h 158"/>
              <a:gd name="T38" fmla="*/ 290 w 298"/>
              <a:gd name="T39" fmla="*/ 98 h 158"/>
              <a:gd name="T40" fmla="*/ 279 w 298"/>
              <a:gd name="T41" fmla="*/ 88 h 158"/>
              <a:gd name="T42" fmla="*/ 269 w 298"/>
              <a:gd name="T43" fmla="*/ 75 h 158"/>
              <a:gd name="T44" fmla="*/ 269 w 298"/>
              <a:gd name="T45" fmla="*/ 73 h 158"/>
              <a:gd name="T46" fmla="*/ 283 w 298"/>
              <a:gd name="T47" fmla="*/ 79 h 158"/>
              <a:gd name="T48" fmla="*/ 298 w 298"/>
              <a:gd name="T49" fmla="*/ 107 h 158"/>
              <a:gd name="T50" fmla="*/ 286 w 298"/>
              <a:gd name="T51" fmla="*/ 117 h 158"/>
              <a:gd name="T52" fmla="*/ 260 w 298"/>
              <a:gd name="T53" fmla="*/ 128 h 158"/>
              <a:gd name="T54" fmla="*/ 252 w 298"/>
              <a:gd name="T55" fmla="*/ 141 h 158"/>
              <a:gd name="T56" fmla="*/ 241 w 298"/>
              <a:gd name="T57" fmla="*/ 128 h 158"/>
              <a:gd name="T58" fmla="*/ 235 w 298"/>
              <a:gd name="T59" fmla="*/ 126 h 158"/>
              <a:gd name="T60" fmla="*/ 224 w 298"/>
              <a:gd name="T61" fmla="*/ 139 h 158"/>
              <a:gd name="T62" fmla="*/ 213 w 298"/>
              <a:gd name="T63" fmla="*/ 149 h 158"/>
              <a:gd name="T64" fmla="*/ 207 w 298"/>
              <a:gd name="T65" fmla="*/ 154 h 158"/>
              <a:gd name="T66" fmla="*/ 196 w 298"/>
              <a:gd name="T67" fmla="*/ 141 h 158"/>
              <a:gd name="T68" fmla="*/ 198 w 298"/>
              <a:gd name="T69" fmla="*/ 126 h 158"/>
              <a:gd name="T70" fmla="*/ 192 w 298"/>
              <a:gd name="T71" fmla="*/ 137 h 158"/>
              <a:gd name="T72" fmla="*/ 186 w 298"/>
              <a:gd name="T73" fmla="*/ 132 h 158"/>
              <a:gd name="T74" fmla="*/ 181 w 298"/>
              <a:gd name="T75" fmla="*/ 122 h 158"/>
              <a:gd name="T76" fmla="*/ 173 w 298"/>
              <a:gd name="T77" fmla="*/ 113 h 158"/>
              <a:gd name="T78" fmla="*/ 139 w 298"/>
              <a:gd name="T79" fmla="*/ 117 h 158"/>
              <a:gd name="T80" fmla="*/ 124 w 298"/>
              <a:gd name="T81" fmla="*/ 120 h 158"/>
              <a:gd name="T82" fmla="*/ 75 w 298"/>
              <a:gd name="T83" fmla="*/ 132 h 158"/>
              <a:gd name="T84" fmla="*/ 58 w 298"/>
              <a:gd name="T85" fmla="*/ 137 h 158"/>
              <a:gd name="T86" fmla="*/ 2 w 298"/>
              <a:gd name="T87" fmla="*/ 147 h 158"/>
              <a:gd name="T88" fmla="*/ 0 w 298"/>
              <a:gd name="T89"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158">
                <a:moveTo>
                  <a:pt x="2" y="66"/>
                </a:moveTo>
                <a:lnTo>
                  <a:pt x="64" y="54"/>
                </a:lnTo>
                <a:lnTo>
                  <a:pt x="158" y="32"/>
                </a:lnTo>
                <a:lnTo>
                  <a:pt x="166" y="22"/>
                </a:lnTo>
                <a:lnTo>
                  <a:pt x="171" y="13"/>
                </a:lnTo>
                <a:lnTo>
                  <a:pt x="173" y="13"/>
                </a:lnTo>
                <a:lnTo>
                  <a:pt x="177" y="7"/>
                </a:lnTo>
                <a:lnTo>
                  <a:pt x="186" y="2"/>
                </a:lnTo>
                <a:lnTo>
                  <a:pt x="188" y="0"/>
                </a:lnTo>
                <a:lnTo>
                  <a:pt x="192" y="0"/>
                </a:lnTo>
                <a:lnTo>
                  <a:pt x="190" y="7"/>
                </a:lnTo>
                <a:lnTo>
                  <a:pt x="196" y="11"/>
                </a:lnTo>
                <a:lnTo>
                  <a:pt x="196" y="17"/>
                </a:lnTo>
                <a:lnTo>
                  <a:pt x="205" y="24"/>
                </a:lnTo>
                <a:lnTo>
                  <a:pt x="211" y="22"/>
                </a:lnTo>
                <a:lnTo>
                  <a:pt x="209" y="22"/>
                </a:lnTo>
                <a:lnTo>
                  <a:pt x="217" y="19"/>
                </a:lnTo>
                <a:lnTo>
                  <a:pt x="215" y="28"/>
                </a:lnTo>
                <a:lnTo>
                  <a:pt x="200" y="36"/>
                </a:lnTo>
                <a:lnTo>
                  <a:pt x="198" y="43"/>
                </a:lnTo>
                <a:lnTo>
                  <a:pt x="198" y="47"/>
                </a:lnTo>
                <a:lnTo>
                  <a:pt x="194" y="54"/>
                </a:lnTo>
                <a:lnTo>
                  <a:pt x="196" y="62"/>
                </a:lnTo>
                <a:lnTo>
                  <a:pt x="190" y="62"/>
                </a:lnTo>
                <a:lnTo>
                  <a:pt x="194" y="68"/>
                </a:lnTo>
                <a:lnTo>
                  <a:pt x="200" y="73"/>
                </a:lnTo>
                <a:lnTo>
                  <a:pt x="209" y="68"/>
                </a:lnTo>
                <a:lnTo>
                  <a:pt x="215" y="68"/>
                </a:lnTo>
                <a:lnTo>
                  <a:pt x="230" y="83"/>
                </a:lnTo>
                <a:lnTo>
                  <a:pt x="237" y="90"/>
                </a:lnTo>
                <a:lnTo>
                  <a:pt x="228" y="88"/>
                </a:lnTo>
                <a:lnTo>
                  <a:pt x="228" y="94"/>
                </a:lnTo>
                <a:lnTo>
                  <a:pt x="237" y="96"/>
                </a:lnTo>
                <a:lnTo>
                  <a:pt x="243" y="98"/>
                </a:lnTo>
                <a:lnTo>
                  <a:pt x="249" y="113"/>
                </a:lnTo>
                <a:lnTo>
                  <a:pt x="254" y="115"/>
                </a:lnTo>
                <a:lnTo>
                  <a:pt x="262" y="115"/>
                </a:lnTo>
                <a:lnTo>
                  <a:pt x="269" y="117"/>
                </a:lnTo>
                <a:lnTo>
                  <a:pt x="283" y="105"/>
                </a:lnTo>
                <a:lnTo>
                  <a:pt x="290" y="98"/>
                </a:lnTo>
                <a:lnTo>
                  <a:pt x="286" y="88"/>
                </a:lnTo>
                <a:lnTo>
                  <a:pt x="279" y="88"/>
                </a:lnTo>
                <a:lnTo>
                  <a:pt x="277" y="79"/>
                </a:lnTo>
                <a:lnTo>
                  <a:pt x="269" y="75"/>
                </a:lnTo>
                <a:lnTo>
                  <a:pt x="262" y="73"/>
                </a:lnTo>
                <a:lnTo>
                  <a:pt x="269" y="73"/>
                </a:lnTo>
                <a:lnTo>
                  <a:pt x="277" y="75"/>
                </a:lnTo>
                <a:lnTo>
                  <a:pt x="283" y="79"/>
                </a:lnTo>
                <a:lnTo>
                  <a:pt x="294" y="92"/>
                </a:lnTo>
                <a:lnTo>
                  <a:pt x="298" y="107"/>
                </a:lnTo>
                <a:lnTo>
                  <a:pt x="294" y="115"/>
                </a:lnTo>
                <a:lnTo>
                  <a:pt x="286" y="117"/>
                </a:lnTo>
                <a:lnTo>
                  <a:pt x="264" y="128"/>
                </a:lnTo>
                <a:lnTo>
                  <a:pt x="260" y="128"/>
                </a:lnTo>
                <a:lnTo>
                  <a:pt x="258" y="134"/>
                </a:lnTo>
                <a:lnTo>
                  <a:pt x="252" y="141"/>
                </a:lnTo>
                <a:lnTo>
                  <a:pt x="245" y="143"/>
                </a:lnTo>
                <a:lnTo>
                  <a:pt x="241" y="128"/>
                </a:lnTo>
                <a:lnTo>
                  <a:pt x="241" y="122"/>
                </a:lnTo>
                <a:lnTo>
                  <a:pt x="235" y="126"/>
                </a:lnTo>
                <a:lnTo>
                  <a:pt x="230" y="132"/>
                </a:lnTo>
                <a:lnTo>
                  <a:pt x="224" y="139"/>
                </a:lnTo>
                <a:lnTo>
                  <a:pt x="220" y="152"/>
                </a:lnTo>
                <a:lnTo>
                  <a:pt x="213" y="149"/>
                </a:lnTo>
                <a:lnTo>
                  <a:pt x="207" y="158"/>
                </a:lnTo>
                <a:lnTo>
                  <a:pt x="207" y="154"/>
                </a:lnTo>
                <a:lnTo>
                  <a:pt x="203" y="143"/>
                </a:lnTo>
                <a:lnTo>
                  <a:pt x="196" y="141"/>
                </a:lnTo>
                <a:lnTo>
                  <a:pt x="198" y="134"/>
                </a:lnTo>
                <a:lnTo>
                  <a:pt x="198" y="126"/>
                </a:lnTo>
                <a:lnTo>
                  <a:pt x="198" y="132"/>
                </a:lnTo>
                <a:lnTo>
                  <a:pt x="192" y="137"/>
                </a:lnTo>
                <a:lnTo>
                  <a:pt x="188" y="134"/>
                </a:lnTo>
                <a:lnTo>
                  <a:pt x="186" y="132"/>
                </a:lnTo>
                <a:lnTo>
                  <a:pt x="181" y="128"/>
                </a:lnTo>
                <a:lnTo>
                  <a:pt x="181" y="122"/>
                </a:lnTo>
                <a:lnTo>
                  <a:pt x="177" y="122"/>
                </a:lnTo>
                <a:lnTo>
                  <a:pt x="173" y="113"/>
                </a:lnTo>
                <a:lnTo>
                  <a:pt x="166" y="109"/>
                </a:lnTo>
                <a:lnTo>
                  <a:pt x="139" y="117"/>
                </a:lnTo>
                <a:lnTo>
                  <a:pt x="134" y="117"/>
                </a:lnTo>
                <a:lnTo>
                  <a:pt x="124" y="120"/>
                </a:lnTo>
                <a:lnTo>
                  <a:pt x="83" y="128"/>
                </a:lnTo>
                <a:lnTo>
                  <a:pt x="75" y="132"/>
                </a:lnTo>
                <a:lnTo>
                  <a:pt x="71" y="132"/>
                </a:lnTo>
                <a:lnTo>
                  <a:pt x="58" y="137"/>
                </a:lnTo>
                <a:lnTo>
                  <a:pt x="49" y="137"/>
                </a:lnTo>
                <a:lnTo>
                  <a:pt x="2" y="147"/>
                </a:lnTo>
                <a:lnTo>
                  <a:pt x="0" y="143"/>
                </a:lnTo>
                <a:lnTo>
                  <a:pt x="0" y="73"/>
                </a:lnTo>
                <a:lnTo>
                  <a:pt x="2" y="66"/>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129" name="Freeform 936"/>
          <p:cNvSpPr>
            <a:spLocks/>
          </p:cNvSpPr>
          <p:nvPr/>
        </p:nvSpPr>
        <p:spPr bwMode="auto">
          <a:xfrm>
            <a:off x="7315200" y="2357559"/>
            <a:ext cx="473075" cy="250825"/>
          </a:xfrm>
          <a:custGeom>
            <a:avLst/>
            <a:gdLst>
              <a:gd name="T0" fmla="*/ 64 w 298"/>
              <a:gd name="T1" fmla="*/ 54 h 158"/>
              <a:gd name="T2" fmla="*/ 166 w 298"/>
              <a:gd name="T3" fmla="*/ 22 h 158"/>
              <a:gd name="T4" fmla="*/ 173 w 298"/>
              <a:gd name="T5" fmla="*/ 13 h 158"/>
              <a:gd name="T6" fmla="*/ 186 w 298"/>
              <a:gd name="T7" fmla="*/ 2 h 158"/>
              <a:gd name="T8" fmla="*/ 192 w 298"/>
              <a:gd name="T9" fmla="*/ 0 h 158"/>
              <a:gd name="T10" fmla="*/ 196 w 298"/>
              <a:gd name="T11" fmla="*/ 11 h 158"/>
              <a:gd name="T12" fmla="*/ 205 w 298"/>
              <a:gd name="T13" fmla="*/ 24 h 158"/>
              <a:gd name="T14" fmla="*/ 209 w 298"/>
              <a:gd name="T15" fmla="*/ 22 h 158"/>
              <a:gd name="T16" fmla="*/ 215 w 298"/>
              <a:gd name="T17" fmla="*/ 28 h 158"/>
              <a:gd name="T18" fmla="*/ 198 w 298"/>
              <a:gd name="T19" fmla="*/ 43 h 158"/>
              <a:gd name="T20" fmla="*/ 194 w 298"/>
              <a:gd name="T21" fmla="*/ 54 h 158"/>
              <a:gd name="T22" fmla="*/ 190 w 298"/>
              <a:gd name="T23" fmla="*/ 62 h 158"/>
              <a:gd name="T24" fmla="*/ 200 w 298"/>
              <a:gd name="T25" fmla="*/ 73 h 158"/>
              <a:gd name="T26" fmla="*/ 215 w 298"/>
              <a:gd name="T27" fmla="*/ 68 h 158"/>
              <a:gd name="T28" fmla="*/ 237 w 298"/>
              <a:gd name="T29" fmla="*/ 90 h 158"/>
              <a:gd name="T30" fmla="*/ 228 w 298"/>
              <a:gd name="T31" fmla="*/ 94 h 158"/>
              <a:gd name="T32" fmla="*/ 243 w 298"/>
              <a:gd name="T33" fmla="*/ 98 h 158"/>
              <a:gd name="T34" fmla="*/ 254 w 298"/>
              <a:gd name="T35" fmla="*/ 115 h 158"/>
              <a:gd name="T36" fmla="*/ 269 w 298"/>
              <a:gd name="T37" fmla="*/ 117 h 158"/>
              <a:gd name="T38" fmla="*/ 290 w 298"/>
              <a:gd name="T39" fmla="*/ 98 h 158"/>
              <a:gd name="T40" fmla="*/ 279 w 298"/>
              <a:gd name="T41" fmla="*/ 88 h 158"/>
              <a:gd name="T42" fmla="*/ 269 w 298"/>
              <a:gd name="T43" fmla="*/ 75 h 158"/>
              <a:gd name="T44" fmla="*/ 269 w 298"/>
              <a:gd name="T45" fmla="*/ 73 h 158"/>
              <a:gd name="T46" fmla="*/ 283 w 298"/>
              <a:gd name="T47" fmla="*/ 79 h 158"/>
              <a:gd name="T48" fmla="*/ 298 w 298"/>
              <a:gd name="T49" fmla="*/ 107 h 158"/>
              <a:gd name="T50" fmla="*/ 286 w 298"/>
              <a:gd name="T51" fmla="*/ 117 h 158"/>
              <a:gd name="T52" fmla="*/ 260 w 298"/>
              <a:gd name="T53" fmla="*/ 128 h 158"/>
              <a:gd name="T54" fmla="*/ 252 w 298"/>
              <a:gd name="T55" fmla="*/ 141 h 158"/>
              <a:gd name="T56" fmla="*/ 241 w 298"/>
              <a:gd name="T57" fmla="*/ 128 h 158"/>
              <a:gd name="T58" fmla="*/ 235 w 298"/>
              <a:gd name="T59" fmla="*/ 126 h 158"/>
              <a:gd name="T60" fmla="*/ 224 w 298"/>
              <a:gd name="T61" fmla="*/ 139 h 158"/>
              <a:gd name="T62" fmla="*/ 213 w 298"/>
              <a:gd name="T63" fmla="*/ 149 h 158"/>
              <a:gd name="T64" fmla="*/ 207 w 298"/>
              <a:gd name="T65" fmla="*/ 154 h 158"/>
              <a:gd name="T66" fmla="*/ 196 w 298"/>
              <a:gd name="T67" fmla="*/ 141 h 158"/>
              <a:gd name="T68" fmla="*/ 198 w 298"/>
              <a:gd name="T69" fmla="*/ 126 h 158"/>
              <a:gd name="T70" fmla="*/ 192 w 298"/>
              <a:gd name="T71" fmla="*/ 137 h 158"/>
              <a:gd name="T72" fmla="*/ 186 w 298"/>
              <a:gd name="T73" fmla="*/ 132 h 158"/>
              <a:gd name="T74" fmla="*/ 181 w 298"/>
              <a:gd name="T75" fmla="*/ 122 h 158"/>
              <a:gd name="T76" fmla="*/ 173 w 298"/>
              <a:gd name="T77" fmla="*/ 113 h 158"/>
              <a:gd name="T78" fmla="*/ 139 w 298"/>
              <a:gd name="T79" fmla="*/ 117 h 158"/>
              <a:gd name="T80" fmla="*/ 124 w 298"/>
              <a:gd name="T81" fmla="*/ 120 h 158"/>
              <a:gd name="T82" fmla="*/ 75 w 298"/>
              <a:gd name="T83" fmla="*/ 132 h 158"/>
              <a:gd name="T84" fmla="*/ 58 w 298"/>
              <a:gd name="T85" fmla="*/ 137 h 158"/>
              <a:gd name="T86" fmla="*/ 2 w 298"/>
              <a:gd name="T87" fmla="*/ 147 h 158"/>
              <a:gd name="T88" fmla="*/ 0 w 298"/>
              <a:gd name="T89"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158">
                <a:moveTo>
                  <a:pt x="2" y="66"/>
                </a:moveTo>
                <a:lnTo>
                  <a:pt x="64" y="54"/>
                </a:lnTo>
                <a:lnTo>
                  <a:pt x="158" y="32"/>
                </a:lnTo>
                <a:lnTo>
                  <a:pt x="166" y="22"/>
                </a:lnTo>
                <a:lnTo>
                  <a:pt x="171" y="13"/>
                </a:lnTo>
                <a:lnTo>
                  <a:pt x="173" y="13"/>
                </a:lnTo>
                <a:lnTo>
                  <a:pt x="177" y="7"/>
                </a:lnTo>
                <a:lnTo>
                  <a:pt x="186" y="2"/>
                </a:lnTo>
                <a:lnTo>
                  <a:pt x="188" y="0"/>
                </a:lnTo>
                <a:lnTo>
                  <a:pt x="192" y="0"/>
                </a:lnTo>
                <a:lnTo>
                  <a:pt x="190" y="7"/>
                </a:lnTo>
                <a:lnTo>
                  <a:pt x="196" y="11"/>
                </a:lnTo>
                <a:lnTo>
                  <a:pt x="196" y="17"/>
                </a:lnTo>
                <a:lnTo>
                  <a:pt x="205" y="24"/>
                </a:lnTo>
                <a:lnTo>
                  <a:pt x="211" y="22"/>
                </a:lnTo>
                <a:lnTo>
                  <a:pt x="209" y="22"/>
                </a:lnTo>
                <a:lnTo>
                  <a:pt x="217" y="19"/>
                </a:lnTo>
                <a:lnTo>
                  <a:pt x="215" y="28"/>
                </a:lnTo>
                <a:lnTo>
                  <a:pt x="200" y="36"/>
                </a:lnTo>
                <a:lnTo>
                  <a:pt x="198" y="43"/>
                </a:lnTo>
                <a:lnTo>
                  <a:pt x="198" y="47"/>
                </a:lnTo>
                <a:lnTo>
                  <a:pt x="194" y="54"/>
                </a:lnTo>
                <a:lnTo>
                  <a:pt x="196" y="62"/>
                </a:lnTo>
                <a:lnTo>
                  <a:pt x="190" y="62"/>
                </a:lnTo>
                <a:lnTo>
                  <a:pt x="194" y="68"/>
                </a:lnTo>
                <a:lnTo>
                  <a:pt x="200" y="73"/>
                </a:lnTo>
                <a:lnTo>
                  <a:pt x="209" y="68"/>
                </a:lnTo>
                <a:lnTo>
                  <a:pt x="215" y="68"/>
                </a:lnTo>
                <a:lnTo>
                  <a:pt x="230" y="83"/>
                </a:lnTo>
                <a:lnTo>
                  <a:pt x="237" y="90"/>
                </a:lnTo>
                <a:lnTo>
                  <a:pt x="228" y="88"/>
                </a:lnTo>
                <a:lnTo>
                  <a:pt x="228" y="94"/>
                </a:lnTo>
                <a:lnTo>
                  <a:pt x="237" y="96"/>
                </a:lnTo>
                <a:lnTo>
                  <a:pt x="243" y="98"/>
                </a:lnTo>
                <a:lnTo>
                  <a:pt x="249" y="113"/>
                </a:lnTo>
                <a:lnTo>
                  <a:pt x="254" y="115"/>
                </a:lnTo>
                <a:lnTo>
                  <a:pt x="262" y="115"/>
                </a:lnTo>
                <a:lnTo>
                  <a:pt x="269" y="117"/>
                </a:lnTo>
                <a:lnTo>
                  <a:pt x="283" y="105"/>
                </a:lnTo>
                <a:lnTo>
                  <a:pt x="290" y="98"/>
                </a:lnTo>
                <a:lnTo>
                  <a:pt x="286" y="88"/>
                </a:lnTo>
                <a:lnTo>
                  <a:pt x="279" y="88"/>
                </a:lnTo>
                <a:lnTo>
                  <a:pt x="277" y="79"/>
                </a:lnTo>
                <a:lnTo>
                  <a:pt x="269" y="75"/>
                </a:lnTo>
                <a:lnTo>
                  <a:pt x="262" y="73"/>
                </a:lnTo>
                <a:lnTo>
                  <a:pt x="269" y="73"/>
                </a:lnTo>
                <a:lnTo>
                  <a:pt x="277" y="75"/>
                </a:lnTo>
                <a:lnTo>
                  <a:pt x="283" y="79"/>
                </a:lnTo>
                <a:lnTo>
                  <a:pt x="294" y="92"/>
                </a:lnTo>
                <a:lnTo>
                  <a:pt x="298" y="107"/>
                </a:lnTo>
                <a:lnTo>
                  <a:pt x="294" y="115"/>
                </a:lnTo>
                <a:lnTo>
                  <a:pt x="286" y="117"/>
                </a:lnTo>
                <a:lnTo>
                  <a:pt x="264" y="128"/>
                </a:lnTo>
                <a:lnTo>
                  <a:pt x="260" y="128"/>
                </a:lnTo>
                <a:lnTo>
                  <a:pt x="258" y="134"/>
                </a:lnTo>
                <a:lnTo>
                  <a:pt x="252" y="141"/>
                </a:lnTo>
                <a:lnTo>
                  <a:pt x="245" y="143"/>
                </a:lnTo>
                <a:lnTo>
                  <a:pt x="241" y="128"/>
                </a:lnTo>
                <a:lnTo>
                  <a:pt x="241" y="122"/>
                </a:lnTo>
                <a:lnTo>
                  <a:pt x="235" y="126"/>
                </a:lnTo>
                <a:lnTo>
                  <a:pt x="230" y="132"/>
                </a:lnTo>
                <a:lnTo>
                  <a:pt x="224" y="139"/>
                </a:lnTo>
                <a:lnTo>
                  <a:pt x="220" y="152"/>
                </a:lnTo>
                <a:lnTo>
                  <a:pt x="213" y="149"/>
                </a:lnTo>
                <a:lnTo>
                  <a:pt x="207" y="158"/>
                </a:lnTo>
                <a:lnTo>
                  <a:pt x="207" y="154"/>
                </a:lnTo>
                <a:lnTo>
                  <a:pt x="203" y="143"/>
                </a:lnTo>
                <a:lnTo>
                  <a:pt x="196" y="141"/>
                </a:lnTo>
                <a:lnTo>
                  <a:pt x="198" y="134"/>
                </a:lnTo>
                <a:lnTo>
                  <a:pt x="198" y="126"/>
                </a:lnTo>
                <a:lnTo>
                  <a:pt x="198" y="132"/>
                </a:lnTo>
                <a:lnTo>
                  <a:pt x="192" y="137"/>
                </a:lnTo>
                <a:lnTo>
                  <a:pt x="188" y="134"/>
                </a:lnTo>
                <a:lnTo>
                  <a:pt x="186" y="132"/>
                </a:lnTo>
                <a:lnTo>
                  <a:pt x="181" y="128"/>
                </a:lnTo>
                <a:lnTo>
                  <a:pt x="181" y="122"/>
                </a:lnTo>
                <a:lnTo>
                  <a:pt x="177" y="122"/>
                </a:lnTo>
                <a:lnTo>
                  <a:pt x="173" y="113"/>
                </a:lnTo>
                <a:lnTo>
                  <a:pt x="166" y="109"/>
                </a:lnTo>
                <a:lnTo>
                  <a:pt x="139" y="117"/>
                </a:lnTo>
                <a:lnTo>
                  <a:pt x="134" y="117"/>
                </a:lnTo>
                <a:lnTo>
                  <a:pt x="124" y="120"/>
                </a:lnTo>
                <a:lnTo>
                  <a:pt x="83" y="128"/>
                </a:lnTo>
                <a:lnTo>
                  <a:pt x="75" y="132"/>
                </a:lnTo>
                <a:lnTo>
                  <a:pt x="71" y="132"/>
                </a:lnTo>
                <a:lnTo>
                  <a:pt x="58" y="137"/>
                </a:lnTo>
                <a:lnTo>
                  <a:pt x="49" y="137"/>
                </a:lnTo>
                <a:lnTo>
                  <a:pt x="2" y="147"/>
                </a:lnTo>
                <a:lnTo>
                  <a:pt x="0" y="143"/>
                </a:lnTo>
                <a:lnTo>
                  <a:pt x="0" y="73"/>
                </a:lnTo>
                <a:lnTo>
                  <a:pt x="2" y="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 name="Freeform 937"/>
          <p:cNvSpPr>
            <a:spLocks/>
          </p:cNvSpPr>
          <p:nvPr/>
        </p:nvSpPr>
        <p:spPr bwMode="auto">
          <a:xfrm>
            <a:off x="7694613" y="2594096"/>
            <a:ext cx="33338" cy="31750"/>
          </a:xfrm>
          <a:custGeom>
            <a:avLst/>
            <a:gdLst>
              <a:gd name="T0" fmla="*/ 17 w 21"/>
              <a:gd name="T1" fmla="*/ 0 h 20"/>
              <a:gd name="T2" fmla="*/ 21 w 21"/>
              <a:gd name="T3" fmla="*/ 7 h 20"/>
              <a:gd name="T4" fmla="*/ 15 w 21"/>
              <a:gd name="T5" fmla="*/ 13 h 20"/>
              <a:gd name="T6" fmla="*/ 0 w 21"/>
              <a:gd name="T7" fmla="*/ 20 h 20"/>
              <a:gd name="T8" fmla="*/ 6 w 21"/>
              <a:gd name="T9" fmla="*/ 7 h 20"/>
              <a:gd name="T10" fmla="*/ 10 w 21"/>
              <a:gd name="T11" fmla="*/ 0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21" y="7"/>
                </a:lnTo>
                <a:lnTo>
                  <a:pt x="15" y="13"/>
                </a:lnTo>
                <a:lnTo>
                  <a:pt x="0" y="20"/>
                </a:lnTo>
                <a:lnTo>
                  <a:pt x="6" y="7"/>
                </a:lnTo>
                <a:lnTo>
                  <a:pt x="10" y="0"/>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938"/>
          <p:cNvSpPr>
            <a:spLocks/>
          </p:cNvSpPr>
          <p:nvPr/>
        </p:nvSpPr>
        <p:spPr bwMode="auto">
          <a:xfrm>
            <a:off x="7694613" y="2594096"/>
            <a:ext cx="33338" cy="31750"/>
          </a:xfrm>
          <a:custGeom>
            <a:avLst/>
            <a:gdLst>
              <a:gd name="T0" fmla="*/ 17 w 21"/>
              <a:gd name="T1" fmla="*/ 0 h 20"/>
              <a:gd name="T2" fmla="*/ 21 w 21"/>
              <a:gd name="T3" fmla="*/ 7 h 20"/>
              <a:gd name="T4" fmla="*/ 15 w 21"/>
              <a:gd name="T5" fmla="*/ 13 h 20"/>
              <a:gd name="T6" fmla="*/ 0 w 21"/>
              <a:gd name="T7" fmla="*/ 20 h 20"/>
              <a:gd name="T8" fmla="*/ 6 w 21"/>
              <a:gd name="T9" fmla="*/ 7 h 20"/>
              <a:gd name="T10" fmla="*/ 10 w 21"/>
              <a:gd name="T11" fmla="*/ 0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21" y="7"/>
                </a:lnTo>
                <a:lnTo>
                  <a:pt x="15" y="13"/>
                </a:lnTo>
                <a:lnTo>
                  <a:pt x="0" y="20"/>
                </a:lnTo>
                <a:lnTo>
                  <a:pt x="6" y="7"/>
                </a:lnTo>
                <a:lnTo>
                  <a:pt x="10" y="0"/>
                </a:lnTo>
                <a:lnTo>
                  <a:pt x="17"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939"/>
          <p:cNvSpPr>
            <a:spLocks/>
          </p:cNvSpPr>
          <p:nvPr/>
        </p:nvSpPr>
        <p:spPr bwMode="auto">
          <a:xfrm>
            <a:off x="7778750" y="2590921"/>
            <a:ext cx="26988" cy="23813"/>
          </a:xfrm>
          <a:custGeom>
            <a:avLst/>
            <a:gdLst>
              <a:gd name="T0" fmla="*/ 15 w 17"/>
              <a:gd name="T1" fmla="*/ 13 h 15"/>
              <a:gd name="T2" fmla="*/ 0 w 17"/>
              <a:gd name="T3" fmla="*/ 15 h 15"/>
              <a:gd name="T4" fmla="*/ 9 w 17"/>
              <a:gd name="T5" fmla="*/ 9 h 15"/>
              <a:gd name="T6" fmla="*/ 9 w 17"/>
              <a:gd name="T7" fmla="*/ 2 h 15"/>
              <a:gd name="T8" fmla="*/ 6 w 17"/>
              <a:gd name="T9" fmla="*/ 0 h 15"/>
              <a:gd name="T10" fmla="*/ 13 w 17"/>
              <a:gd name="T11" fmla="*/ 5 h 15"/>
              <a:gd name="T12" fmla="*/ 17 w 17"/>
              <a:gd name="T13" fmla="*/ 11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0" y="15"/>
                </a:lnTo>
                <a:lnTo>
                  <a:pt x="9" y="9"/>
                </a:lnTo>
                <a:lnTo>
                  <a:pt x="9" y="2"/>
                </a:lnTo>
                <a:lnTo>
                  <a:pt x="6" y="0"/>
                </a:lnTo>
                <a:lnTo>
                  <a:pt x="13" y="5"/>
                </a:lnTo>
                <a:lnTo>
                  <a:pt x="17" y="11"/>
                </a:lnTo>
                <a:lnTo>
                  <a:pt x="15"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940"/>
          <p:cNvSpPr>
            <a:spLocks/>
          </p:cNvSpPr>
          <p:nvPr/>
        </p:nvSpPr>
        <p:spPr bwMode="auto">
          <a:xfrm>
            <a:off x="7778750" y="2590921"/>
            <a:ext cx="26988" cy="23813"/>
          </a:xfrm>
          <a:custGeom>
            <a:avLst/>
            <a:gdLst>
              <a:gd name="T0" fmla="*/ 15 w 17"/>
              <a:gd name="T1" fmla="*/ 13 h 15"/>
              <a:gd name="T2" fmla="*/ 0 w 17"/>
              <a:gd name="T3" fmla="*/ 15 h 15"/>
              <a:gd name="T4" fmla="*/ 9 w 17"/>
              <a:gd name="T5" fmla="*/ 9 h 15"/>
              <a:gd name="T6" fmla="*/ 9 w 17"/>
              <a:gd name="T7" fmla="*/ 2 h 15"/>
              <a:gd name="T8" fmla="*/ 6 w 17"/>
              <a:gd name="T9" fmla="*/ 0 h 15"/>
              <a:gd name="T10" fmla="*/ 13 w 17"/>
              <a:gd name="T11" fmla="*/ 5 h 15"/>
              <a:gd name="T12" fmla="*/ 17 w 17"/>
              <a:gd name="T13" fmla="*/ 11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0" y="15"/>
                </a:lnTo>
                <a:lnTo>
                  <a:pt x="9" y="9"/>
                </a:lnTo>
                <a:lnTo>
                  <a:pt x="9" y="2"/>
                </a:lnTo>
                <a:lnTo>
                  <a:pt x="6" y="0"/>
                </a:lnTo>
                <a:lnTo>
                  <a:pt x="13" y="5"/>
                </a:lnTo>
                <a:lnTo>
                  <a:pt x="17" y="11"/>
                </a:lnTo>
                <a:lnTo>
                  <a:pt x="15"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 name="Freeform 941"/>
          <p:cNvSpPr>
            <a:spLocks/>
          </p:cNvSpPr>
          <p:nvPr/>
        </p:nvSpPr>
        <p:spPr bwMode="auto">
          <a:xfrm>
            <a:off x="7842250" y="1995609"/>
            <a:ext cx="26988" cy="34925"/>
          </a:xfrm>
          <a:custGeom>
            <a:avLst/>
            <a:gdLst>
              <a:gd name="T0" fmla="*/ 11 w 17"/>
              <a:gd name="T1" fmla="*/ 0 h 22"/>
              <a:gd name="T2" fmla="*/ 7 w 17"/>
              <a:gd name="T3" fmla="*/ 0 h 22"/>
              <a:gd name="T4" fmla="*/ 0 w 17"/>
              <a:gd name="T5" fmla="*/ 15 h 22"/>
              <a:gd name="T6" fmla="*/ 3 w 17"/>
              <a:gd name="T7" fmla="*/ 22 h 22"/>
              <a:gd name="T8" fmla="*/ 15 w 17"/>
              <a:gd name="T9" fmla="*/ 15 h 22"/>
              <a:gd name="T10" fmla="*/ 17 w 17"/>
              <a:gd name="T11" fmla="*/ 7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7" y="0"/>
                </a:lnTo>
                <a:lnTo>
                  <a:pt x="0" y="15"/>
                </a:lnTo>
                <a:lnTo>
                  <a:pt x="3" y="22"/>
                </a:lnTo>
                <a:lnTo>
                  <a:pt x="15" y="15"/>
                </a:lnTo>
                <a:lnTo>
                  <a:pt x="17" y="7"/>
                </a:lnTo>
                <a:lnTo>
                  <a:pt x="1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942"/>
          <p:cNvSpPr>
            <a:spLocks/>
          </p:cNvSpPr>
          <p:nvPr/>
        </p:nvSpPr>
        <p:spPr bwMode="auto">
          <a:xfrm>
            <a:off x="7842250" y="1995609"/>
            <a:ext cx="26988" cy="34925"/>
          </a:xfrm>
          <a:custGeom>
            <a:avLst/>
            <a:gdLst>
              <a:gd name="T0" fmla="*/ 11 w 17"/>
              <a:gd name="T1" fmla="*/ 0 h 22"/>
              <a:gd name="T2" fmla="*/ 7 w 17"/>
              <a:gd name="T3" fmla="*/ 0 h 22"/>
              <a:gd name="T4" fmla="*/ 0 w 17"/>
              <a:gd name="T5" fmla="*/ 15 h 22"/>
              <a:gd name="T6" fmla="*/ 3 w 17"/>
              <a:gd name="T7" fmla="*/ 22 h 22"/>
              <a:gd name="T8" fmla="*/ 15 w 17"/>
              <a:gd name="T9" fmla="*/ 15 h 22"/>
              <a:gd name="T10" fmla="*/ 17 w 17"/>
              <a:gd name="T11" fmla="*/ 7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7" y="0"/>
                </a:lnTo>
                <a:lnTo>
                  <a:pt x="0" y="15"/>
                </a:lnTo>
                <a:lnTo>
                  <a:pt x="3" y="22"/>
                </a:lnTo>
                <a:lnTo>
                  <a:pt x="15" y="15"/>
                </a:lnTo>
                <a:lnTo>
                  <a:pt x="17" y="7"/>
                </a:lnTo>
                <a:lnTo>
                  <a:pt x="1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943"/>
          <p:cNvSpPr>
            <a:spLocks/>
          </p:cNvSpPr>
          <p:nvPr/>
        </p:nvSpPr>
        <p:spPr bwMode="auto">
          <a:xfrm>
            <a:off x="8008938" y="1878134"/>
            <a:ext cx="15875" cy="33338"/>
          </a:xfrm>
          <a:custGeom>
            <a:avLst/>
            <a:gdLst>
              <a:gd name="T0" fmla="*/ 6 w 10"/>
              <a:gd name="T1" fmla="*/ 0 h 21"/>
              <a:gd name="T2" fmla="*/ 4 w 10"/>
              <a:gd name="T3" fmla="*/ 0 h 21"/>
              <a:gd name="T4" fmla="*/ 2 w 10"/>
              <a:gd name="T5" fmla="*/ 6 h 21"/>
              <a:gd name="T6" fmla="*/ 0 w 10"/>
              <a:gd name="T7" fmla="*/ 15 h 21"/>
              <a:gd name="T8" fmla="*/ 4 w 10"/>
              <a:gd name="T9" fmla="*/ 21 h 21"/>
              <a:gd name="T10" fmla="*/ 10 w 10"/>
              <a:gd name="T11" fmla="*/ 15 h 21"/>
              <a:gd name="T12" fmla="*/ 10 w 10"/>
              <a:gd name="T13" fmla="*/ 6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4" y="0"/>
                </a:lnTo>
                <a:lnTo>
                  <a:pt x="2" y="6"/>
                </a:lnTo>
                <a:lnTo>
                  <a:pt x="0" y="15"/>
                </a:lnTo>
                <a:lnTo>
                  <a:pt x="4" y="21"/>
                </a:lnTo>
                <a:lnTo>
                  <a:pt x="10" y="15"/>
                </a:lnTo>
                <a:lnTo>
                  <a:pt x="10" y="6"/>
                </a:lnTo>
                <a:lnTo>
                  <a:pt x="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Freeform 944"/>
          <p:cNvSpPr>
            <a:spLocks/>
          </p:cNvSpPr>
          <p:nvPr/>
        </p:nvSpPr>
        <p:spPr bwMode="auto">
          <a:xfrm>
            <a:off x="8008938" y="1878134"/>
            <a:ext cx="15875" cy="33338"/>
          </a:xfrm>
          <a:custGeom>
            <a:avLst/>
            <a:gdLst>
              <a:gd name="T0" fmla="*/ 6 w 10"/>
              <a:gd name="T1" fmla="*/ 0 h 21"/>
              <a:gd name="T2" fmla="*/ 4 w 10"/>
              <a:gd name="T3" fmla="*/ 0 h 21"/>
              <a:gd name="T4" fmla="*/ 2 w 10"/>
              <a:gd name="T5" fmla="*/ 6 h 21"/>
              <a:gd name="T6" fmla="*/ 0 w 10"/>
              <a:gd name="T7" fmla="*/ 15 h 21"/>
              <a:gd name="T8" fmla="*/ 4 w 10"/>
              <a:gd name="T9" fmla="*/ 21 h 21"/>
              <a:gd name="T10" fmla="*/ 10 w 10"/>
              <a:gd name="T11" fmla="*/ 15 h 21"/>
              <a:gd name="T12" fmla="*/ 10 w 10"/>
              <a:gd name="T13" fmla="*/ 6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4" y="0"/>
                </a:lnTo>
                <a:lnTo>
                  <a:pt x="2" y="6"/>
                </a:lnTo>
                <a:lnTo>
                  <a:pt x="0" y="15"/>
                </a:lnTo>
                <a:lnTo>
                  <a:pt x="4" y="21"/>
                </a:lnTo>
                <a:lnTo>
                  <a:pt x="10" y="15"/>
                </a:lnTo>
                <a:lnTo>
                  <a:pt x="10" y="6"/>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Freeform 945"/>
          <p:cNvSpPr>
            <a:spLocks/>
          </p:cNvSpPr>
          <p:nvPr/>
        </p:nvSpPr>
        <p:spPr bwMode="auto">
          <a:xfrm>
            <a:off x="7470775" y="1501896"/>
            <a:ext cx="517525" cy="819150"/>
          </a:xfrm>
          <a:custGeom>
            <a:avLst/>
            <a:gdLst>
              <a:gd name="T0" fmla="*/ 11 w 326"/>
              <a:gd name="T1" fmla="*/ 277 h 516"/>
              <a:gd name="T2" fmla="*/ 19 w 326"/>
              <a:gd name="T3" fmla="*/ 262 h 516"/>
              <a:gd name="T4" fmla="*/ 19 w 326"/>
              <a:gd name="T5" fmla="*/ 250 h 516"/>
              <a:gd name="T6" fmla="*/ 28 w 326"/>
              <a:gd name="T7" fmla="*/ 233 h 516"/>
              <a:gd name="T8" fmla="*/ 43 w 326"/>
              <a:gd name="T9" fmla="*/ 199 h 516"/>
              <a:gd name="T10" fmla="*/ 34 w 326"/>
              <a:gd name="T11" fmla="*/ 169 h 516"/>
              <a:gd name="T12" fmla="*/ 39 w 326"/>
              <a:gd name="T13" fmla="*/ 107 h 516"/>
              <a:gd name="T14" fmla="*/ 85 w 326"/>
              <a:gd name="T15" fmla="*/ 9 h 516"/>
              <a:gd name="T16" fmla="*/ 107 w 326"/>
              <a:gd name="T17" fmla="*/ 32 h 516"/>
              <a:gd name="T18" fmla="*/ 126 w 326"/>
              <a:gd name="T19" fmla="*/ 13 h 516"/>
              <a:gd name="T20" fmla="*/ 147 w 326"/>
              <a:gd name="T21" fmla="*/ 0 h 516"/>
              <a:gd name="T22" fmla="*/ 183 w 326"/>
              <a:gd name="T23" fmla="*/ 17 h 516"/>
              <a:gd name="T24" fmla="*/ 230 w 326"/>
              <a:gd name="T25" fmla="*/ 139 h 516"/>
              <a:gd name="T26" fmla="*/ 234 w 326"/>
              <a:gd name="T27" fmla="*/ 158 h 516"/>
              <a:gd name="T28" fmla="*/ 249 w 326"/>
              <a:gd name="T29" fmla="*/ 171 h 516"/>
              <a:gd name="T30" fmla="*/ 271 w 326"/>
              <a:gd name="T31" fmla="*/ 171 h 516"/>
              <a:gd name="T32" fmla="*/ 275 w 326"/>
              <a:gd name="T33" fmla="*/ 192 h 516"/>
              <a:gd name="T34" fmla="*/ 288 w 326"/>
              <a:gd name="T35" fmla="*/ 213 h 516"/>
              <a:gd name="T36" fmla="*/ 303 w 326"/>
              <a:gd name="T37" fmla="*/ 209 h 516"/>
              <a:gd name="T38" fmla="*/ 309 w 326"/>
              <a:gd name="T39" fmla="*/ 237 h 516"/>
              <a:gd name="T40" fmla="*/ 320 w 326"/>
              <a:gd name="T41" fmla="*/ 233 h 516"/>
              <a:gd name="T42" fmla="*/ 318 w 326"/>
              <a:gd name="T43" fmla="*/ 260 h 516"/>
              <a:gd name="T44" fmla="*/ 305 w 326"/>
              <a:gd name="T45" fmla="*/ 271 h 516"/>
              <a:gd name="T46" fmla="*/ 298 w 326"/>
              <a:gd name="T47" fmla="*/ 273 h 516"/>
              <a:gd name="T48" fmla="*/ 283 w 326"/>
              <a:gd name="T49" fmla="*/ 284 h 516"/>
              <a:gd name="T50" fmla="*/ 273 w 326"/>
              <a:gd name="T51" fmla="*/ 284 h 516"/>
              <a:gd name="T52" fmla="*/ 271 w 326"/>
              <a:gd name="T53" fmla="*/ 305 h 516"/>
              <a:gd name="T54" fmla="*/ 264 w 326"/>
              <a:gd name="T55" fmla="*/ 299 h 516"/>
              <a:gd name="T56" fmla="*/ 260 w 326"/>
              <a:gd name="T57" fmla="*/ 316 h 516"/>
              <a:gd name="T58" fmla="*/ 239 w 326"/>
              <a:gd name="T59" fmla="*/ 311 h 516"/>
              <a:gd name="T60" fmla="*/ 226 w 326"/>
              <a:gd name="T61" fmla="*/ 318 h 516"/>
              <a:gd name="T62" fmla="*/ 228 w 326"/>
              <a:gd name="T63" fmla="*/ 339 h 516"/>
              <a:gd name="T64" fmla="*/ 207 w 326"/>
              <a:gd name="T65" fmla="*/ 331 h 516"/>
              <a:gd name="T66" fmla="*/ 203 w 326"/>
              <a:gd name="T67" fmla="*/ 318 h 516"/>
              <a:gd name="T68" fmla="*/ 188 w 326"/>
              <a:gd name="T69" fmla="*/ 328 h 516"/>
              <a:gd name="T70" fmla="*/ 190 w 326"/>
              <a:gd name="T71" fmla="*/ 350 h 516"/>
              <a:gd name="T72" fmla="*/ 192 w 326"/>
              <a:gd name="T73" fmla="*/ 371 h 516"/>
              <a:gd name="T74" fmla="*/ 177 w 326"/>
              <a:gd name="T75" fmla="*/ 384 h 516"/>
              <a:gd name="T76" fmla="*/ 166 w 326"/>
              <a:gd name="T77" fmla="*/ 399 h 516"/>
              <a:gd name="T78" fmla="*/ 158 w 326"/>
              <a:gd name="T79" fmla="*/ 392 h 516"/>
              <a:gd name="T80" fmla="*/ 156 w 326"/>
              <a:gd name="T81" fmla="*/ 394 h 516"/>
              <a:gd name="T82" fmla="*/ 156 w 326"/>
              <a:gd name="T83" fmla="*/ 399 h 516"/>
              <a:gd name="T84" fmla="*/ 145 w 326"/>
              <a:gd name="T85" fmla="*/ 403 h 516"/>
              <a:gd name="T86" fmla="*/ 139 w 326"/>
              <a:gd name="T87" fmla="*/ 394 h 516"/>
              <a:gd name="T88" fmla="*/ 134 w 326"/>
              <a:gd name="T89" fmla="*/ 401 h 516"/>
              <a:gd name="T90" fmla="*/ 145 w 326"/>
              <a:gd name="T91" fmla="*/ 426 h 516"/>
              <a:gd name="T92" fmla="*/ 134 w 326"/>
              <a:gd name="T93" fmla="*/ 420 h 516"/>
              <a:gd name="T94" fmla="*/ 130 w 326"/>
              <a:gd name="T95" fmla="*/ 426 h 516"/>
              <a:gd name="T96" fmla="*/ 113 w 326"/>
              <a:gd name="T97" fmla="*/ 437 h 516"/>
              <a:gd name="T98" fmla="*/ 109 w 326"/>
              <a:gd name="T99" fmla="*/ 460 h 516"/>
              <a:gd name="T100" fmla="*/ 100 w 326"/>
              <a:gd name="T101" fmla="*/ 486 h 516"/>
              <a:gd name="T102" fmla="*/ 100 w 326"/>
              <a:gd name="T103" fmla="*/ 509 h 516"/>
              <a:gd name="T104" fmla="*/ 83 w 326"/>
              <a:gd name="T105" fmla="*/ 507 h 516"/>
              <a:gd name="T106" fmla="*/ 68 w 326"/>
              <a:gd name="T107" fmla="*/ 490 h 516"/>
              <a:gd name="T108" fmla="*/ 62 w 326"/>
              <a:gd name="T109" fmla="*/ 469 h 516"/>
              <a:gd name="T110" fmla="*/ 0 w 326"/>
              <a:gd name="T111" fmla="*/ 28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516">
                <a:moveTo>
                  <a:pt x="0" y="282"/>
                </a:moveTo>
                <a:lnTo>
                  <a:pt x="4" y="275"/>
                </a:lnTo>
                <a:lnTo>
                  <a:pt x="11" y="277"/>
                </a:lnTo>
                <a:lnTo>
                  <a:pt x="19" y="275"/>
                </a:lnTo>
                <a:lnTo>
                  <a:pt x="17" y="269"/>
                </a:lnTo>
                <a:lnTo>
                  <a:pt x="19" y="262"/>
                </a:lnTo>
                <a:lnTo>
                  <a:pt x="22" y="260"/>
                </a:lnTo>
                <a:lnTo>
                  <a:pt x="28" y="265"/>
                </a:lnTo>
                <a:lnTo>
                  <a:pt x="19" y="250"/>
                </a:lnTo>
                <a:lnTo>
                  <a:pt x="22" y="247"/>
                </a:lnTo>
                <a:lnTo>
                  <a:pt x="24" y="241"/>
                </a:lnTo>
                <a:lnTo>
                  <a:pt x="28" y="233"/>
                </a:lnTo>
                <a:lnTo>
                  <a:pt x="39" y="218"/>
                </a:lnTo>
                <a:lnTo>
                  <a:pt x="36" y="213"/>
                </a:lnTo>
                <a:lnTo>
                  <a:pt x="43" y="199"/>
                </a:lnTo>
                <a:lnTo>
                  <a:pt x="36" y="190"/>
                </a:lnTo>
                <a:lnTo>
                  <a:pt x="36" y="177"/>
                </a:lnTo>
                <a:lnTo>
                  <a:pt x="34" y="169"/>
                </a:lnTo>
                <a:lnTo>
                  <a:pt x="36" y="147"/>
                </a:lnTo>
                <a:lnTo>
                  <a:pt x="43" y="137"/>
                </a:lnTo>
                <a:lnTo>
                  <a:pt x="39" y="107"/>
                </a:lnTo>
                <a:lnTo>
                  <a:pt x="70" y="9"/>
                </a:lnTo>
                <a:lnTo>
                  <a:pt x="79" y="7"/>
                </a:lnTo>
                <a:lnTo>
                  <a:pt x="85" y="9"/>
                </a:lnTo>
                <a:lnTo>
                  <a:pt x="90" y="24"/>
                </a:lnTo>
                <a:lnTo>
                  <a:pt x="98" y="30"/>
                </a:lnTo>
                <a:lnTo>
                  <a:pt x="107" y="32"/>
                </a:lnTo>
                <a:lnTo>
                  <a:pt x="113" y="24"/>
                </a:lnTo>
                <a:lnTo>
                  <a:pt x="119" y="22"/>
                </a:lnTo>
                <a:lnTo>
                  <a:pt x="126" y="13"/>
                </a:lnTo>
                <a:lnTo>
                  <a:pt x="132" y="11"/>
                </a:lnTo>
                <a:lnTo>
                  <a:pt x="139" y="3"/>
                </a:lnTo>
                <a:lnTo>
                  <a:pt x="147" y="0"/>
                </a:lnTo>
                <a:lnTo>
                  <a:pt x="156" y="3"/>
                </a:lnTo>
                <a:lnTo>
                  <a:pt x="168" y="7"/>
                </a:lnTo>
                <a:lnTo>
                  <a:pt x="183" y="17"/>
                </a:lnTo>
                <a:lnTo>
                  <a:pt x="190" y="20"/>
                </a:lnTo>
                <a:lnTo>
                  <a:pt x="222" y="115"/>
                </a:lnTo>
                <a:lnTo>
                  <a:pt x="230" y="139"/>
                </a:lnTo>
                <a:lnTo>
                  <a:pt x="230" y="145"/>
                </a:lnTo>
                <a:lnTo>
                  <a:pt x="234" y="154"/>
                </a:lnTo>
                <a:lnTo>
                  <a:pt x="234" y="158"/>
                </a:lnTo>
                <a:lnTo>
                  <a:pt x="237" y="167"/>
                </a:lnTo>
                <a:lnTo>
                  <a:pt x="243" y="164"/>
                </a:lnTo>
                <a:lnTo>
                  <a:pt x="249" y="171"/>
                </a:lnTo>
                <a:lnTo>
                  <a:pt x="258" y="171"/>
                </a:lnTo>
                <a:lnTo>
                  <a:pt x="264" y="167"/>
                </a:lnTo>
                <a:lnTo>
                  <a:pt x="271" y="171"/>
                </a:lnTo>
                <a:lnTo>
                  <a:pt x="269" y="179"/>
                </a:lnTo>
                <a:lnTo>
                  <a:pt x="271" y="186"/>
                </a:lnTo>
                <a:lnTo>
                  <a:pt x="275" y="192"/>
                </a:lnTo>
                <a:lnTo>
                  <a:pt x="275" y="201"/>
                </a:lnTo>
                <a:lnTo>
                  <a:pt x="279" y="207"/>
                </a:lnTo>
                <a:lnTo>
                  <a:pt x="288" y="213"/>
                </a:lnTo>
                <a:lnTo>
                  <a:pt x="292" y="207"/>
                </a:lnTo>
                <a:lnTo>
                  <a:pt x="298" y="207"/>
                </a:lnTo>
                <a:lnTo>
                  <a:pt x="303" y="209"/>
                </a:lnTo>
                <a:lnTo>
                  <a:pt x="305" y="211"/>
                </a:lnTo>
                <a:lnTo>
                  <a:pt x="318" y="224"/>
                </a:lnTo>
                <a:lnTo>
                  <a:pt x="309" y="237"/>
                </a:lnTo>
                <a:lnTo>
                  <a:pt x="315" y="243"/>
                </a:lnTo>
                <a:lnTo>
                  <a:pt x="322" y="235"/>
                </a:lnTo>
                <a:lnTo>
                  <a:pt x="320" y="233"/>
                </a:lnTo>
                <a:lnTo>
                  <a:pt x="326" y="239"/>
                </a:lnTo>
                <a:lnTo>
                  <a:pt x="326" y="245"/>
                </a:lnTo>
                <a:lnTo>
                  <a:pt x="318" y="260"/>
                </a:lnTo>
                <a:lnTo>
                  <a:pt x="311" y="265"/>
                </a:lnTo>
                <a:lnTo>
                  <a:pt x="300" y="262"/>
                </a:lnTo>
                <a:lnTo>
                  <a:pt x="305" y="271"/>
                </a:lnTo>
                <a:lnTo>
                  <a:pt x="298" y="269"/>
                </a:lnTo>
                <a:lnTo>
                  <a:pt x="298" y="273"/>
                </a:lnTo>
                <a:lnTo>
                  <a:pt x="298" y="273"/>
                </a:lnTo>
                <a:lnTo>
                  <a:pt x="292" y="277"/>
                </a:lnTo>
                <a:lnTo>
                  <a:pt x="292" y="284"/>
                </a:lnTo>
                <a:lnTo>
                  <a:pt x="283" y="284"/>
                </a:lnTo>
                <a:lnTo>
                  <a:pt x="283" y="292"/>
                </a:lnTo>
                <a:lnTo>
                  <a:pt x="279" y="290"/>
                </a:lnTo>
                <a:lnTo>
                  <a:pt x="273" y="284"/>
                </a:lnTo>
                <a:lnTo>
                  <a:pt x="269" y="292"/>
                </a:lnTo>
                <a:lnTo>
                  <a:pt x="271" y="299"/>
                </a:lnTo>
                <a:lnTo>
                  <a:pt x="271" y="305"/>
                </a:lnTo>
                <a:lnTo>
                  <a:pt x="269" y="299"/>
                </a:lnTo>
                <a:lnTo>
                  <a:pt x="266" y="305"/>
                </a:lnTo>
                <a:lnTo>
                  <a:pt x="264" y="299"/>
                </a:lnTo>
                <a:lnTo>
                  <a:pt x="260" y="303"/>
                </a:lnTo>
                <a:lnTo>
                  <a:pt x="262" y="309"/>
                </a:lnTo>
                <a:lnTo>
                  <a:pt x="260" y="316"/>
                </a:lnTo>
                <a:lnTo>
                  <a:pt x="256" y="309"/>
                </a:lnTo>
                <a:lnTo>
                  <a:pt x="237" y="303"/>
                </a:lnTo>
                <a:lnTo>
                  <a:pt x="239" y="311"/>
                </a:lnTo>
                <a:lnTo>
                  <a:pt x="230" y="318"/>
                </a:lnTo>
                <a:lnTo>
                  <a:pt x="224" y="309"/>
                </a:lnTo>
                <a:lnTo>
                  <a:pt x="226" y="318"/>
                </a:lnTo>
                <a:lnTo>
                  <a:pt x="224" y="324"/>
                </a:lnTo>
                <a:lnTo>
                  <a:pt x="224" y="333"/>
                </a:lnTo>
                <a:lnTo>
                  <a:pt x="228" y="339"/>
                </a:lnTo>
                <a:lnTo>
                  <a:pt x="217" y="335"/>
                </a:lnTo>
                <a:lnTo>
                  <a:pt x="205" y="335"/>
                </a:lnTo>
                <a:lnTo>
                  <a:pt x="207" y="331"/>
                </a:lnTo>
                <a:lnTo>
                  <a:pt x="209" y="322"/>
                </a:lnTo>
                <a:lnTo>
                  <a:pt x="200" y="324"/>
                </a:lnTo>
                <a:lnTo>
                  <a:pt x="203" y="318"/>
                </a:lnTo>
                <a:lnTo>
                  <a:pt x="196" y="309"/>
                </a:lnTo>
                <a:lnTo>
                  <a:pt x="198" y="322"/>
                </a:lnTo>
                <a:lnTo>
                  <a:pt x="188" y="328"/>
                </a:lnTo>
                <a:lnTo>
                  <a:pt x="192" y="335"/>
                </a:lnTo>
                <a:lnTo>
                  <a:pt x="192" y="343"/>
                </a:lnTo>
                <a:lnTo>
                  <a:pt x="190" y="350"/>
                </a:lnTo>
                <a:lnTo>
                  <a:pt x="190" y="358"/>
                </a:lnTo>
                <a:lnTo>
                  <a:pt x="190" y="365"/>
                </a:lnTo>
                <a:lnTo>
                  <a:pt x="192" y="371"/>
                </a:lnTo>
                <a:lnTo>
                  <a:pt x="188" y="380"/>
                </a:lnTo>
                <a:lnTo>
                  <a:pt x="185" y="388"/>
                </a:lnTo>
                <a:lnTo>
                  <a:pt x="177" y="384"/>
                </a:lnTo>
                <a:lnTo>
                  <a:pt x="168" y="384"/>
                </a:lnTo>
                <a:lnTo>
                  <a:pt x="166" y="390"/>
                </a:lnTo>
                <a:lnTo>
                  <a:pt x="166" y="399"/>
                </a:lnTo>
                <a:lnTo>
                  <a:pt x="166" y="405"/>
                </a:lnTo>
                <a:lnTo>
                  <a:pt x="160" y="401"/>
                </a:lnTo>
                <a:lnTo>
                  <a:pt x="158" y="392"/>
                </a:lnTo>
                <a:lnTo>
                  <a:pt x="158" y="386"/>
                </a:lnTo>
                <a:lnTo>
                  <a:pt x="158" y="388"/>
                </a:lnTo>
                <a:lnTo>
                  <a:pt x="156" y="394"/>
                </a:lnTo>
                <a:lnTo>
                  <a:pt x="160" y="409"/>
                </a:lnTo>
                <a:lnTo>
                  <a:pt x="154" y="405"/>
                </a:lnTo>
                <a:lnTo>
                  <a:pt x="156" y="399"/>
                </a:lnTo>
                <a:lnTo>
                  <a:pt x="151" y="392"/>
                </a:lnTo>
                <a:lnTo>
                  <a:pt x="147" y="392"/>
                </a:lnTo>
                <a:lnTo>
                  <a:pt x="145" y="403"/>
                </a:lnTo>
                <a:lnTo>
                  <a:pt x="151" y="411"/>
                </a:lnTo>
                <a:lnTo>
                  <a:pt x="149" y="418"/>
                </a:lnTo>
                <a:lnTo>
                  <a:pt x="139" y="394"/>
                </a:lnTo>
                <a:lnTo>
                  <a:pt x="139" y="386"/>
                </a:lnTo>
                <a:lnTo>
                  <a:pt x="134" y="392"/>
                </a:lnTo>
                <a:lnTo>
                  <a:pt x="134" y="401"/>
                </a:lnTo>
                <a:lnTo>
                  <a:pt x="137" y="397"/>
                </a:lnTo>
                <a:lnTo>
                  <a:pt x="147" y="420"/>
                </a:lnTo>
                <a:lnTo>
                  <a:pt x="145" y="426"/>
                </a:lnTo>
                <a:lnTo>
                  <a:pt x="139" y="414"/>
                </a:lnTo>
                <a:lnTo>
                  <a:pt x="137" y="411"/>
                </a:lnTo>
                <a:lnTo>
                  <a:pt x="134" y="420"/>
                </a:lnTo>
                <a:lnTo>
                  <a:pt x="132" y="426"/>
                </a:lnTo>
                <a:lnTo>
                  <a:pt x="130" y="420"/>
                </a:lnTo>
                <a:lnTo>
                  <a:pt x="130" y="426"/>
                </a:lnTo>
                <a:lnTo>
                  <a:pt x="126" y="414"/>
                </a:lnTo>
                <a:lnTo>
                  <a:pt x="115" y="429"/>
                </a:lnTo>
                <a:lnTo>
                  <a:pt x="113" y="437"/>
                </a:lnTo>
                <a:lnTo>
                  <a:pt x="115" y="443"/>
                </a:lnTo>
                <a:lnTo>
                  <a:pt x="119" y="446"/>
                </a:lnTo>
                <a:lnTo>
                  <a:pt x="109" y="460"/>
                </a:lnTo>
                <a:lnTo>
                  <a:pt x="113" y="467"/>
                </a:lnTo>
                <a:lnTo>
                  <a:pt x="107" y="480"/>
                </a:lnTo>
                <a:lnTo>
                  <a:pt x="100" y="486"/>
                </a:lnTo>
                <a:lnTo>
                  <a:pt x="100" y="495"/>
                </a:lnTo>
                <a:lnTo>
                  <a:pt x="102" y="501"/>
                </a:lnTo>
                <a:lnTo>
                  <a:pt x="100" y="509"/>
                </a:lnTo>
                <a:lnTo>
                  <a:pt x="94" y="516"/>
                </a:lnTo>
                <a:lnTo>
                  <a:pt x="90" y="514"/>
                </a:lnTo>
                <a:lnTo>
                  <a:pt x="83" y="507"/>
                </a:lnTo>
                <a:lnTo>
                  <a:pt x="83" y="501"/>
                </a:lnTo>
                <a:lnTo>
                  <a:pt x="75" y="497"/>
                </a:lnTo>
                <a:lnTo>
                  <a:pt x="68" y="490"/>
                </a:lnTo>
                <a:lnTo>
                  <a:pt x="64" y="484"/>
                </a:lnTo>
                <a:lnTo>
                  <a:pt x="62" y="478"/>
                </a:lnTo>
                <a:lnTo>
                  <a:pt x="62" y="469"/>
                </a:lnTo>
                <a:lnTo>
                  <a:pt x="53" y="448"/>
                </a:lnTo>
                <a:lnTo>
                  <a:pt x="0" y="286"/>
                </a:lnTo>
                <a:lnTo>
                  <a:pt x="0" y="282"/>
                </a:lnTo>
                <a:close/>
              </a:path>
            </a:pathLst>
          </a:custGeom>
          <a:solidFill>
            <a:srgbClr val="FFC80B"/>
          </a:solidFill>
          <a:ln>
            <a:noFill/>
          </a:ln>
        </p:spPr>
        <p:txBody>
          <a:bodyPr vert="horz" wrap="square" lIns="91440" tIns="45720" rIns="91440" bIns="45720" numCol="1" anchor="t" anchorCtr="0" compatLnSpc="1">
            <a:prstTxWarp prst="textNoShape">
              <a:avLst/>
            </a:prstTxWarp>
          </a:bodyPr>
          <a:lstStyle/>
          <a:p>
            <a:endParaRPr lang="en-US"/>
          </a:p>
        </p:txBody>
      </p:sp>
      <p:sp>
        <p:nvSpPr>
          <p:cNvPr id="1139" name="Freeform 946"/>
          <p:cNvSpPr>
            <a:spLocks/>
          </p:cNvSpPr>
          <p:nvPr/>
        </p:nvSpPr>
        <p:spPr bwMode="auto">
          <a:xfrm>
            <a:off x="7470775" y="1501896"/>
            <a:ext cx="517525" cy="819150"/>
          </a:xfrm>
          <a:custGeom>
            <a:avLst/>
            <a:gdLst>
              <a:gd name="T0" fmla="*/ 11 w 326"/>
              <a:gd name="T1" fmla="*/ 277 h 516"/>
              <a:gd name="T2" fmla="*/ 19 w 326"/>
              <a:gd name="T3" fmla="*/ 262 h 516"/>
              <a:gd name="T4" fmla="*/ 19 w 326"/>
              <a:gd name="T5" fmla="*/ 250 h 516"/>
              <a:gd name="T6" fmla="*/ 28 w 326"/>
              <a:gd name="T7" fmla="*/ 233 h 516"/>
              <a:gd name="T8" fmla="*/ 43 w 326"/>
              <a:gd name="T9" fmla="*/ 199 h 516"/>
              <a:gd name="T10" fmla="*/ 34 w 326"/>
              <a:gd name="T11" fmla="*/ 169 h 516"/>
              <a:gd name="T12" fmla="*/ 39 w 326"/>
              <a:gd name="T13" fmla="*/ 107 h 516"/>
              <a:gd name="T14" fmla="*/ 85 w 326"/>
              <a:gd name="T15" fmla="*/ 9 h 516"/>
              <a:gd name="T16" fmla="*/ 107 w 326"/>
              <a:gd name="T17" fmla="*/ 32 h 516"/>
              <a:gd name="T18" fmla="*/ 126 w 326"/>
              <a:gd name="T19" fmla="*/ 13 h 516"/>
              <a:gd name="T20" fmla="*/ 147 w 326"/>
              <a:gd name="T21" fmla="*/ 0 h 516"/>
              <a:gd name="T22" fmla="*/ 183 w 326"/>
              <a:gd name="T23" fmla="*/ 17 h 516"/>
              <a:gd name="T24" fmla="*/ 230 w 326"/>
              <a:gd name="T25" fmla="*/ 139 h 516"/>
              <a:gd name="T26" fmla="*/ 234 w 326"/>
              <a:gd name="T27" fmla="*/ 158 h 516"/>
              <a:gd name="T28" fmla="*/ 249 w 326"/>
              <a:gd name="T29" fmla="*/ 171 h 516"/>
              <a:gd name="T30" fmla="*/ 271 w 326"/>
              <a:gd name="T31" fmla="*/ 171 h 516"/>
              <a:gd name="T32" fmla="*/ 275 w 326"/>
              <a:gd name="T33" fmla="*/ 192 h 516"/>
              <a:gd name="T34" fmla="*/ 288 w 326"/>
              <a:gd name="T35" fmla="*/ 213 h 516"/>
              <a:gd name="T36" fmla="*/ 303 w 326"/>
              <a:gd name="T37" fmla="*/ 209 h 516"/>
              <a:gd name="T38" fmla="*/ 309 w 326"/>
              <a:gd name="T39" fmla="*/ 237 h 516"/>
              <a:gd name="T40" fmla="*/ 320 w 326"/>
              <a:gd name="T41" fmla="*/ 233 h 516"/>
              <a:gd name="T42" fmla="*/ 318 w 326"/>
              <a:gd name="T43" fmla="*/ 260 h 516"/>
              <a:gd name="T44" fmla="*/ 305 w 326"/>
              <a:gd name="T45" fmla="*/ 271 h 516"/>
              <a:gd name="T46" fmla="*/ 298 w 326"/>
              <a:gd name="T47" fmla="*/ 273 h 516"/>
              <a:gd name="T48" fmla="*/ 283 w 326"/>
              <a:gd name="T49" fmla="*/ 284 h 516"/>
              <a:gd name="T50" fmla="*/ 273 w 326"/>
              <a:gd name="T51" fmla="*/ 284 h 516"/>
              <a:gd name="T52" fmla="*/ 271 w 326"/>
              <a:gd name="T53" fmla="*/ 305 h 516"/>
              <a:gd name="T54" fmla="*/ 264 w 326"/>
              <a:gd name="T55" fmla="*/ 299 h 516"/>
              <a:gd name="T56" fmla="*/ 260 w 326"/>
              <a:gd name="T57" fmla="*/ 316 h 516"/>
              <a:gd name="T58" fmla="*/ 239 w 326"/>
              <a:gd name="T59" fmla="*/ 311 h 516"/>
              <a:gd name="T60" fmla="*/ 226 w 326"/>
              <a:gd name="T61" fmla="*/ 318 h 516"/>
              <a:gd name="T62" fmla="*/ 228 w 326"/>
              <a:gd name="T63" fmla="*/ 339 h 516"/>
              <a:gd name="T64" fmla="*/ 207 w 326"/>
              <a:gd name="T65" fmla="*/ 331 h 516"/>
              <a:gd name="T66" fmla="*/ 203 w 326"/>
              <a:gd name="T67" fmla="*/ 318 h 516"/>
              <a:gd name="T68" fmla="*/ 188 w 326"/>
              <a:gd name="T69" fmla="*/ 328 h 516"/>
              <a:gd name="T70" fmla="*/ 190 w 326"/>
              <a:gd name="T71" fmla="*/ 350 h 516"/>
              <a:gd name="T72" fmla="*/ 192 w 326"/>
              <a:gd name="T73" fmla="*/ 371 h 516"/>
              <a:gd name="T74" fmla="*/ 177 w 326"/>
              <a:gd name="T75" fmla="*/ 384 h 516"/>
              <a:gd name="T76" fmla="*/ 166 w 326"/>
              <a:gd name="T77" fmla="*/ 399 h 516"/>
              <a:gd name="T78" fmla="*/ 158 w 326"/>
              <a:gd name="T79" fmla="*/ 392 h 516"/>
              <a:gd name="T80" fmla="*/ 156 w 326"/>
              <a:gd name="T81" fmla="*/ 394 h 516"/>
              <a:gd name="T82" fmla="*/ 156 w 326"/>
              <a:gd name="T83" fmla="*/ 399 h 516"/>
              <a:gd name="T84" fmla="*/ 145 w 326"/>
              <a:gd name="T85" fmla="*/ 403 h 516"/>
              <a:gd name="T86" fmla="*/ 139 w 326"/>
              <a:gd name="T87" fmla="*/ 394 h 516"/>
              <a:gd name="T88" fmla="*/ 134 w 326"/>
              <a:gd name="T89" fmla="*/ 401 h 516"/>
              <a:gd name="T90" fmla="*/ 145 w 326"/>
              <a:gd name="T91" fmla="*/ 426 h 516"/>
              <a:gd name="T92" fmla="*/ 134 w 326"/>
              <a:gd name="T93" fmla="*/ 420 h 516"/>
              <a:gd name="T94" fmla="*/ 130 w 326"/>
              <a:gd name="T95" fmla="*/ 426 h 516"/>
              <a:gd name="T96" fmla="*/ 113 w 326"/>
              <a:gd name="T97" fmla="*/ 437 h 516"/>
              <a:gd name="T98" fmla="*/ 109 w 326"/>
              <a:gd name="T99" fmla="*/ 460 h 516"/>
              <a:gd name="T100" fmla="*/ 100 w 326"/>
              <a:gd name="T101" fmla="*/ 486 h 516"/>
              <a:gd name="T102" fmla="*/ 100 w 326"/>
              <a:gd name="T103" fmla="*/ 509 h 516"/>
              <a:gd name="T104" fmla="*/ 83 w 326"/>
              <a:gd name="T105" fmla="*/ 507 h 516"/>
              <a:gd name="T106" fmla="*/ 68 w 326"/>
              <a:gd name="T107" fmla="*/ 490 h 516"/>
              <a:gd name="T108" fmla="*/ 62 w 326"/>
              <a:gd name="T109" fmla="*/ 469 h 516"/>
              <a:gd name="T110" fmla="*/ 0 w 326"/>
              <a:gd name="T111" fmla="*/ 28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516">
                <a:moveTo>
                  <a:pt x="0" y="282"/>
                </a:moveTo>
                <a:lnTo>
                  <a:pt x="4" y="275"/>
                </a:lnTo>
                <a:lnTo>
                  <a:pt x="11" y="277"/>
                </a:lnTo>
                <a:lnTo>
                  <a:pt x="19" y="275"/>
                </a:lnTo>
                <a:lnTo>
                  <a:pt x="17" y="269"/>
                </a:lnTo>
                <a:lnTo>
                  <a:pt x="19" y="262"/>
                </a:lnTo>
                <a:lnTo>
                  <a:pt x="22" y="260"/>
                </a:lnTo>
                <a:lnTo>
                  <a:pt x="28" y="265"/>
                </a:lnTo>
                <a:lnTo>
                  <a:pt x="19" y="250"/>
                </a:lnTo>
                <a:lnTo>
                  <a:pt x="22" y="247"/>
                </a:lnTo>
                <a:lnTo>
                  <a:pt x="24" y="241"/>
                </a:lnTo>
                <a:lnTo>
                  <a:pt x="28" y="233"/>
                </a:lnTo>
                <a:lnTo>
                  <a:pt x="39" y="218"/>
                </a:lnTo>
                <a:lnTo>
                  <a:pt x="36" y="213"/>
                </a:lnTo>
                <a:lnTo>
                  <a:pt x="43" y="199"/>
                </a:lnTo>
                <a:lnTo>
                  <a:pt x="36" y="190"/>
                </a:lnTo>
                <a:lnTo>
                  <a:pt x="36" y="177"/>
                </a:lnTo>
                <a:lnTo>
                  <a:pt x="34" y="169"/>
                </a:lnTo>
                <a:lnTo>
                  <a:pt x="36" y="147"/>
                </a:lnTo>
                <a:lnTo>
                  <a:pt x="43" y="137"/>
                </a:lnTo>
                <a:lnTo>
                  <a:pt x="39" y="107"/>
                </a:lnTo>
                <a:lnTo>
                  <a:pt x="70" y="9"/>
                </a:lnTo>
                <a:lnTo>
                  <a:pt x="79" y="7"/>
                </a:lnTo>
                <a:lnTo>
                  <a:pt x="85" y="9"/>
                </a:lnTo>
                <a:lnTo>
                  <a:pt x="90" y="24"/>
                </a:lnTo>
                <a:lnTo>
                  <a:pt x="98" y="30"/>
                </a:lnTo>
                <a:lnTo>
                  <a:pt x="107" y="32"/>
                </a:lnTo>
                <a:lnTo>
                  <a:pt x="113" y="24"/>
                </a:lnTo>
                <a:lnTo>
                  <a:pt x="119" y="22"/>
                </a:lnTo>
                <a:lnTo>
                  <a:pt x="126" y="13"/>
                </a:lnTo>
                <a:lnTo>
                  <a:pt x="132" y="11"/>
                </a:lnTo>
                <a:lnTo>
                  <a:pt x="139" y="3"/>
                </a:lnTo>
                <a:lnTo>
                  <a:pt x="147" y="0"/>
                </a:lnTo>
                <a:lnTo>
                  <a:pt x="156" y="3"/>
                </a:lnTo>
                <a:lnTo>
                  <a:pt x="168" y="7"/>
                </a:lnTo>
                <a:lnTo>
                  <a:pt x="183" y="17"/>
                </a:lnTo>
                <a:lnTo>
                  <a:pt x="190" y="20"/>
                </a:lnTo>
                <a:lnTo>
                  <a:pt x="222" y="115"/>
                </a:lnTo>
                <a:lnTo>
                  <a:pt x="230" y="139"/>
                </a:lnTo>
                <a:lnTo>
                  <a:pt x="230" y="145"/>
                </a:lnTo>
                <a:lnTo>
                  <a:pt x="234" y="154"/>
                </a:lnTo>
                <a:lnTo>
                  <a:pt x="234" y="158"/>
                </a:lnTo>
                <a:lnTo>
                  <a:pt x="237" y="167"/>
                </a:lnTo>
                <a:lnTo>
                  <a:pt x="243" y="164"/>
                </a:lnTo>
                <a:lnTo>
                  <a:pt x="249" y="171"/>
                </a:lnTo>
                <a:lnTo>
                  <a:pt x="258" y="171"/>
                </a:lnTo>
                <a:lnTo>
                  <a:pt x="264" y="167"/>
                </a:lnTo>
                <a:lnTo>
                  <a:pt x="271" y="171"/>
                </a:lnTo>
                <a:lnTo>
                  <a:pt x="269" y="179"/>
                </a:lnTo>
                <a:lnTo>
                  <a:pt x="271" y="186"/>
                </a:lnTo>
                <a:lnTo>
                  <a:pt x="275" y="192"/>
                </a:lnTo>
                <a:lnTo>
                  <a:pt x="275" y="201"/>
                </a:lnTo>
                <a:lnTo>
                  <a:pt x="279" y="207"/>
                </a:lnTo>
                <a:lnTo>
                  <a:pt x="288" y="213"/>
                </a:lnTo>
                <a:lnTo>
                  <a:pt x="292" y="207"/>
                </a:lnTo>
                <a:lnTo>
                  <a:pt x="298" y="207"/>
                </a:lnTo>
                <a:lnTo>
                  <a:pt x="303" y="209"/>
                </a:lnTo>
                <a:lnTo>
                  <a:pt x="305" y="211"/>
                </a:lnTo>
                <a:lnTo>
                  <a:pt x="318" y="224"/>
                </a:lnTo>
                <a:lnTo>
                  <a:pt x="309" y="237"/>
                </a:lnTo>
                <a:lnTo>
                  <a:pt x="315" y="243"/>
                </a:lnTo>
                <a:lnTo>
                  <a:pt x="322" y="235"/>
                </a:lnTo>
                <a:lnTo>
                  <a:pt x="320" y="233"/>
                </a:lnTo>
                <a:lnTo>
                  <a:pt x="326" y="239"/>
                </a:lnTo>
                <a:lnTo>
                  <a:pt x="326" y="245"/>
                </a:lnTo>
                <a:lnTo>
                  <a:pt x="318" y="260"/>
                </a:lnTo>
                <a:lnTo>
                  <a:pt x="311" y="265"/>
                </a:lnTo>
                <a:lnTo>
                  <a:pt x="300" y="262"/>
                </a:lnTo>
                <a:lnTo>
                  <a:pt x="305" y="271"/>
                </a:lnTo>
                <a:lnTo>
                  <a:pt x="298" y="269"/>
                </a:lnTo>
                <a:lnTo>
                  <a:pt x="298" y="273"/>
                </a:lnTo>
                <a:lnTo>
                  <a:pt x="298" y="273"/>
                </a:lnTo>
                <a:lnTo>
                  <a:pt x="292" y="277"/>
                </a:lnTo>
                <a:lnTo>
                  <a:pt x="292" y="284"/>
                </a:lnTo>
                <a:lnTo>
                  <a:pt x="283" y="284"/>
                </a:lnTo>
                <a:lnTo>
                  <a:pt x="283" y="292"/>
                </a:lnTo>
                <a:lnTo>
                  <a:pt x="279" y="290"/>
                </a:lnTo>
                <a:lnTo>
                  <a:pt x="273" y="284"/>
                </a:lnTo>
                <a:lnTo>
                  <a:pt x="269" y="292"/>
                </a:lnTo>
                <a:lnTo>
                  <a:pt x="271" y="299"/>
                </a:lnTo>
                <a:lnTo>
                  <a:pt x="271" y="305"/>
                </a:lnTo>
                <a:lnTo>
                  <a:pt x="269" y="299"/>
                </a:lnTo>
                <a:lnTo>
                  <a:pt x="266" y="305"/>
                </a:lnTo>
                <a:lnTo>
                  <a:pt x="264" y="299"/>
                </a:lnTo>
                <a:lnTo>
                  <a:pt x="260" y="303"/>
                </a:lnTo>
                <a:lnTo>
                  <a:pt x="262" y="309"/>
                </a:lnTo>
                <a:lnTo>
                  <a:pt x="260" y="316"/>
                </a:lnTo>
                <a:lnTo>
                  <a:pt x="256" y="309"/>
                </a:lnTo>
                <a:lnTo>
                  <a:pt x="237" y="303"/>
                </a:lnTo>
                <a:lnTo>
                  <a:pt x="239" y="311"/>
                </a:lnTo>
                <a:lnTo>
                  <a:pt x="230" y="318"/>
                </a:lnTo>
                <a:lnTo>
                  <a:pt x="224" y="309"/>
                </a:lnTo>
                <a:lnTo>
                  <a:pt x="226" y="318"/>
                </a:lnTo>
                <a:lnTo>
                  <a:pt x="224" y="324"/>
                </a:lnTo>
                <a:lnTo>
                  <a:pt x="224" y="333"/>
                </a:lnTo>
                <a:lnTo>
                  <a:pt x="228" y="339"/>
                </a:lnTo>
                <a:lnTo>
                  <a:pt x="217" y="335"/>
                </a:lnTo>
                <a:lnTo>
                  <a:pt x="205" y="335"/>
                </a:lnTo>
                <a:lnTo>
                  <a:pt x="207" y="331"/>
                </a:lnTo>
                <a:lnTo>
                  <a:pt x="209" y="322"/>
                </a:lnTo>
                <a:lnTo>
                  <a:pt x="200" y="324"/>
                </a:lnTo>
                <a:lnTo>
                  <a:pt x="203" y="318"/>
                </a:lnTo>
                <a:lnTo>
                  <a:pt x="196" y="309"/>
                </a:lnTo>
                <a:lnTo>
                  <a:pt x="198" y="322"/>
                </a:lnTo>
                <a:lnTo>
                  <a:pt x="188" y="328"/>
                </a:lnTo>
                <a:lnTo>
                  <a:pt x="192" y="335"/>
                </a:lnTo>
                <a:lnTo>
                  <a:pt x="192" y="343"/>
                </a:lnTo>
                <a:lnTo>
                  <a:pt x="190" y="350"/>
                </a:lnTo>
                <a:lnTo>
                  <a:pt x="190" y="358"/>
                </a:lnTo>
                <a:lnTo>
                  <a:pt x="190" y="365"/>
                </a:lnTo>
                <a:lnTo>
                  <a:pt x="192" y="371"/>
                </a:lnTo>
                <a:lnTo>
                  <a:pt x="188" y="380"/>
                </a:lnTo>
                <a:lnTo>
                  <a:pt x="185" y="388"/>
                </a:lnTo>
                <a:lnTo>
                  <a:pt x="177" y="384"/>
                </a:lnTo>
                <a:lnTo>
                  <a:pt x="168" y="384"/>
                </a:lnTo>
                <a:lnTo>
                  <a:pt x="166" y="390"/>
                </a:lnTo>
                <a:lnTo>
                  <a:pt x="166" y="399"/>
                </a:lnTo>
                <a:lnTo>
                  <a:pt x="166" y="405"/>
                </a:lnTo>
                <a:lnTo>
                  <a:pt x="160" y="401"/>
                </a:lnTo>
                <a:lnTo>
                  <a:pt x="158" y="392"/>
                </a:lnTo>
                <a:lnTo>
                  <a:pt x="158" y="386"/>
                </a:lnTo>
                <a:lnTo>
                  <a:pt x="158" y="388"/>
                </a:lnTo>
                <a:lnTo>
                  <a:pt x="156" y="394"/>
                </a:lnTo>
                <a:lnTo>
                  <a:pt x="160" y="409"/>
                </a:lnTo>
                <a:lnTo>
                  <a:pt x="154" y="405"/>
                </a:lnTo>
                <a:lnTo>
                  <a:pt x="156" y="399"/>
                </a:lnTo>
                <a:lnTo>
                  <a:pt x="151" y="392"/>
                </a:lnTo>
                <a:lnTo>
                  <a:pt x="147" y="392"/>
                </a:lnTo>
                <a:lnTo>
                  <a:pt x="145" y="403"/>
                </a:lnTo>
                <a:lnTo>
                  <a:pt x="151" y="411"/>
                </a:lnTo>
                <a:lnTo>
                  <a:pt x="149" y="418"/>
                </a:lnTo>
                <a:lnTo>
                  <a:pt x="139" y="394"/>
                </a:lnTo>
                <a:lnTo>
                  <a:pt x="139" y="386"/>
                </a:lnTo>
                <a:lnTo>
                  <a:pt x="134" y="392"/>
                </a:lnTo>
                <a:lnTo>
                  <a:pt x="134" y="401"/>
                </a:lnTo>
                <a:lnTo>
                  <a:pt x="137" y="397"/>
                </a:lnTo>
                <a:lnTo>
                  <a:pt x="147" y="420"/>
                </a:lnTo>
                <a:lnTo>
                  <a:pt x="145" y="426"/>
                </a:lnTo>
                <a:lnTo>
                  <a:pt x="139" y="414"/>
                </a:lnTo>
                <a:lnTo>
                  <a:pt x="137" y="411"/>
                </a:lnTo>
                <a:lnTo>
                  <a:pt x="134" y="420"/>
                </a:lnTo>
                <a:lnTo>
                  <a:pt x="132" y="426"/>
                </a:lnTo>
                <a:lnTo>
                  <a:pt x="130" y="420"/>
                </a:lnTo>
                <a:lnTo>
                  <a:pt x="130" y="426"/>
                </a:lnTo>
                <a:lnTo>
                  <a:pt x="126" y="414"/>
                </a:lnTo>
                <a:lnTo>
                  <a:pt x="115" y="429"/>
                </a:lnTo>
                <a:lnTo>
                  <a:pt x="113" y="437"/>
                </a:lnTo>
                <a:lnTo>
                  <a:pt x="115" y="443"/>
                </a:lnTo>
                <a:lnTo>
                  <a:pt x="119" y="446"/>
                </a:lnTo>
                <a:lnTo>
                  <a:pt x="109" y="460"/>
                </a:lnTo>
                <a:lnTo>
                  <a:pt x="113" y="467"/>
                </a:lnTo>
                <a:lnTo>
                  <a:pt x="107" y="480"/>
                </a:lnTo>
                <a:lnTo>
                  <a:pt x="100" y="486"/>
                </a:lnTo>
                <a:lnTo>
                  <a:pt x="100" y="495"/>
                </a:lnTo>
                <a:lnTo>
                  <a:pt x="102" y="501"/>
                </a:lnTo>
                <a:lnTo>
                  <a:pt x="100" y="509"/>
                </a:lnTo>
                <a:lnTo>
                  <a:pt x="94" y="516"/>
                </a:lnTo>
                <a:lnTo>
                  <a:pt x="90" y="514"/>
                </a:lnTo>
                <a:lnTo>
                  <a:pt x="83" y="507"/>
                </a:lnTo>
                <a:lnTo>
                  <a:pt x="83" y="501"/>
                </a:lnTo>
                <a:lnTo>
                  <a:pt x="75" y="497"/>
                </a:lnTo>
                <a:lnTo>
                  <a:pt x="68" y="490"/>
                </a:lnTo>
                <a:lnTo>
                  <a:pt x="64" y="484"/>
                </a:lnTo>
                <a:lnTo>
                  <a:pt x="62" y="478"/>
                </a:lnTo>
                <a:lnTo>
                  <a:pt x="62" y="469"/>
                </a:lnTo>
                <a:lnTo>
                  <a:pt x="53" y="448"/>
                </a:lnTo>
                <a:lnTo>
                  <a:pt x="0" y="286"/>
                </a:lnTo>
                <a:lnTo>
                  <a:pt x="0" y="28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Freeform 947"/>
          <p:cNvSpPr>
            <a:spLocks/>
          </p:cNvSpPr>
          <p:nvPr/>
        </p:nvSpPr>
        <p:spPr bwMode="auto">
          <a:xfrm>
            <a:off x="7842250" y="1995609"/>
            <a:ext cx="26988" cy="34925"/>
          </a:xfrm>
          <a:custGeom>
            <a:avLst/>
            <a:gdLst>
              <a:gd name="T0" fmla="*/ 11 w 17"/>
              <a:gd name="T1" fmla="*/ 0 h 22"/>
              <a:gd name="T2" fmla="*/ 17 w 17"/>
              <a:gd name="T3" fmla="*/ 7 h 22"/>
              <a:gd name="T4" fmla="*/ 15 w 17"/>
              <a:gd name="T5" fmla="*/ 15 h 22"/>
              <a:gd name="T6" fmla="*/ 3 w 17"/>
              <a:gd name="T7" fmla="*/ 22 h 22"/>
              <a:gd name="T8" fmla="*/ 0 w 17"/>
              <a:gd name="T9" fmla="*/ 15 h 22"/>
              <a:gd name="T10" fmla="*/ 7 w 17"/>
              <a:gd name="T11" fmla="*/ 0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17" y="7"/>
                </a:lnTo>
                <a:lnTo>
                  <a:pt x="15" y="15"/>
                </a:lnTo>
                <a:lnTo>
                  <a:pt x="3" y="22"/>
                </a:lnTo>
                <a:lnTo>
                  <a:pt x="0" y="15"/>
                </a:lnTo>
                <a:lnTo>
                  <a:pt x="7" y="0"/>
                </a:lnTo>
                <a:lnTo>
                  <a:pt x="1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Freeform 948"/>
          <p:cNvSpPr>
            <a:spLocks/>
          </p:cNvSpPr>
          <p:nvPr/>
        </p:nvSpPr>
        <p:spPr bwMode="auto">
          <a:xfrm>
            <a:off x="7842250" y="1995609"/>
            <a:ext cx="26988" cy="34925"/>
          </a:xfrm>
          <a:custGeom>
            <a:avLst/>
            <a:gdLst>
              <a:gd name="T0" fmla="*/ 11 w 17"/>
              <a:gd name="T1" fmla="*/ 0 h 22"/>
              <a:gd name="T2" fmla="*/ 17 w 17"/>
              <a:gd name="T3" fmla="*/ 7 h 22"/>
              <a:gd name="T4" fmla="*/ 15 w 17"/>
              <a:gd name="T5" fmla="*/ 15 h 22"/>
              <a:gd name="T6" fmla="*/ 3 w 17"/>
              <a:gd name="T7" fmla="*/ 22 h 22"/>
              <a:gd name="T8" fmla="*/ 0 w 17"/>
              <a:gd name="T9" fmla="*/ 15 h 22"/>
              <a:gd name="T10" fmla="*/ 7 w 17"/>
              <a:gd name="T11" fmla="*/ 0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17" y="7"/>
                </a:lnTo>
                <a:lnTo>
                  <a:pt x="15" y="15"/>
                </a:lnTo>
                <a:lnTo>
                  <a:pt x="3" y="22"/>
                </a:lnTo>
                <a:lnTo>
                  <a:pt x="0" y="15"/>
                </a:lnTo>
                <a:lnTo>
                  <a:pt x="7" y="0"/>
                </a:lnTo>
                <a:lnTo>
                  <a:pt x="1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Freeform 949"/>
          <p:cNvSpPr>
            <a:spLocks/>
          </p:cNvSpPr>
          <p:nvPr/>
        </p:nvSpPr>
        <p:spPr bwMode="auto">
          <a:xfrm>
            <a:off x="8008938" y="1878134"/>
            <a:ext cx="15875" cy="33338"/>
          </a:xfrm>
          <a:custGeom>
            <a:avLst/>
            <a:gdLst>
              <a:gd name="T0" fmla="*/ 6 w 10"/>
              <a:gd name="T1" fmla="*/ 0 h 21"/>
              <a:gd name="T2" fmla="*/ 10 w 10"/>
              <a:gd name="T3" fmla="*/ 6 h 21"/>
              <a:gd name="T4" fmla="*/ 10 w 10"/>
              <a:gd name="T5" fmla="*/ 15 h 21"/>
              <a:gd name="T6" fmla="*/ 4 w 10"/>
              <a:gd name="T7" fmla="*/ 21 h 21"/>
              <a:gd name="T8" fmla="*/ 0 w 10"/>
              <a:gd name="T9" fmla="*/ 15 h 21"/>
              <a:gd name="T10" fmla="*/ 2 w 10"/>
              <a:gd name="T11" fmla="*/ 6 h 21"/>
              <a:gd name="T12" fmla="*/ 4 w 10"/>
              <a:gd name="T13" fmla="*/ 0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10" y="6"/>
                </a:lnTo>
                <a:lnTo>
                  <a:pt x="10" y="15"/>
                </a:lnTo>
                <a:lnTo>
                  <a:pt x="4" y="21"/>
                </a:lnTo>
                <a:lnTo>
                  <a:pt x="0" y="15"/>
                </a:lnTo>
                <a:lnTo>
                  <a:pt x="2" y="6"/>
                </a:lnTo>
                <a:lnTo>
                  <a:pt x="4" y="0"/>
                </a:lnTo>
                <a:lnTo>
                  <a:pt x="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Freeform 950"/>
          <p:cNvSpPr>
            <a:spLocks/>
          </p:cNvSpPr>
          <p:nvPr/>
        </p:nvSpPr>
        <p:spPr bwMode="auto">
          <a:xfrm>
            <a:off x="8008938" y="1878134"/>
            <a:ext cx="15875" cy="33338"/>
          </a:xfrm>
          <a:custGeom>
            <a:avLst/>
            <a:gdLst>
              <a:gd name="T0" fmla="*/ 6 w 10"/>
              <a:gd name="T1" fmla="*/ 0 h 21"/>
              <a:gd name="T2" fmla="*/ 10 w 10"/>
              <a:gd name="T3" fmla="*/ 6 h 21"/>
              <a:gd name="T4" fmla="*/ 10 w 10"/>
              <a:gd name="T5" fmla="*/ 15 h 21"/>
              <a:gd name="T6" fmla="*/ 4 w 10"/>
              <a:gd name="T7" fmla="*/ 21 h 21"/>
              <a:gd name="T8" fmla="*/ 0 w 10"/>
              <a:gd name="T9" fmla="*/ 15 h 21"/>
              <a:gd name="T10" fmla="*/ 2 w 10"/>
              <a:gd name="T11" fmla="*/ 6 h 21"/>
              <a:gd name="T12" fmla="*/ 4 w 10"/>
              <a:gd name="T13" fmla="*/ 0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10" y="6"/>
                </a:lnTo>
                <a:lnTo>
                  <a:pt x="10" y="15"/>
                </a:lnTo>
                <a:lnTo>
                  <a:pt x="4" y="21"/>
                </a:lnTo>
                <a:lnTo>
                  <a:pt x="0" y="15"/>
                </a:lnTo>
                <a:lnTo>
                  <a:pt x="2" y="6"/>
                </a:lnTo>
                <a:lnTo>
                  <a:pt x="4" y="0"/>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2819168" y="5595265"/>
            <a:ext cx="777875" cy="284163"/>
            <a:chOff x="2573338" y="5621338"/>
            <a:chExt cx="777875" cy="284163"/>
          </a:xfrm>
        </p:grpSpPr>
        <p:sp>
          <p:nvSpPr>
            <p:cNvPr id="1156" name="Freeform 963"/>
            <p:cNvSpPr>
              <a:spLocks/>
            </p:cNvSpPr>
            <p:nvPr/>
          </p:nvSpPr>
          <p:spPr bwMode="auto">
            <a:xfrm>
              <a:off x="3187700" y="5738813"/>
              <a:ext cx="163513" cy="166688"/>
            </a:xfrm>
            <a:custGeom>
              <a:avLst/>
              <a:gdLst>
                <a:gd name="T0" fmla="*/ 45 w 103"/>
                <a:gd name="T1" fmla="*/ 105 h 105"/>
                <a:gd name="T2" fmla="*/ 54 w 103"/>
                <a:gd name="T3" fmla="*/ 105 h 105"/>
                <a:gd name="T4" fmla="*/ 56 w 103"/>
                <a:gd name="T5" fmla="*/ 96 h 105"/>
                <a:gd name="T6" fmla="*/ 56 w 103"/>
                <a:gd name="T7" fmla="*/ 90 h 105"/>
                <a:gd name="T8" fmla="*/ 62 w 103"/>
                <a:gd name="T9" fmla="*/ 83 h 105"/>
                <a:gd name="T10" fmla="*/ 66 w 103"/>
                <a:gd name="T11" fmla="*/ 77 h 105"/>
                <a:gd name="T12" fmla="*/ 71 w 103"/>
                <a:gd name="T13" fmla="*/ 71 h 105"/>
                <a:gd name="T14" fmla="*/ 77 w 103"/>
                <a:gd name="T15" fmla="*/ 68 h 105"/>
                <a:gd name="T16" fmla="*/ 83 w 103"/>
                <a:gd name="T17" fmla="*/ 64 h 105"/>
                <a:gd name="T18" fmla="*/ 92 w 103"/>
                <a:gd name="T19" fmla="*/ 60 h 105"/>
                <a:gd name="T20" fmla="*/ 96 w 103"/>
                <a:gd name="T21" fmla="*/ 51 h 105"/>
                <a:gd name="T22" fmla="*/ 96 w 103"/>
                <a:gd name="T23" fmla="*/ 49 h 105"/>
                <a:gd name="T24" fmla="*/ 103 w 103"/>
                <a:gd name="T25" fmla="*/ 43 h 105"/>
                <a:gd name="T26" fmla="*/ 100 w 103"/>
                <a:gd name="T27" fmla="*/ 37 h 105"/>
                <a:gd name="T28" fmla="*/ 92 w 103"/>
                <a:gd name="T29" fmla="*/ 34 h 105"/>
                <a:gd name="T30" fmla="*/ 86 w 103"/>
                <a:gd name="T31" fmla="*/ 28 h 105"/>
                <a:gd name="T32" fmla="*/ 79 w 103"/>
                <a:gd name="T33" fmla="*/ 26 h 105"/>
                <a:gd name="T34" fmla="*/ 73 w 103"/>
                <a:gd name="T35" fmla="*/ 20 h 105"/>
                <a:gd name="T36" fmla="*/ 68 w 103"/>
                <a:gd name="T37" fmla="*/ 15 h 105"/>
                <a:gd name="T38" fmla="*/ 60 w 103"/>
                <a:gd name="T39" fmla="*/ 9 h 105"/>
                <a:gd name="T40" fmla="*/ 39 w 103"/>
                <a:gd name="T41" fmla="*/ 7 h 105"/>
                <a:gd name="T42" fmla="*/ 30 w 103"/>
                <a:gd name="T43" fmla="*/ 5 h 105"/>
                <a:gd name="T44" fmla="*/ 22 w 103"/>
                <a:gd name="T45" fmla="*/ 7 h 105"/>
                <a:gd name="T46" fmla="*/ 15 w 103"/>
                <a:gd name="T47" fmla="*/ 5 h 105"/>
                <a:gd name="T48" fmla="*/ 7 w 103"/>
                <a:gd name="T49" fmla="*/ 0 h 105"/>
                <a:gd name="T50" fmla="*/ 2 w 103"/>
                <a:gd name="T51" fmla="*/ 0 h 105"/>
                <a:gd name="T52" fmla="*/ 0 w 103"/>
                <a:gd name="T53" fmla="*/ 9 h 105"/>
                <a:gd name="T54" fmla="*/ 2 w 103"/>
                <a:gd name="T55" fmla="*/ 15 h 105"/>
                <a:gd name="T56" fmla="*/ 11 w 103"/>
                <a:gd name="T57" fmla="*/ 22 h 105"/>
                <a:gd name="T58" fmla="*/ 9 w 103"/>
                <a:gd name="T59" fmla="*/ 28 h 105"/>
                <a:gd name="T60" fmla="*/ 7 w 103"/>
                <a:gd name="T61" fmla="*/ 37 h 105"/>
                <a:gd name="T62" fmla="*/ 7 w 103"/>
                <a:gd name="T63" fmla="*/ 37 h 105"/>
                <a:gd name="T64" fmla="*/ 0 w 103"/>
                <a:gd name="T65" fmla="*/ 45 h 105"/>
                <a:gd name="T66" fmla="*/ 0 w 103"/>
                <a:gd name="T67" fmla="*/ 51 h 105"/>
                <a:gd name="T68" fmla="*/ 7 w 103"/>
                <a:gd name="T69" fmla="*/ 58 h 105"/>
                <a:gd name="T70" fmla="*/ 11 w 103"/>
                <a:gd name="T71" fmla="*/ 62 h 105"/>
                <a:gd name="T72" fmla="*/ 17 w 103"/>
                <a:gd name="T73" fmla="*/ 68 h 105"/>
                <a:gd name="T74" fmla="*/ 17 w 103"/>
                <a:gd name="T75" fmla="*/ 71 h 105"/>
                <a:gd name="T76" fmla="*/ 22 w 103"/>
                <a:gd name="T77" fmla="*/ 77 h 105"/>
                <a:gd name="T78" fmla="*/ 24 w 103"/>
                <a:gd name="T79" fmla="*/ 83 h 105"/>
                <a:gd name="T80" fmla="*/ 26 w 103"/>
                <a:gd name="T81" fmla="*/ 98 h 105"/>
                <a:gd name="T82" fmla="*/ 32 w 103"/>
                <a:gd name="T83" fmla="*/ 103 h 105"/>
                <a:gd name="T84" fmla="*/ 39 w 103"/>
                <a:gd name="T85" fmla="*/ 103 h 105"/>
                <a:gd name="T86" fmla="*/ 45 w 103"/>
                <a:gd name="T87" fmla="*/ 105 h 105"/>
                <a:gd name="T88" fmla="*/ 45 w 103"/>
                <a:gd name="T8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05">
                  <a:moveTo>
                    <a:pt x="45" y="105"/>
                  </a:moveTo>
                  <a:lnTo>
                    <a:pt x="54" y="105"/>
                  </a:lnTo>
                  <a:lnTo>
                    <a:pt x="56" y="96"/>
                  </a:lnTo>
                  <a:lnTo>
                    <a:pt x="56" y="90"/>
                  </a:lnTo>
                  <a:lnTo>
                    <a:pt x="62" y="83"/>
                  </a:lnTo>
                  <a:lnTo>
                    <a:pt x="66" y="77"/>
                  </a:lnTo>
                  <a:lnTo>
                    <a:pt x="71" y="71"/>
                  </a:lnTo>
                  <a:lnTo>
                    <a:pt x="77" y="68"/>
                  </a:lnTo>
                  <a:lnTo>
                    <a:pt x="83" y="64"/>
                  </a:lnTo>
                  <a:lnTo>
                    <a:pt x="92" y="60"/>
                  </a:lnTo>
                  <a:lnTo>
                    <a:pt x="96" y="51"/>
                  </a:lnTo>
                  <a:lnTo>
                    <a:pt x="96" y="49"/>
                  </a:lnTo>
                  <a:lnTo>
                    <a:pt x="103" y="43"/>
                  </a:lnTo>
                  <a:lnTo>
                    <a:pt x="100" y="37"/>
                  </a:lnTo>
                  <a:lnTo>
                    <a:pt x="92" y="34"/>
                  </a:lnTo>
                  <a:lnTo>
                    <a:pt x="86" y="28"/>
                  </a:lnTo>
                  <a:lnTo>
                    <a:pt x="79" y="26"/>
                  </a:lnTo>
                  <a:lnTo>
                    <a:pt x="73" y="20"/>
                  </a:lnTo>
                  <a:lnTo>
                    <a:pt x="68" y="15"/>
                  </a:lnTo>
                  <a:lnTo>
                    <a:pt x="60" y="9"/>
                  </a:lnTo>
                  <a:lnTo>
                    <a:pt x="39" y="7"/>
                  </a:lnTo>
                  <a:lnTo>
                    <a:pt x="30" y="5"/>
                  </a:lnTo>
                  <a:lnTo>
                    <a:pt x="22" y="7"/>
                  </a:lnTo>
                  <a:lnTo>
                    <a:pt x="15" y="5"/>
                  </a:lnTo>
                  <a:lnTo>
                    <a:pt x="7" y="0"/>
                  </a:lnTo>
                  <a:lnTo>
                    <a:pt x="2" y="0"/>
                  </a:lnTo>
                  <a:lnTo>
                    <a:pt x="0" y="9"/>
                  </a:lnTo>
                  <a:lnTo>
                    <a:pt x="2" y="15"/>
                  </a:lnTo>
                  <a:lnTo>
                    <a:pt x="11" y="22"/>
                  </a:lnTo>
                  <a:lnTo>
                    <a:pt x="9" y="28"/>
                  </a:lnTo>
                  <a:lnTo>
                    <a:pt x="7" y="37"/>
                  </a:lnTo>
                  <a:lnTo>
                    <a:pt x="7" y="37"/>
                  </a:lnTo>
                  <a:lnTo>
                    <a:pt x="0" y="45"/>
                  </a:lnTo>
                  <a:lnTo>
                    <a:pt x="0" y="51"/>
                  </a:lnTo>
                  <a:lnTo>
                    <a:pt x="7" y="58"/>
                  </a:lnTo>
                  <a:lnTo>
                    <a:pt x="11" y="62"/>
                  </a:lnTo>
                  <a:lnTo>
                    <a:pt x="17" y="68"/>
                  </a:lnTo>
                  <a:lnTo>
                    <a:pt x="17" y="71"/>
                  </a:lnTo>
                  <a:lnTo>
                    <a:pt x="22" y="77"/>
                  </a:lnTo>
                  <a:lnTo>
                    <a:pt x="24" y="83"/>
                  </a:lnTo>
                  <a:lnTo>
                    <a:pt x="26" y="98"/>
                  </a:lnTo>
                  <a:lnTo>
                    <a:pt x="32" y="103"/>
                  </a:lnTo>
                  <a:lnTo>
                    <a:pt x="39" y="103"/>
                  </a:lnTo>
                  <a:lnTo>
                    <a:pt x="45" y="105"/>
                  </a:lnTo>
                  <a:lnTo>
                    <a:pt x="45" y="10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Freeform 951"/>
            <p:cNvSpPr>
              <a:spLocks/>
            </p:cNvSpPr>
            <p:nvPr/>
          </p:nvSpPr>
          <p:spPr bwMode="auto">
            <a:xfrm>
              <a:off x="2573338" y="5678488"/>
              <a:ext cx="15875" cy="33338"/>
            </a:xfrm>
            <a:custGeom>
              <a:avLst/>
              <a:gdLst>
                <a:gd name="T0" fmla="*/ 6 w 10"/>
                <a:gd name="T1" fmla="*/ 21 h 21"/>
                <a:gd name="T2" fmla="*/ 6 w 10"/>
                <a:gd name="T3" fmla="*/ 19 h 21"/>
                <a:gd name="T4" fmla="*/ 10 w 10"/>
                <a:gd name="T5" fmla="*/ 11 h 21"/>
                <a:gd name="T6" fmla="*/ 10 w 10"/>
                <a:gd name="T7" fmla="*/ 6 h 21"/>
                <a:gd name="T8" fmla="*/ 10 w 10"/>
                <a:gd name="T9" fmla="*/ 0 h 21"/>
                <a:gd name="T10" fmla="*/ 4 w 10"/>
                <a:gd name="T11" fmla="*/ 6 h 21"/>
                <a:gd name="T12" fmla="*/ 0 w 10"/>
                <a:gd name="T13" fmla="*/ 15 h 21"/>
                <a:gd name="T14" fmla="*/ 6 w 1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21"/>
                  </a:moveTo>
                  <a:lnTo>
                    <a:pt x="6" y="19"/>
                  </a:lnTo>
                  <a:lnTo>
                    <a:pt x="10" y="11"/>
                  </a:lnTo>
                  <a:lnTo>
                    <a:pt x="10" y="6"/>
                  </a:lnTo>
                  <a:lnTo>
                    <a:pt x="10" y="0"/>
                  </a:lnTo>
                  <a:lnTo>
                    <a:pt x="4" y="6"/>
                  </a:lnTo>
                  <a:lnTo>
                    <a:pt x="0" y="15"/>
                  </a:lnTo>
                  <a:lnTo>
                    <a:pt x="6" y="2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Freeform 952"/>
            <p:cNvSpPr>
              <a:spLocks/>
            </p:cNvSpPr>
            <p:nvPr/>
          </p:nvSpPr>
          <p:spPr bwMode="auto">
            <a:xfrm>
              <a:off x="2573338" y="5678488"/>
              <a:ext cx="15875" cy="33338"/>
            </a:xfrm>
            <a:custGeom>
              <a:avLst/>
              <a:gdLst>
                <a:gd name="T0" fmla="*/ 6 w 10"/>
                <a:gd name="T1" fmla="*/ 21 h 21"/>
                <a:gd name="T2" fmla="*/ 6 w 10"/>
                <a:gd name="T3" fmla="*/ 19 h 21"/>
                <a:gd name="T4" fmla="*/ 10 w 10"/>
                <a:gd name="T5" fmla="*/ 11 h 21"/>
                <a:gd name="T6" fmla="*/ 10 w 10"/>
                <a:gd name="T7" fmla="*/ 6 h 21"/>
                <a:gd name="T8" fmla="*/ 10 w 10"/>
                <a:gd name="T9" fmla="*/ 0 h 21"/>
                <a:gd name="T10" fmla="*/ 4 w 10"/>
                <a:gd name="T11" fmla="*/ 6 h 21"/>
                <a:gd name="T12" fmla="*/ 0 w 10"/>
                <a:gd name="T13" fmla="*/ 15 h 21"/>
                <a:gd name="T14" fmla="*/ 6 w 1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21"/>
                  </a:moveTo>
                  <a:lnTo>
                    <a:pt x="6" y="19"/>
                  </a:lnTo>
                  <a:lnTo>
                    <a:pt x="10" y="11"/>
                  </a:lnTo>
                  <a:lnTo>
                    <a:pt x="10" y="6"/>
                  </a:lnTo>
                  <a:lnTo>
                    <a:pt x="10" y="0"/>
                  </a:lnTo>
                  <a:lnTo>
                    <a:pt x="4" y="6"/>
                  </a:lnTo>
                  <a:lnTo>
                    <a:pt x="0" y="15"/>
                  </a:lnTo>
                  <a:lnTo>
                    <a:pt x="6" y="21"/>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Freeform 953"/>
            <p:cNvSpPr>
              <a:spLocks/>
            </p:cNvSpPr>
            <p:nvPr/>
          </p:nvSpPr>
          <p:spPr bwMode="auto">
            <a:xfrm>
              <a:off x="2620963" y="5621338"/>
              <a:ext cx="60325" cy="50800"/>
            </a:xfrm>
            <a:custGeom>
              <a:avLst/>
              <a:gdLst>
                <a:gd name="T0" fmla="*/ 32 w 38"/>
                <a:gd name="T1" fmla="*/ 32 h 32"/>
                <a:gd name="T2" fmla="*/ 32 w 38"/>
                <a:gd name="T3" fmla="*/ 30 h 32"/>
                <a:gd name="T4" fmla="*/ 38 w 38"/>
                <a:gd name="T5" fmla="*/ 23 h 32"/>
                <a:gd name="T6" fmla="*/ 36 w 38"/>
                <a:gd name="T7" fmla="*/ 15 h 32"/>
                <a:gd name="T8" fmla="*/ 36 w 38"/>
                <a:gd name="T9" fmla="*/ 6 h 32"/>
                <a:gd name="T10" fmla="*/ 36 w 38"/>
                <a:gd name="T11" fmla="*/ 6 h 32"/>
                <a:gd name="T12" fmla="*/ 27 w 38"/>
                <a:gd name="T13" fmla="*/ 0 h 32"/>
                <a:gd name="T14" fmla="*/ 21 w 38"/>
                <a:gd name="T15" fmla="*/ 2 h 32"/>
                <a:gd name="T16" fmla="*/ 15 w 38"/>
                <a:gd name="T17" fmla="*/ 4 h 32"/>
                <a:gd name="T18" fmla="*/ 8 w 38"/>
                <a:gd name="T19" fmla="*/ 10 h 32"/>
                <a:gd name="T20" fmla="*/ 2 w 38"/>
                <a:gd name="T21" fmla="*/ 17 h 32"/>
                <a:gd name="T22" fmla="*/ 2 w 38"/>
                <a:gd name="T23" fmla="*/ 17 h 32"/>
                <a:gd name="T24" fmla="*/ 0 w 38"/>
                <a:gd name="T25" fmla="*/ 25 h 32"/>
                <a:gd name="T26" fmla="*/ 8 w 38"/>
                <a:gd name="T27" fmla="*/ 30 h 32"/>
                <a:gd name="T28" fmla="*/ 23 w 38"/>
                <a:gd name="T29" fmla="*/ 32 h 32"/>
                <a:gd name="T30" fmla="*/ 32 w 38"/>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2">
                  <a:moveTo>
                    <a:pt x="32" y="32"/>
                  </a:moveTo>
                  <a:lnTo>
                    <a:pt x="32" y="30"/>
                  </a:lnTo>
                  <a:lnTo>
                    <a:pt x="38" y="23"/>
                  </a:lnTo>
                  <a:lnTo>
                    <a:pt x="36" y="15"/>
                  </a:lnTo>
                  <a:lnTo>
                    <a:pt x="36" y="6"/>
                  </a:lnTo>
                  <a:lnTo>
                    <a:pt x="36" y="6"/>
                  </a:lnTo>
                  <a:lnTo>
                    <a:pt x="27" y="0"/>
                  </a:lnTo>
                  <a:lnTo>
                    <a:pt x="21" y="2"/>
                  </a:lnTo>
                  <a:lnTo>
                    <a:pt x="15" y="4"/>
                  </a:lnTo>
                  <a:lnTo>
                    <a:pt x="8" y="10"/>
                  </a:lnTo>
                  <a:lnTo>
                    <a:pt x="2" y="17"/>
                  </a:lnTo>
                  <a:lnTo>
                    <a:pt x="2" y="17"/>
                  </a:lnTo>
                  <a:lnTo>
                    <a:pt x="0" y="25"/>
                  </a:lnTo>
                  <a:lnTo>
                    <a:pt x="8" y="30"/>
                  </a:lnTo>
                  <a:lnTo>
                    <a:pt x="23" y="32"/>
                  </a:lnTo>
                  <a:lnTo>
                    <a:pt x="32"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954"/>
            <p:cNvSpPr>
              <a:spLocks/>
            </p:cNvSpPr>
            <p:nvPr/>
          </p:nvSpPr>
          <p:spPr bwMode="auto">
            <a:xfrm>
              <a:off x="2620963" y="5621338"/>
              <a:ext cx="60325" cy="50800"/>
            </a:xfrm>
            <a:custGeom>
              <a:avLst/>
              <a:gdLst>
                <a:gd name="T0" fmla="*/ 32 w 38"/>
                <a:gd name="T1" fmla="*/ 32 h 32"/>
                <a:gd name="T2" fmla="*/ 32 w 38"/>
                <a:gd name="T3" fmla="*/ 30 h 32"/>
                <a:gd name="T4" fmla="*/ 38 w 38"/>
                <a:gd name="T5" fmla="*/ 23 h 32"/>
                <a:gd name="T6" fmla="*/ 36 w 38"/>
                <a:gd name="T7" fmla="*/ 15 h 32"/>
                <a:gd name="T8" fmla="*/ 36 w 38"/>
                <a:gd name="T9" fmla="*/ 6 h 32"/>
                <a:gd name="T10" fmla="*/ 36 w 38"/>
                <a:gd name="T11" fmla="*/ 6 h 32"/>
                <a:gd name="T12" fmla="*/ 27 w 38"/>
                <a:gd name="T13" fmla="*/ 0 h 32"/>
                <a:gd name="T14" fmla="*/ 21 w 38"/>
                <a:gd name="T15" fmla="*/ 2 h 32"/>
                <a:gd name="T16" fmla="*/ 15 w 38"/>
                <a:gd name="T17" fmla="*/ 4 h 32"/>
                <a:gd name="T18" fmla="*/ 8 w 38"/>
                <a:gd name="T19" fmla="*/ 10 h 32"/>
                <a:gd name="T20" fmla="*/ 2 w 38"/>
                <a:gd name="T21" fmla="*/ 17 h 32"/>
                <a:gd name="T22" fmla="*/ 2 w 38"/>
                <a:gd name="T23" fmla="*/ 17 h 32"/>
                <a:gd name="T24" fmla="*/ 0 w 38"/>
                <a:gd name="T25" fmla="*/ 25 h 32"/>
                <a:gd name="T26" fmla="*/ 8 w 38"/>
                <a:gd name="T27" fmla="*/ 30 h 32"/>
                <a:gd name="T28" fmla="*/ 23 w 38"/>
                <a:gd name="T29" fmla="*/ 32 h 32"/>
                <a:gd name="T30" fmla="*/ 32 w 38"/>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2">
                  <a:moveTo>
                    <a:pt x="32" y="32"/>
                  </a:moveTo>
                  <a:lnTo>
                    <a:pt x="32" y="30"/>
                  </a:lnTo>
                  <a:lnTo>
                    <a:pt x="38" y="23"/>
                  </a:lnTo>
                  <a:lnTo>
                    <a:pt x="36" y="15"/>
                  </a:lnTo>
                  <a:lnTo>
                    <a:pt x="36" y="6"/>
                  </a:lnTo>
                  <a:lnTo>
                    <a:pt x="36" y="6"/>
                  </a:lnTo>
                  <a:lnTo>
                    <a:pt x="27" y="0"/>
                  </a:lnTo>
                  <a:lnTo>
                    <a:pt x="21" y="2"/>
                  </a:lnTo>
                  <a:lnTo>
                    <a:pt x="15" y="4"/>
                  </a:lnTo>
                  <a:lnTo>
                    <a:pt x="8" y="10"/>
                  </a:lnTo>
                  <a:lnTo>
                    <a:pt x="2" y="17"/>
                  </a:lnTo>
                  <a:lnTo>
                    <a:pt x="2" y="17"/>
                  </a:lnTo>
                  <a:lnTo>
                    <a:pt x="0" y="25"/>
                  </a:lnTo>
                  <a:lnTo>
                    <a:pt x="8" y="30"/>
                  </a:lnTo>
                  <a:lnTo>
                    <a:pt x="23" y="32"/>
                  </a:lnTo>
                  <a:lnTo>
                    <a:pt x="32" y="32"/>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Freeform 955"/>
            <p:cNvSpPr>
              <a:spLocks/>
            </p:cNvSpPr>
            <p:nvPr/>
          </p:nvSpPr>
          <p:spPr bwMode="auto">
            <a:xfrm>
              <a:off x="2833688" y="5637213"/>
              <a:ext cx="84138" cy="55563"/>
            </a:xfrm>
            <a:custGeom>
              <a:avLst/>
              <a:gdLst>
                <a:gd name="T0" fmla="*/ 40 w 53"/>
                <a:gd name="T1" fmla="*/ 32 h 35"/>
                <a:gd name="T2" fmla="*/ 47 w 53"/>
                <a:gd name="T3" fmla="*/ 28 h 35"/>
                <a:gd name="T4" fmla="*/ 53 w 53"/>
                <a:gd name="T5" fmla="*/ 26 h 35"/>
                <a:gd name="T6" fmla="*/ 47 w 53"/>
                <a:gd name="T7" fmla="*/ 20 h 35"/>
                <a:gd name="T8" fmla="*/ 42 w 53"/>
                <a:gd name="T9" fmla="*/ 13 h 35"/>
                <a:gd name="T10" fmla="*/ 36 w 53"/>
                <a:gd name="T11" fmla="*/ 17 h 35"/>
                <a:gd name="T12" fmla="*/ 32 w 53"/>
                <a:gd name="T13" fmla="*/ 11 h 35"/>
                <a:gd name="T14" fmla="*/ 17 w 53"/>
                <a:gd name="T15" fmla="*/ 0 h 35"/>
                <a:gd name="T16" fmla="*/ 10 w 53"/>
                <a:gd name="T17" fmla="*/ 5 h 35"/>
                <a:gd name="T18" fmla="*/ 6 w 53"/>
                <a:gd name="T19" fmla="*/ 13 h 35"/>
                <a:gd name="T20" fmla="*/ 0 w 53"/>
                <a:gd name="T21" fmla="*/ 15 h 35"/>
                <a:gd name="T22" fmla="*/ 0 w 53"/>
                <a:gd name="T23" fmla="*/ 20 h 35"/>
                <a:gd name="T24" fmla="*/ 4 w 53"/>
                <a:gd name="T25" fmla="*/ 26 h 35"/>
                <a:gd name="T26" fmla="*/ 13 w 53"/>
                <a:gd name="T27" fmla="*/ 30 h 35"/>
                <a:gd name="T28" fmla="*/ 21 w 53"/>
                <a:gd name="T29" fmla="*/ 35 h 35"/>
                <a:gd name="T30" fmla="*/ 27 w 53"/>
                <a:gd name="T31" fmla="*/ 32 h 35"/>
                <a:gd name="T32" fmla="*/ 25 w 53"/>
                <a:gd name="T33" fmla="*/ 28 h 35"/>
                <a:gd name="T34" fmla="*/ 32 w 53"/>
                <a:gd name="T35" fmla="*/ 28 h 35"/>
                <a:gd name="T36" fmla="*/ 40 w 53"/>
                <a:gd name="T3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5">
                  <a:moveTo>
                    <a:pt x="40" y="32"/>
                  </a:moveTo>
                  <a:lnTo>
                    <a:pt x="47" y="28"/>
                  </a:lnTo>
                  <a:lnTo>
                    <a:pt x="53" y="26"/>
                  </a:lnTo>
                  <a:lnTo>
                    <a:pt x="47" y="20"/>
                  </a:lnTo>
                  <a:lnTo>
                    <a:pt x="42" y="13"/>
                  </a:lnTo>
                  <a:lnTo>
                    <a:pt x="36" y="17"/>
                  </a:lnTo>
                  <a:lnTo>
                    <a:pt x="32" y="11"/>
                  </a:lnTo>
                  <a:lnTo>
                    <a:pt x="17" y="0"/>
                  </a:lnTo>
                  <a:lnTo>
                    <a:pt x="10" y="5"/>
                  </a:lnTo>
                  <a:lnTo>
                    <a:pt x="6" y="13"/>
                  </a:lnTo>
                  <a:lnTo>
                    <a:pt x="0" y="15"/>
                  </a:lnTo>
                  <a:lnTo>
                    <a:pt x="0" y="20"/>
                  </a:lnTo>
                  <a:lnTo>
                    <a:pt x="4" y="26"/>
                  </a:lnTo>
                  <a:lnTo>
                    <a:pt x="13" y="30"/>
                  </a:lnTo>
                  <a:lnTo>
                    <a:pt x="21" y="35"/>
                  </a:lnTo>
                  <a:lnTo>
                    <a:pt x="27" y="32"/>
                  </a:lnTo>
                  <a:lnTo>
                    <a:pt x="25" y="28"/>
                  </a:lnTo>
                  <a:lnTo>
                    <a:pt x="32" y="28"/>
                  </a:lnTo>
                  <a:lnTo>
                    <a:pt x="40"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956"/>
            <p:cNvSpPr>
              <a:spLocks/>
            </p:cNvSpPr>
            <p:nvPr/>
          </p:nvSpPr>
          <p:spPr bwMode="auto">
            <a:xfrm>
              <a:off x="2833688" y="5637213"/>
              <a:ext cx="84138" cy="55563"/>
            </a:xfrm>
            <a:custGeom>
              <a:avLst/>
              <a:gdLst>
                <a:gd name="T0" fmla="*/ 40 w 53"/>
                <a:gd name="T1" fmla="*/ 32 h 35"/>
                <a:gd name="T2" fmla="*/ 47 w 53"/>
                <a:gd name="T3" fmla="*/ 28 h 35"/>
                <a:gd name="T4" fmla="*/ 53 w 53"/>
                <a:gd name="T5" fmla="*/ 26 h 35"/>
                <a:gd name="T6" fmla="*/ 47 w 53"/>
                <a:gd name="T7" fmla="*/ 20 h 35"/>
                <a:gd name="T8" fmla="*/ 42 w 53"/>
                <a:gd name="T9" fmla="*/ 13 h 35"/>
                <a:gd name="T10" fmla="*/ 36 w 53"/>
                <a:gd name="T11" fmla="*/ 17 h 35"/>
                <a:gd name="T12" fmla="*/ 32 w 53"/>
                <a:gd name="T13" fmla="*/ 11 h 35"/>
                <a:gd name="T14" fmla="*/ 17 w 53"/>
                <a:gd name="T15" fmla="*/ 0 h 35"/>
                <a:gd name="T16" fmla="*/ 10 w 53"/>
                <a:gd name="T17" fmla="*/ 5 h 35"/>
                <a:gd name="T18" fmla="*/ 6 w 53"/>
                <a:gd name="T19" fmla="*/ 13 h 35"/>
                <a:gd name="T20" fmla="*/ 0 w 53"/>
                <a:gd name="T21" fmla="*/ 15 h 35"/>
                <a:gd name="T22" fmla="*/ 0 w 53"/>
                <a:gd name="T23" fmla="*/ 20 h 35"/>
                <a:gd name="T24" fmla="*/ 4 w 53"/>
                <a:gd name="T25" fmla="*/ 26 h 35"/>
                <a:gd name="T26" fmla="*/ 13 w 53"/>
                <a:gd name="T27" fmla="*/ 30 h 35"/>
                <a:gd name="T28" fmla="*/ 21 w 53"/>
                <a:gd name="T29" fmla="*/ 35 h 35"/>
                <a:gd name="T30" fmla="*/ 27 w 53"/>
                <a:gd name="T31" fmla="*/ 32 h 35"/>
                <a:gd name="T32" fmla="*/ 25 w 53"/>
                <a:gd name="T33" fmla="*/ 28 h 35"/>
                <a:gd name="T34" fmla="*/ 32 w 53"/>
                <a:gd name="T35" fmla="*/ 28 h 35"/>
                <a:gd name="T36" fmla="*/ 40 w 53"/>
                <a:gd name="T3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5">
                  <a:moveTo>
                    <a:pt x="40" y="32"/>
                  </a:moveTo>
                  <a:lnTo>
                    <a:pt x="47" y="28"/>
                  </a:lnTo>
                  <a:lnTo>
                    <a:pt x="53" y="26"/>
                  </a:lnTo>
                  <a:lnTo>
                    <a:pt x="47" y="20"/>
                  </a:lnTo>
                  <a:lnTo>
                    <a:pt x="42" y="13"/>
                  </a:lnTo>
                  <a:lnTo>
                    <a:pt x="36" y="17"/>
                  </a:lnTo>
                  <a:lnTo>
                    <a:pt x="32" y="11"/>
                  </a:lnTo>
                  <a:lnTo>
                    <a:pt x="17" y="0"/>
                  </a:lnTo>
                  <a:lnTo>
                    <a:pt x="10" y="5"/>
                  </a:lnTo>
                  <a:lnTo>
                    <a:pt x="6" y="13"/>
                  </a:lnTo>
                  <a:lnTo>
                    <a:pt x="0" y="15"/>
                  </a:lnTo>
                  <a:lnTo>
                    <a:pt x="0" y="20"/>
                  </a:lnTo>
                  <a:lnTo>
                    <a:pt x="4" y="26"/>
                  </a:lnTo>
                  <a:lnTo>
                    <a:pt x="13" y="30"/>
                  </a:lnTo>
                  <a:lnTo>
                    <a:pt x="21" y="35"/>
                  </a:lnTo>
                  <a:lnTo>
                    <a:pt x="27" y="32"/>
                  </a:lnTo>
                  <a:lnTo>
                    <a:pt x="25" y="28"/>
                  </a:lnTo>
                  <a:lnTo>
                    <a:pt x="32" y="28"/>
                  </a:lnTo>
                  <a:lnTo>
                    <a:pt x="40" y="32"/>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Freeform 957"/>
            <p:cNvSpPr>
              <a:spLocks/>
            </p:cNvSpPr>
            <p:nvPr/>
          </p:nvSpPr>
          <p:spPr bwMode="auto">
            <a:xfrm>
              <a:off x="2968625" y="5661025"/>
              <a:ext cx="68263" cy="31750"/>
            </a:xfrm>
            <a:custGeom>
              <a:avLst/>
              <a:gdLst>
                <a:gd name="T0" fmla="*/ 36 w 43"/>
                <a:gd name="T1" fmla="*/ 13 h 20"/>
                <a:gd name="T2" fmla="*/ 36 w 43"/>
                <a:gd name="T3" fmla="*/ 11 h 20"/>
                <a:gd name="T4" fmla="*/ 43 w 43"/>
                <a:gd name="T5" fmla="*/ 7 h 20"/>
                <a:gd name="T6" fmla="*/ 40 w 43"/>
                <a:gd name="T7" fmla="*/ 0 h 20"/>
                <a:gd name="T8" fmla="*/ 36 w 43"/>
                <a:gd name="T9" fmla="*/ 0 h 20"/>
                <a:gd name="T10" fmla="*/ 30 w 43"/>
                <a:gd name="T11" fmla="*/ 2 h 20"/>
                <a:gd name="T12" fmla="*/ 23 w 43"/>
                <a:gd name="T13" fmla="*/ 5 h 20"/>
                <a:gd name="T14" fmla="*/ 15 w 43"/>
                <a:gd name="T15" fmla="*/ 5 h 20"/>
                <a:gd name="T16" fmla="*/ 8 w 43"/>
                <a:gd name="T17" fmla="*/ 7 h 20"/>
                <a:gd name="T18" fmla="*/ 0 w 43"/>
                <a:gd name="T19" fmla="*/ 9 h 20"/>
                <a:gd name="T20" fmla="*/ 2 w 43"/>
                <a:gd name="T21" fmla="*/ 11 h 20"/>
                <a:gd name="T22" fmla="*/ 0 w 43"/>
                <a:gd name="T23" fmla="*/ 20 h 20"/>
                <a:gd name="T24" fmla="*/ 13 w 43"/>
                <a:gd name="T25" fmla="*/ 15 h 20"/>
                <a:gd name="T26" fmla="*/ 19 w 43"/>
                <a:gd name="T27" fmla="*/ 11 h 20"/>
                <a:gd name="T28" fmla="*/ 28 w 43"/>
                <a:gd name="T29" fmla="*/ 13 h 20"/>
                <a:gd name="T30" fmla="*/ 36 w 43"/>
                <a:gd name="T3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0">
                  <a:moveTo>
                    <a:pt x="36" y="13"/>
                  </a:moveTo>
                  <a:lnTo>
                    <a:pt x="36" y="11"/>
                  </a:lnTo>
                  <a:lnTo>
                    <a:pt x="43" y="7"/>
                  </a:lnTo>
                  <a:lnTo>
                    <a:pt x="40" y="0"/>
                  </a:lnTo>
                  <a:lnTo>
                    <a:pt x="36" y="0"/>
                  </a:lnTo>
                  <a:lnTo>
                    <a:pt x="30" y="2"/>
                  </a:lnTo>
                  <a:lnTo>
                    <a:pt x="23" y="5"/>
                  </a:lnTo>
                  <a:lnTo>
                    <a:pt x="15" y="5"/>
                  </a:lnTo>
                  <a:lnTo>
                    <a:pt x="8" y="7"/>
                  </a:lnTo>
                  <a:lnTo>
                    <a:pt x="0" y="9"/>
                  </a:lnTo>
                  <a:lnTo>
                    <a:pt x="2" y="11"/>
                  </a:lnTo>
                  <a:lnTo>
                    <a:pt x="0" y="20"/>
                  </a:lnTo>
                  <a:lnTo>
                    <a:pt x="13" y="15"/>
                  </a:lnTo>
                  <a:lnTo>
                    <a:pt x="19" y="11"/>
                  </a:lnTo>
                  <a:lnTo>
                    <a:pt x="28" y="13"/>
                  </a:lnTo>
                  <a:lnTo>
                    <a:pt x="36"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958"/>
            <p:cNvSpPr>
              <a:spLocks/>
            </p:cNvSpPr>
            <p:nvPr/>
          </p:nvSpPr>
          <p:spPr bwMode="auto">
            <a:xfrm>
              <a:off x="2968625" y="5661025"/>
              <a:ext cx="68263" cy="31750"/>
            </a:xfrm>
            <a:custGeom>
              <a:avLst/>
              <a:gdLst>
                <a:gd name="T0" fmla="*/ 36 w 43"/>
                <a:gd name="T1" fmla="*/ 13 h 20"/>
                <a:gd name="T2" fmla="*/ 36 w 43"/>
                <a:gd name="T3" fmla="*/ 11 h 20"/>
                <a:gd name="T4" fmla="*/ 43 w 43"/>
                <a:gd name="T5" fmla="*/ 7 h 20"/>
                <a:gd name="T6" fmla="*/ 40 w 43"/>
                <a:gd name="T7" fmla="*/ 0 h 20"/>
                <a:gd name="T8" fmla="*/ 36 w 43"/>
                <a:gd name="T9" fmla="*/ 0 h 20"/>
                <a:gd name="T10" fmla="*/ 30 w 43"/>
                <a:gd name="T11" fmla="*/ 2 h 20"/>
                <a:gd name="T12" fmla="*/ 23 w 43"/>
                <a:gd name="T13" fmla="*/ 5 h 20"/>
                <a:gd name="T14" fmla="*/ 15 w 43"/>
                <a:gd name="T15" fmla="*/ 5 h 20"/>
                <a:gd name="T16" fmla="*/ 8 w 43"/>
                <a:gd name="T17" fmla="*/ 7 h 20"/>
                <a:gd name="T18" fmla="*/ 0 w 43"/>
                <a:gd name="T19" fmla="*/ 9 h 20"/>
                <a:gd name="T20" fmla="*/ 2 w 43"/>
                <a:gd name="T21" fmla="*/ 11 h 20"/>
                <a:gd name="T22" fmla="*/ 0 w 43"/>
                <a:gd name="T23" fmla="*/ 20 h 20"/>
                <a:gd name="T24" fmla="*/ 13 w 43"/>
                <a:gd name="T25" fmla="*/ 15 h 20"/>
                <a:gd name="T26" fmla="*/ 19 w 43"/>
                <a:gd name="T27" fmla="*/ 11 h 20"/>
                <a:gd name="T28" fmla="*/ 28 w 43"/>
                <a:gd name="T29" fmla="*/ 13 h 20"/>
                <a:gd name="T30" fmla="*/ 36 w 43"/>
                <a:gd name="T3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0">
                  <a:moveTo>
                    <a:pt x="36" y="13"/>
                  </a:moveTo>
                  <a:lnTo>
                    <a:pt x="36" y="11"/>
                  </a:lnTo>
                  <a:lnTo>
                    <a:pt x="43" y="7"/>
                  </a:lnTo>
                  <a:lnTo>
                    <a:pt x="40" y="0"/>
                  </a:lnTo>
                  <a:lnTo>
                    <a:pt x="36" y="0"/>
                  </a:lnTo>
                  <a:lnTo>
                    <a:pt x="30" y="2"/>
                  </a:lnTo>
                  <a:lnTo>
                    <a:pt x="23" y="5"/>
                  </a:lnTo>
                  <a:lnTo>
                    <a:pt x="15" y="5"/>
                  </a:lnTo>
                  <a:lnTo>
                    <a:pt x="8" y="7"/>
                  </a:lnTo>
                  <a:lnTo>
                    <a:pt x="0" y="9"/>
                  </a:lnTo>
                  <a:lnTo>
                    <a:pt x="2" y="11"/>
                  </a:lnTo>
                  <a:lnTo>
                    <a:pt x="0" y="20"/>
                  </a:lnTo>
                  <a:lnTo>
                    <a:pt x="13" y="15"/>
                  </a:lnTo>
                  <a:lnTo>
                    <a:pt x="19" y="11"/>
                  </a:lnTo>
                  <a:lnTo>
                    <a:pt x="28" y="13"/>
                  </a:lnTo>
                  <a:lnTo>
                    <a:pt x="36" y="13"/>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959"/>
            <p:cNvSpPr>
              <a:spLocks/>
            </p:cNvSpPr>
            <p:nvPr/>
          </p:nvSpPr>
          <p:spPr bwMode="auto">
            <a:xfrm>
              <a:off x="3005138" y="5702300"/>
              <a:ext cx="34925" cy="20638"/>
            </a:xfrm>
            <a:custGeom>
              <a:avLst/>
              <a:gdLst>
                <a:gd name="T0" fmla="*/ 17 w 22"/>
                <a:gd name="T1" fmla="*/ 13 h 13"/>
                <a:gd name="T2" fmla="*/ 17 w 22"/>
                <a:gd name="T3" fmla="*/ 13 h 13"/>
                <a:gd name="T4" fmla="*/ 22 w 22"/>
                <a:gd name="T5" fmla="*/ 4 h 13"/>
                <a:gd name="T6" fmla="*/ 15 w 22"/>
                <a:gd name="T7" fmla="*/ 0 h 13"/>
                <a:gd name="T8" fmla="*/ 7 w 22"/>
                <a:gd name="T9" fmla="*/ 0 h 13"/>
                <a:gd name="T10" fmla="*/ 0 w 22"/>
                <a:gd name="T11" fmla="*/ 4 h 13"/>
                <a:gd name="T12" fmla="*/ 9 w 22"/>
                <a:gd name="T13" fmla="*/ 8 h 13"/>
                <a:gd name="T14" fmla="*/ 17 w 2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17" y="13"/>
                  </a:moveTo>
                  <a:lnTo>
                    <a:pt x="17" y="13"/>
                  </a:lnTo>
                  <a:lnTo>
                    <a:pt x="22" y="4"/>
                  </a:lnTo>
                  <a:lnTo>
                    <a:pt x="15" y="0"/>
                  </a:lnTo>
                  <a:lnTo>
                    <a:pt x="7" y="0"/>
                  </a:lnTo>
                  <a:lnTo>
                    <a:pt x="0" y="4"/>
                  </a:lnTo>
                  <a:lnTo>
                    <a:pt x="9" y="8"/>
                  </a:lnTo>
                  <a:lnTo>
                    <a:pt x="17"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960"/>
            <p:cNvSpPr>
              <a:spLocks/>
            </p:cNvSpPr>
            <p:nvPr/>
          </p:nvSpPr>
          <p:spPr bwMode="auto">
            <a:xfrm>
              <a:off x="3005138" y="5702300"/>
              <a:ext cx="34925" cy="20638"/>
            </a:xfrm>
            <a:custGeom>
              <a:avLst/>
              <a:gdLst>
                <a:gd name="T0" fmla="*/ 17 w 22"/>
                <a:gd name="T1" fmla="*/ 13 h 13"/>
                <a:gd name="T2" fmla="*/ 17 w 22"/>
                <a:gd name="T3" fmla="*/ 13 h 13"/>
                <a:gd name="T4" fmla="*/ 22 w 22"/>
                <a:gd name="T5" fmla="*/ 4 h 13"/>
                <a:gd name="T6" fmla="*/ 15 w 22"/>
                <a:gd name="T7" fmla="*/ 0 h 13"/>
                <a:gd name="T8" fmla="*/ 7 w 22"/>
                <a:gd name="T9" fmla="*/ 0 h 13"/>
                <a:gd name="T10" fmla="*/ 0 w 22"/>
                <a:gd name="T11" fmla="*/ 4 h 13"/>
                <a:gd name="T12" fmla="*/ 9 w 22"/>
                <a:gd name="T13" fmla="*/ 8 h 13"/>
                <a:gd name="T14" fmla="*/ 17 w 2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17" y="13"/>
                  </a:moveTo>
                  <a:lnTo>
                    <a:pt x="17" y="13"/>
                  </a:lnTo>
                  <a:lnTo>
                    <a:pt x="22" y="4"/>
                  </a:lnTo>
                  <a:lnTo>
                    <a:pt x="15" y="0"/>
                  </a:lnTo>
                  <a:lnTo>
                    <a:pt x="7" y="0"/>
                  </a:lnTo>
                  <a:lnTo>
                    <a:pt x="0" y="4"/>
                  </a:lnTo>
                  <a:lnTo>
                    <a:pt x="9" y="8"/>
                  </a:lnTo>
                  <a:lnTo>
                    <a:pt x="17" y="13"/>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Freeform 961"/>
            <p:cNvSpPr>
              <a:spLocks/>
            </p:cNvSpPr>
            <p:nvPr/>
          </p:nvSpPr>
          <p:spPr bwMode="auto">
            <a:xfrm>
              <a:off x="3049588" y="5672138"/>
              <a:ext cx="95250" cy="50800"/>
            </a:xfrm>
            <a:custGeom>
              <a:avLst/>
              <a:gdLst>
                <a:gd name="T0" fmla="*/ 34 w 60"/>
                <a:gd name="T1" fmla="*/ 32 h 32"/>
                <a:gd name="T2" fmla="*/ 38 w 60"/>
                <a:gd name="T3" fmla="*/ 30 h 32"/>
                <a:gd name="T4" fmla="*/ 45 w 60"/>
                <a:gd name="T5" fmla="*/ 23 h 32"/>
                <a:gd name="T6" fmla="*/ 51 w 60"/>
                <a:gd name="T7" fmla="*/ 21 h 32"/>
                <a:gd name="T8" fmla="*/ 55 w 60"/>
                <a:gd name="T9" fmla="*/ 19 h 32"/>
                <a:gd name="T10" fmla="*/ 60 w 60"/>
                <a:gd name="T11" fmla="*/ 10 h 32"/>
                <a:gd name="T12" fmla="*/ 53 w 60"/>
                <a:gd name="T13" fmla="*/ 4 h 32"/>
                <a:gd name="T14" fmla="*/ 47 w 60"/>
                <a:gd name="T15" fmla="*/ 4 h 32"/>
                <a:gd name="T16" fmla="*/ 38 w 60"/>
                <a:gd name="T17" fmla="*/ 0 h 32"/>
                <a:gd name="T18" fmla="*/ 36 w 60"/>
                <a:gd name="T19" fmla="*/ 0 h 32"/>
                <a:gd name="T20" fmla="*/ 30 w 60"/>
                <a:gd name="T21" fmla="*/ 0 h 32"/>
                <a:gd name="T22" fmla="*/ 23 w 60"/>
                <a:gd name="T23" fmla="*/ 4 h 32"/>
                <a:gd name="T24" fmla="*/ 17 w 60"/>
                <a:gd name="T25" fmla="*/ 6 h 32"/>
                <a:gd name="T26" fmla="*/ 9 w 60"/>
                <a:gd name="T27" fmla="*/ 0 h 32"/>
                <a:gd name="T28" fmla="*/ 2 w 60"/>
                <a:gd name="T29" fmla="*/ 2 h 32"/>
                <a:gd name="T30" fmla="*/ 0 w 60"/>
                <a:gd name="T31" fmla="*/ 6 h 32"/>
                <a:gd name="T32" fmla="*/ 0 w 60"/>
                <a:gd name="T33" fmla="*/ 13 h 32"/>
                <a:gd name="T34" fmla="*/ 9 w 60"/>
                <a:gd name="T35" fmla="*/ 19 h 32"/>
                <a:gd name="T36" fmla="*/ 23 w 60"/>
                <a:gd name="T37" fmla="*/ 21 h 32"/>
                <a:gd name="T38" fmla="*/ 23 w 60"/>
                <a:gd name="T39" fmla="*/ 21 h 32"/>
                <a:gd name="T40" fmla="*/ 26 w 60"/>
                <a:gd name="T41" fmla="*/ 27 h 32"/>
                <a:gd name="T42" fmla="*/ 34 w 60"/>
                <a:gd name="T4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2">
                  <a:moveTo>
                    <a:pt x="34" y="32"/>
                  </a:moveTo>
                  <a:lnTo>
                    <a:pt x="38" y="30"/>
                  </a:lnTo>
                  <a:lnTo>
                    <a:pt x="45" y="23"/>
                  </a:lnTo>
                  <a:lnTo>
                    <a:pt x="51" y="21"/>
                  </a:lnTo>
                  <a:lnTo>
                    <a:pt x="55" y="19"/>
                  </a:lnTo>
                  <a:lnTo>
                    <a:pt x="60" y="10"/>
                  </a:lnTo>
                  <a:lnTo>
                    <a:pt x="53" y="4"/>
                  </a:lnTo>
                  <a:lnTo>
                    <a:pt x="47" y="4"/>
                  </a:lnTo>
                  <a:lnTo>
                    <a:pt x="38" y="0"/>
                  </a:lnTo>
                  <a:lnTo>
                    <a:pt x="36" y="0"/>
                  </a:lnTo>
                  <a:lnTo>
                    <a:pt x="30" y="0"/>
                  </a:lnTo>
                  <a:lnTo>
                    <a:pt x="23" y="4"/>
                  </a:lnTo>
                  <a:lnTo>
                    <a:pt x="17" y="6"/>
                  </a:lnTo>
                  <a:lnTo>
                    <a:pt x="9" y="0"/>
                  </a:lnTo>
                  <a:lnTo>
                    <a:pt x="2" y="2"/>
                  </a:lnTo>
                  <a:lnTo>
                    <a:pt x="0" y="6"/>
                  </a:lnTo>
                  <a:lnTo>
                    <a:pt x="0" y="13"/>
                  </a:lnTo>
                  <a:lnTo>
                    <a:pt x="9" y="19"/>
                  </a:lnTo>
                  <a:lnTo>
                    <a:pt x="23" y="21"/>
                  </a:lnTo>
                  <a:lnTo>
                    <a:pt x="23" y="21"/>
                  </a:lnTo>
                  <a:lnTo>
                    <a:pt x="26" y="27"/>
                  </a:lnTo>
                  <a:lnTo>
                    <a:pt x="34"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962"/>
            <p:cNvSpPr>
              <a:spLocks/>
            </p:cNvSpPr>
            <p:nvPr/>
          </p:nvSpPr>
          <p:spPr bwMode="auto">
            <a:xfrm>
              <a:off x="3049588" y="5672138"/>
              <a:ext cx="95250" cy="50800"/>
            </a:xfrm>
            <a:custGeom>
              <a:avLst/>
              <a:gdLst>
                <a:gd name="T0" fmla="*/ 34 w 60"/>
                <a:gd name="T1" fmla="*/ 32 h 32"/>
                <a:gd name="T2" fmla="*/ 38 w 60"/>
                <a:gd name="T3" fmla="*/ 30 h 32"/>
                <a:gd name="T4" fmla="*/ 45 w 60"/>
                <a:gd name="T5" fmla="*/ 23 h 32"/>
                <a:gd name="T6" fmla="*/ 51 w 60"/>
                <a:gd name="T7" fmla="*/ 21 h 32"/>
                <a:gd name="T8" fmla="*/ 55 w 60"/>
                <a:gd name="T9" fmla="*/ 19 h 32"/>
                <a:gd name="T10" fmla="*/ 60 w 60"/>
                <a:gd name="T11" fmla="*/ 10 h 32"/>
                <a:gd name="T12" fmla="*/ 53 w 60"/>
                <a:gd name="T13" fmla="*/ 4 h 32"/>
                <a:gd name="T14" fmla="*/ 47 w 60"/>
                <a:gd name="T15" fmla="*/ 4 h 32"/>
                <a:gd name="T16" fmla="*/ 38 w 60"/>
                <a:gd name="T17" fmla="*/ 0 h 32"/>
                <a:gd name="T18" fmla="*/ 36 w 60"/>
                <a:gd name="T19" fmla="*/ 0 h 32"/>
                <a:gd name="T20" fmla="*/ 30 w 60"/>
                <a:gd name="T21" fmla="*/ 0 h 32"/>
                <a:gd name="T22" fmla="*/ 23 w 60"/>
                <a:gd name="T23" fmla="*/ 4 h 32"/>
                <a:gd name="T24" fmla="*/ 17 w 60"/>
                <a:gd name="T25" fmla="*/ 6 h 32"/>
                <a:gd name="T26" fmla="*/ 9 w 60"/>
                <a:gd name="T27" fmla="*/ 0 h 32"/>
                <a:gd name="T28" fmla="*/ 2 w 60"/>
                <a:gd name="T29" fmla="*/ 2 h 32"/>
                <a:gd name="T30" fmla="*/ 0 w 60"/>
                <a:gd name="T31" fmla="*/ 6 h 32"/>
                <a:gd name="T32" fmla="*/ 0 w 60"/>
                <a:gd name="T33" fmla="*/ 13 h 32"/>
                <a:gd name="T34" fmla="*/ 9 w 60"/>
                <a:gd name="T35" fmla="*/ 19 h 32"/>
                <a:gd name="T36" fmla="*/ 23 w 60"/>
                <a:gd name="T37" fmla="*/ 21 h 32"/>
                <a:gd name="T38" fmla="*/ 23 w 60"/>
                <a:gd name="T39" fmla="*/ 21 h 32"/>
                <a:gd name="T40" fmla="*/ 26 w 60"/>
                <a:gd name="T41" fmla="*/ 27 h 32"/>
                <a:gd name="T42" fmla="*/ 34 w 60"/>
                <a:gd name="T4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2">
                  <a:moveTo>
                    <a:pt x="34" y="32"/>
                  </a:moveTo>
                  <a:lnTo>
                    <a:pt x="38" y="30"/>
                  </a:lnTo>
                  <a:lnTo>
                    <a:pt x="45" y="23"/>
                  </a:lnTo>
                  <a:lnTo>
                    <a:pt x="51" y="21"/>
                  </a:lnTo>
                  <a:lnTo>
                    <a:pt x="55" y="19"/>
                  </a:lnTo>
                  <a:lnTo>
                    <a:pt x="60" y="10"/>
                  </a:lnTo>
                  <a:lnTo>
                    <a:pt x="53" y="4"/>
                  </a:lnTo>
                  <a:lnTo>
                    <a:pt x="47" y="4"/>
                  </a:lnTo>
                  <a:lnTo>
                    <a:pt x="38" y="0"/>
                  </a:lnTo>
                  <a:lnTo>
                    <a:pt x="36" y="0"/>
                  </a:lnTo>
                  <a:lnTo>
                    <a:pt x="30" y="0"/>
                  </a:lnTo>
                  <a:lnTo>
                    <a:pt x="23" y="4"/>
                  </a:lnTo>
                  <a:lnTo>
                    <a:pt x="17" y="6"/>
                  </a:lnTo>
                  <a:lnTo>
                    <a:pt x="9" y="0"/>
                  </a:lnTo>
                  <a:lnTo>
                    <a:pt x="2" y="2"/>
                  </a:lnTo>
                  <a:lnTo>
                    <a:pt x="0" y="6"/>
                  </a:lnTo>
                  <a:lnTo>
                    <a:pt x="0" y="13"/>
                  </a:lnTo>
                  <a:lnTo>
                    <a:pt x="9" y="19"/>
                  </a:lnTo>
                  <a:lnTo>
                    <a:pt x="23" y="21"/>
                  </a:lnTo>
                  <a:lnTo>
                    <a:pt x="23" y="21"/>
                  </a:lnTo>
                  <a:lnTo>
                    <a:pt x="26" y="27"/>
                  </a:lnTo>
                  <a:lnTo>
                    <a:pt x="34" y="32"/>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7" name="Freeform 964"/>
            <p:cNvSpPr>
              <a:spLocks/>
            </p:cNvSpPr>
            <p:nvPr/>
          </p:nvSpPr>
          <p:spPr bwMode="auto">
            <a:xfrm>
              <a:off x="3187700" y="5738813"/>
              <a:ext cx="163513" cy="166688"/>
            </a:xfrm>
            <a:custGeom>
              <a:avLst/>
              <a:gdLst>
                <a:gd name="T0" fmla="*/ 45 w 103"/>
                <a:gd name="T1" fmla="*/ 105 h 105"/>
                <a:gd name="T2" fmla="*/ 54 w 103"/>
                <a:gd name="T3" fmla="*/ 105 h 105"/>
                <a:gd name="T4" fmla="*/ 56 w 103"/>
                <a:gd name="T5" fmla="*/ 96 h 105"/>
                <a:gd name="T6" fmla="*/ 56 w 103"/>
                <a:gd name="T7" fmla="*/ 90 h 105"/>
                <a:gd name="T8" fmla="*/ 62 w 103"/>
                <a:gd name="T9" fmla="*/ 83 h 105"/>
                <a:gd name="T10" fmla="*/ 66 w 103"/>
                <a:gd name="T11" fmla="*/ 77 h 105"/>
                <a:gd name="T12" fmla="*/ 71 w 103"/>
                <a:gd name="T13" fmla="*/ 71 h 105"/>
                <a:gd name="T14" fmla="*/ 77 w 103"/>
                <a:gd name="T15" fmla="*/ 68 h 105"/>
                <a:gd name="T16" fmla="*/ 83 w 103"/>
                <a:gd name="T17" fmla="*/ 64 h 105"/>
                <a:gd name="T18" fmla="*/ 92 w 103"/>
                <a:gd name="T19" fmla="*/ 60 h 105"/>
                <a:gd name="T20" fmla="*/ 96 w 103"/>
                <a:gd name="T21" fmla="*/ 51 h 105"/>
                <a:gd name="T22" fmla="*/ 96 w 103"/>
                <a:gd name="T23" fmla="*/ 49 h 105"/>
                <a:gd name="T24" fmla="*/ 103 w 103"/>
                <a:gd name="T25" fmla="*/ 43 h 105"/>
                <a:gd name="T26" fmla="*/ 100 w 103"/>
                <a:gd name="T27" fmla="*/ 37 h 105"/>
                <a:gd name="T28" fmla="*/ 92 w 103"/>
                <a:gd name="T29" fmla="*/ 34 h 105"/>
                <a:gd name="T30" fmla="*/ 86 w 103"/>
                <a:gd name="T31" fmla="*/ 28 h 105"/>
                <a:gd name="T32" fmla="*/ 79 w 103"/>
                <a:gd name="T33" fmla="*/ 26 h 105"/>
                <a:gd name="T34" fmla="*/ 73 w 103"/>
                <a:gd name="T35" fmla="*/ 20 h 105"/>
                <a:gd name="T36" fmla="*/ 68 w 103"/>
                <a:gd name="T37" fmla="*/ 15 h 105"/>
                <a:gd name="T38" fmla="*/ 60 w 103"/>
                <a:gd name="T39" fmla="*/ 9 h 105"/>
                <a:gd name="T40" fmla="*/ 39 w 103"/>
                <a:gd name="T41" fmla="*/ 7 h 105"/>
                <a:gd name="T42" fmla="*/ 30 w 103"/>
                <a:gd name="T43" fmla="*/ 5 h 105"/>
                <a:gd name="T44" fmla="*/ 22 w 103"/>
                <a:gd name="T45" fmla="*/ 7 h 105"/>
                <a:gd name="T46" fmla="*/ 15 w 103"/>
                <a:gd name="T47" fmla="*/ 5 h 105"/>
                <a:gd name="T48" fmla="*/ 7 w 103"/>
                <a:gd name="T49" fmla="*/ 0 h 105"/>
                <a:gd name="T50" fmla="*/ 2 w 103"/>
                <a:gd name="T51" fmla="*/ 0 h 105"/>
                <a:gd name="T52" fmla="*/ 0 w 103"/>
                <a:gd name="T53" fmla="*/ 9 h 105"/>
                <a:gd name="T54" fmla="*/ 2 w 103"/>
                <a:gd name="T55" fmla="*/ 15 h 105"/>
                <a:gd name="T56" fmla="*/ 11 w 103"/>
                <a:gd name="T57" fmla="*/ 22 h 105"/>
                <a:gd name="T58" fmla="*/ 9 w 103"/>
                <a:gd name="T59" fmla="*/ 28 h 105"/>
                <a:gd name="T60" fmla="*/ 7 w 103"/>
                <a:gd name="T61" fmla="*/ 37 h 105"/>
                <a:gd name="T62" fmla="*/ 7 w 103"/>
                <a:gd name="T63" fmla="*/ 37 h 105"/>
                <a:gd name="T64" fmla="*/ 0 w 103"/>
                <a:gd name="T65" fmla="*/ 45 h 105"/>
                <a:gd name="T66" fmla="*/ 0 w 103"/>
                <a:gd name="T67" fmla="*/ 51 h 105"/>
                <a:gd name="T68" fmla="*/ 7 w 103"/>
                <a:gd name="T69" fmla="*/ 58 h 105"/>
                <a:gd name="T70" fmla="*/ 11 w 103"/>
                <a:gd name="T71" fmla="*/ 62 h 105"/>
                <a:gd name="T72" fmla="*/ 17 w 103"/>
                <a:gd name="T73" fmla="*/ 68 h 105"/>
                <a:gd name="T74" fmla="*/ 17 w 103"/>
                <a:gd name="T75" fmla="*/ 71 h 105"/>
                <a:gd name="T76" fmla="*/ 22 w 103"/>
                <a:gd name="T77" fmla="*/ 77 h 105"/>
                <a:gd name="T78" fmla="*/ 24 w 103"/>
                <a:gd name="T79" fmla="*/ 83 h 105"/>
                <a:gd name="T80" fmla="*/ 26 w 103"/>
                <a:gd name="T81" fmla="*/ 98 h 105"/>
                <a:gd name="T82" fmla="*/ 32 w 103"/>
                <a:gd name="T83" fmla="*/ 103 h 105"/>
                <a:gd name="T84" fmla="*/ 39 w 103"/>
                <a:gd name="T85" fmla="*/ 103 h 105"/>
                <a:gd name="T86" fmla="*/ 45 w 103"/>
                <a:gd name="T87" fmla="*/ 105 h 105"/>
                <a:gd name="T88" fmla="*/ 45 w 103"/>
                <a:gd name="T8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05">
                  <a:moveTo>
                    <a:pt x="45" y="105"/>
                  </a:moveTo>
                  <a:lnTo>
                    <a:pt x="54" y="105"/>
                  </a:lnTo>
                  <a:lnTo>
                    <a:pt x="56" y="96"/>
                  </a:lnTo>
                  <a:lnTo>
                    <a:pt x="56" y="90"/>
                  </a:lnTo>
                  <a:lnTo>
                    <a:pt x="62" y="83"/>
                  </a:lnTo>
                  <a:lnTo>
                    <a:pt x="66" y="77"/>
                  </a:lnTo>
                  <a:lnTo>
                    <a:pt x="71" y="71"/>
                  </a:lnTo>
                  <a:lnTo>
                    <a:pt x="77" y="68"/>
                  </a:lnTo>
                  <a:lnTo>
                    <a:pt x="83" y="64"/>
                  </a:lnTo>
                  <a:lnTo>
                    <a:pt x="92" y="60"/>
                  </a:lnTo>
                  <a:lnTo>
                    <a:pt x="96" y="51"/>
                  </a:lnTo>
                  <a:lnTo>
                    <a:pt x="96" y="49"/>
                  </a:lnTo>
                  <a:lnTo>
                    <a:pt x="103" y="43"/>
                  </a:lnTo>
                  <a:lnTo>
                    <a:pt x="100" y="37"/>
                  </a:lnTo>
                  <a:lnTo>
                    <a:pt x="92" y="34"/>
                  </a:lnTo>
                  <a:lnTo>
                    <a:pt x="86" y="28"/>
                  </a:lnTo>
                  <a:lnTo>
                    <a:pt x="79" y="26"/>
                  </a:lnTo>
                  <a:lnTo>
                    <a:pt x="73" y="20"/>
                  </a:lnTo>
                  <a:lnTo>
                    <a:pt x="68" y="15"/>
                  </a:lnTo>
                  <a:lnTo>
                    <a:pt x="60" y="9"/>
                  </a:lnTo>
                  <a:lnTo>
                    <a:pt x="39" y="7"/>
                  </a:lnTo>
                  <a:lnTo>
                    <a:pt x="30" y="5"/>
                  </a:lnTo>
                  <a:lnTo>
                    <a:pt x="22" y="7"/>
                  </a:lnTo>
                  <a:lnTo>
                    <a:pt x="15" y="5"/>
                  </a:lnTo>
                  <a:lnTo>
                    <a:pt x="7" y="0"/>
                  </a:lnTo>
                  <a:lnTo>
                    <a:pt x="2" y="0"/>
                  </a:lnTo>
                  <a:lnTo>
                    <a:pt x="0" y="9"/>
                  </a:lnTo>
                  <a:lnTo>
                    <a:pt x="2" y="15"/>
                  </a:lnTo>
                  <a:lnTo>
                    <a:pt x="11" y="22"/>
                  </a:lnTo>
                  <a:lnTo>
                    <a:pt x="9" y="28"/>
                  </a:lnTo>
                  <a:lnTo>
                    <a:pt x="7" y="37"/>
                  </a:lnTo>
                  <a:lnTo>
                    <a:pt x="7" y="37"/>
                  </a:lnTo>
                  <a:lnTo>
                    <a:pt x="0" y="45"/>
                  </a:lnTo>
                  <a:lnTo>
                    <a:pt x="0" y="51"/>
                  </a:lnTo>
                  <a:lnTo>
                    <a:pt x="7" y="58"/>
                  </a:lnTo>
                  <a:lnTo>
                    <a:pt x="11" y="62"/>
                  </a:lnTo>
                  <a:lnTo>
                    <a:pt x="17" y="68"/>
                  </a:lnTo>
                  <a:lnTo>
                    <a:pt x="17" y="71"/>
                  </a:lnTo>
                  <a:lnTo>
                    <a:pt x="22" y="77"/>
                  </a:lnTo>
                  <a:lnTo>
                    <a:pt x="24" y="83"/>
                  </a:lnTo>
                  <a:lnTo>
                    <a:pt x="26" y="98"/>
                  </a:lnTo>
                  <a:lnTo>
                    <a:pt x="32" y="103"/>
                  </a:lnTo>
                  <a:lnTo>
                    <a:pt x="39" y="103"/>
                  </a:lnTo>
                  <a:lnTo>
                    <a:pt x="45" y="105"/>
                  </a:lnTo>
                  <a:lnTo>
                    <a:pt x="45" y="105"/>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68" name="Freeform 975"/>
          <p:cNvSpPr>
            <a:spLocks/>
          </p:cNvSpPr>
          <p:nvPr/>
        </p:nvSpPr>
        <p:spPr bwMode="auto">
          <a:xfrm>
            <a:off x="606425" y="2476621"/>
            <a:ext cx="1149350" cy="1930400"/>
          </a:xfrm>
          <a:custGeom>
            <a:avLst/>
            <a:gdLst>
              <a:gd name="T0" fmla="*/ 59 w 724"/>
              <a:gd name="T1" fmla="*/ 36 h 1216"/>
              <a:gd name="T2" fmla="*/ 63 w 724"/>
              <a:gd name="T3" fmla="*/ 0 h 1216"/>
              <a:gd name="T4" fmla="*/ 338 w 724"/>
              <a:gd name="T5" fmla="*/ 343 h 1216"/>
              <a:gd name="T6" fmla="*/ 692 w 724"/>
              <a:gd name="T7" fmla="*/ 971 h 1216"/>
              <a:gd name="T8" fmla="*/ 704 w 724"/>
              <a:gd name="T9" fmla="*/ 1009 h 1216"/>
              <a:gd name="T10" fmla="*/ 724 w 724"/>
              <a:gd name="T11" fmla="*/ 1048 h 1216"/>
              <a:gd name="T12" fmla="*/ 683 w 724"/>
              <a:gd name="T13" fmla="*/ 1080 h 1216"/>
              <a:gd name="T14" fmla="*/ 672 w 724"/>
              <a:gd name="T15" fmla="*/ 1122 h 1216"/>
              <a:gd name="T16" fmla="*/ 651 w 724"/>
              <a:gd name="T17" fmla="*/ 1158 h 1216"/>
              <a:gd name="T18" fmla="*/ 657 w 724"/>
              <a:gd name="T19" fmla="*/ 1182 h 1216"/>
              <a:gd name="T20" fmla="*/ 657 w 724"/>
              <a:gd name="T21" fmla="*/ 1210 h 1216"/>
              <a:gd name="T22" fmla="*/ 640 w 724"/>
              <a:gd name="T23" fmla="*/ 1214 h 1216"/>
              <a:gd name="T24" fmla="*/ 410 w 724"/>
              <a:gd name="T25" fmla="*/ 1182 h 1216"/>
              <a:gd name="T26" fmla="*/ 406 w 724"/>
              <a:gd name="T27" fmla="*/ 1169 h 1216"/>
              <a:gd name="T28" fmla="*/ 408 w 724"/>
              <a:gd name="T29" fmla="*/ 1139 h 1216"/>
              <a:gd name="T30" fmla="*/ 372 w 724"/>
              <a:gd name="T31" fmla="*/ 1063 h 1216"/>
              <a:gd name="T32" fmla="*/ 344 w 724"/>
              <a:gd name="T33" fmla="*/ 1033 h 1216"/>
              <a:gd name="T34" fmla="*/ 325 w 724"/>
              <a:gd name="T35" fmla="*/ 1026 h 1216"/>
              <a:gd name="T36" fmla="*/ 319 w 724"/>
              <a:gd name="T37" fmla="*/ 997 h 1216"/>
              <a:gd name="T38" fmla="*/ 259 w 724"/>
              <a:gd name="T39" fmla="*/ 954 h 1216"/>
              <a:gd name="T40" fmla="*/ 219 w 724"/>
              <a:gd name="T41" fmla="*/ 931 h 1216"/>
              <a:gd name="T42" fmla="*/ 185 w 724"/>
              <a:gd name="T43" fmla="*/ 914 h 1216"/>
              <a:gd name="T44" fmla="*/ 146 w 724"/>
              <a:gd name="T45" fmla="*/ 894 h 1216"/>
              <a:gd name="T46" fmla="*/ 155 w 724"/>
              <a:gd name="T47" fmla="*/ 865 h 1216"/>
              <a:gd name="T48" fmla="*/ 157 w 724"/>
              <a:gd name="T49" fmla="*/ 824 h 1216"/>
              <a:gd name="T50" fmla="*/ 151 w 724"/>
              <a:gd name="T51" fmla="*/ 803 h 1216"/>
              <a:gd name="T52" fmla="*/ 123 w 724"/>
              <a:gd name="T53" fmla="*/ 760 h 1216"/>
              <a:gd name="T54" fmla="*/ 110 w 724"/>
              <a:gd name="T55" fmla="*/ 715 h 1216"/>
              <a:gd name="T56" fmla="*/ 85 w 724"/>
              <a:gd name="T57" fmla="*/ 673 h 1216"/>
              <a:gd name="T58" fmla="*/ 104 w 724"/>
              <a:gd name="T59" fmla="*/ 630 h 1216"/>
              <a:gd name="T60" fmla="*/ 91 w 724"/>
              <a:gd name="T61" fmla="*/ 600 h 1216"/>
              <a:gd name="T62" fmla="*/ 68 w 724"/>
              <a:gd name="T63" fmla="*/ 558 h 1216"/>
              <a:gd name="T64" fmla="*/ 68 w 724"/>
              <a:gd name="T65" fmla="*/ 524 h 1216"/>
              <a:gd name="T66" fmla="*/ 85 w 724"/>
              <a:gd name="T67" fmla="*/ 496 h 1216"/>
              <a:gd name="T68" fmla="*/ 83 w 724"/>
              <a:gd name="T69" fmla="*/ 522 h 1216"/>
              <a:gd name="T70" fmla="*/ 108 w 724"/>
              <a:gd name="T71" fmla="*/ 543 h 1216"/>
              <a:gd name="T72" fmla="*/ 95 w 724"/>
              <a:gd name="T73" fmla="*/ 505 h 1216"/>
              <a:gd name="T74" fmla="*/ 93 w 724"/>
              <a:gd name="T75" fmla="*/ 477 h 1216"/>
              <a:gd name="T76" fmla="*/ 125 w 724"/>
              <a:gd name="T77" fmla="*/ 479 h 1216"/>
              <a:gd name="T78" fmla="*/ 172 w 724"/>
              <a:gd name="T79" fmla="*/ 496 h 1216"/>
              <a:gd name="T80" fmla="*/ 146 w 724"/>
              <a:gd name="T81" fmla="*/ 485 h 1216"/>
              <a:gd name="T82" fmla="*/ 134 w 724"/>
              <a:gd name="T83" fmla="*/ 481 h 1216"/>
              <a:gd name="T84" fmla="*/ 108 w 724"/>
              <a:gd name="T85" fmla="*/ 473 h 1216"/>
              <a:gd name="T86" fmla="*/ 85 w 724"/>
              <a:gd name="T87" fmla="*/ 468 h 1216"/>
              <a:gd name="T88" fmla="*/ 78 w 724"/>
              <a:gd name="T89" fmla="*/ 494 h 1216"/>
              <a:gd name="T90" fmla="*/ 57 w 724"/>
              <a:gd name="T91" fmla="*/ 466 h 1216"/>
              <a:gd name="T92" fmla="*/ 49 w 724"/>
              <a:gd name="T93" fmla="*/ 449 h 1216"/>
              <a:gd name="T94" fmla="*/ 46 w 724"/>
              <a:gd name="T95" fmla="*/ 426 h 1216"/>
              <a:gd name="T96" fmla="*/ 44 w 724"/>
              <a:gd name="T97" fmla="*/ 413 h 1216"/>
              <a:gd name="T98" fmla="*/ 23 w 724"/>
              <a:gd name="T99" fmla="*/ 370 h 1216"/>
              <a:gd name="T100" fmla="*/ 14 w 724"/>
              <a:gd name="T101" fmla="*/ 324 h 1216"/>
              <a:gd name="T102" fmla="*/ 25 w 724"/>
              <a:gd name="T103" fmla="*/ 264 h 1216"/>
              <a:gd name="T104" fmla="*/ 19 w 724"/>
              <a:gd name="T105" fmla="*/ 221 h 1216"/>
              <a:gd name="T106" fmla="*/ 2 w 724"/>
              <a:gd name="T107" fmla="*/ 179 h 1216"/>
              <a:gd name="T108" fmla="*/ 19 w 724"/>
              <a:gd name="T109" fmla="*/ 136 h 1216"/>
              <a:gd name="T110" fmla="*/ 34 w 724"/>
              <a:gd name="T111" fmla="*/ 119 h 1216"/>
              <a:gd name="T112" fmla="*/ 57 w 724"/>
              <a:gd name="T113" fmla="*/ 6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1216">
                <a:moveTo>
                  <a:pt x="57" y="66"/>
                </a:moveTo>
                <a:lnTo>
                  <a:pt x="59" y="53"/>
                </a:lnTo>
                <a:lnTo>
                  <a:pt x="61" y="51"/>
                </a:lnTo>
                <a:lnTo>
                  <a:pt x="59" y="36"/>
                </a:lnTo>
                <a:lnTo>
                  <a:pt x="61" y="30"/>
                </a:lnTo>
                <a:lnTo>
                  <a:pt x="55" y="21"/>
                </a:lnTo>
                <a:lnTo>
                  <a:pt x="59" y="15"/>
                </a:lnTo>
                <a:lnTo>
                  <a:pt x="63" y="0"/>
                </a:lnTo>
                <a:lnTo>
                  <a:pt x="68" y="0"/>
                </a:lnTo>
                <a:lnTo>
                  <a:pt x="249" y="49"/>
                </a:lnTo>
                <a:lnTo>
                  <a:pt x="400" y="89"/>
                </a:lnTo>
                <a:lnTo>
                  <a:pt x="338" y="343"/>
                </a:lnTo>
                <a:lnTo>
                  <a:pt x="321" y="417"/>
                </a:lnTo>
                <a:lnTo>
                  <a:pt x="583" y="801"/>
                </a:lnTo>
                <a:lnTo>
                  <a:pt x="694" y="965"/>
                </a:lnTo>
                <a:lnTo>
                  <a:pt x="692" y="971"/>
                </a:lnTo>
                <a:lnTo>
                  <a:pt x="692" y="977"/>
                </a:lnTo>
                <a:lnTo>
                  <a:pt x="700" y="994"/>
                </a:lnTo>
                <a:lnTo>
                  <a:pt x="702" y="1003"/>
                </a:lnTo>
                <a:lnTo>
                  <a:pt x="704" y="1009"/>
                </a:lnTo>
                <a:lnTo>
                  <a:pt x="706" y="1018"/>
                </a:lnTo>
                <a:lnTo>
                  <a:pt x="706" y="1026"/>
                </a:lnTo>
                <a:lnTo>
                  <a:pt x="719" y="1041"/>
                </a:lnTo>
                <a:lnTo>
                  <a:pt x="724" y="1048"/>
                </a:lnTo>
                <a:lnTo>
                  <a:pt x="719" y="1054"/>
                </a:lnTo>
                <a:lnTo>
                  <a:pt x="694" y="1067"/>
                </a:lnTo>
                <a:lnTo>
                  <a:pt x="689" y="1075"/>
                </a:lnTo>
                <a:lnTo>
                  <a:pt x="683" y="1080"/>
                </a:lnTo>
                <a:lnTo>
                  <a:pt x="681" y="1092"/>
                </a:lnTo>
                <a:lnTo>
                  <a:pt x="679" y="1105"/>
                </a:lnTo>
                <a:lnTo>
                  <a:pt x="675" y="1114"/>
                </a:lnTo>
                <a:lnTo>
                  <a:pt x="672" y="1122"/>
                </a:lnTo>
                <a:lnTo>
                  <a:pt x="660" y="1137"/>
                </a:lnTo>
                <a:lnTo>
                  <a:pt x="653" y="1144"/>
                </a:lnTo>
                <a:lnTo>
                  <a:pt x="649" y="1150"/>
                </a:lnTo>
                <a:lnTo>
                  <a:pt x="651" y="1158"/>
                </a:lnTo>
                <a:lnTo>
                  <a:pt x="651" y="1165"/>
                </a:lnTo>
                <a:lnTo>
                  <a:pt x="647" y="1173"/>
                </a:lnTo>
                <a:lnTo>
                  <a:pt x="649" y="1180"/>
                </a:lnTo>
                <a:lnTo>
                  <a:pt x="657" y="1182"/>
                </a:lnTo>
                <a:lnTo>
                  <a:pt x="664" y="1186"/>
                </a:lnTo>
                <a:lnTo>
                  <a:pt x="664" y="1193"/>
                </a:lnTo>
                <a:lnTo>
                  <a:pt x="664" y="1205"/>
                </a:lnTo>
                <a:lnTo>
                  <a:pt x="657" y="1210"/>
                </a:lnTo>
                <a:lnTo>
                  <a:pt x="655" y="1216"/>
                </a:lnTo>
                <a:lnTo>
                  <a:pt x="647" y="1216"/>
                </a:lnTo>
                <a:lnTo>
                  <a:pt x="645" y="1214"/>
                </a:lnTo>
                <a:lnTo>
                  <a:pt x="640" y="1214"/>
                </a:lnTo>
                <a:lnTo>
                  <a:pt x="638" y="1214"/>
                </a:lnTo>
                <a:lnTo>
                  <a:pt x="415" y="1193"/>
                </a:lnTo>
                <a:lnTo>
                  <a:pt x="413" y="1190"/>
                </a:lnTo>
                <a:lnTo>
                  <a:pt x="410" y="1182"/>
                </a:lnTo>
                <a:lnTo>
                  <a:pt x="406" y="1173"/>
                </a:lnTo>
                <a:lnTo>
                  <a:pt x="410" y="1182"/>
                </a:lnTo>
                <a:lnTo>
                  <a:pt x="413" y="1173"/>
                </a:lnTo>
                <a:lnTo>
                  <a:pt x="406" y="1169"/>
                </a:lnTo>
                <a:lnTo>
                  <a:pt x="404" y="1176"/>
                </a:lnTo>
                <a:lnTo>
                  <a:pt x="404" y="1167"/>
                </a:lnTo>
                <a:lnTo>
                  <a:pt x="406" y="1152"/>
                </a:lnTo>
                <a:lnTo>
                  <a:pt x="408" y="1139"/>
                </a:lnTo>
                <a:lnTo>
                  <a:pt x="406" y="1124"/>
                </a:lnTo>
                <a:lnTo>
                  <a:pt x="402" y="1107"/>
                </a:lnTo>
                <a:lnTo>
                  <a:pt x="396" y="1092"/>
                </a:lnTo>
                <a:lnTo>
                  <a:pt x="372" y="1063"/>
                </a:lnTo>
                <a:lnTo>
                  <a:pt x="364" y="1056"/>
                </a:lnTo>
                <a:lnTo>
                  <a:pt x="359" y="1050"/>
                </a:lnTo>
                <a:lnTo>
                  <a:pt x="351" y="1037"/>
                </a:lnTo>
                <a:lnTo>
                  <a:pt x="344" y="1033"/>
                </a:lnTo>
                <a:lnTo>
                  <a:pt x="336" y="1033"/>
                </a:lnTo>
                <a:lnTo>
                  <a:pt x="334" y="1037"/>
                </a:lnTo>
                <a:lnTo>
                  <a:pt x="325" y="1033"/>
                </a:lnTo>
                <a:lnTo>
                  <a:pt x="325" y="1026"/>
                </a:lnTo>
                <a:lnTo>
                  <a:pt x="327" y="1018"/>
                </a:lnTo>
                <a:lnTo>
                  <a:pt x="327" y="1012"/>
                </a:lnTo>
                <a:lnTo>
                  <a:pt x="321" y="997"/>
                </a:lnTo>
                <a:lnTo>
                  <a:pt x="319" y="997"/>
                </a:lnTo>
                <a:lnTo>
                  <a:pt x="291" y="990"/>
                </a:lnTo>
                <a:lnTo>
                  <a:pt x="276" y="982"/>
                </a:lnTo>
                <a:lnTo>
                  <a:pt x="261" y="969"/>
                </a:lnTo>
                <a:lnTo>
                  <a:pt x="259" y="954"/>
                </a:lnTo>
                <a:lnTo>
                  <a:pt x="251" y="948"/>
                </a:lnTo>
                <a:lnTo>
                  <a:pt x="247" y="941"/>
                </a:lnTo>
                <a:lnTo>
                  <a:pt x="234" y="933"/>
                </a:lnTo>
                <a:lnTo>
                  <a:pt x="219" y="931"/>
                </a:lnTo>
                <a:lnTo>
                  <a:pt x="212" y="928"/>
                </a:lnTo>
                <a:lnTo>
                  <a:pt x="200" y="918"/>
                </a:lnTo>
                <a:lnTo>
                  <a:pt x="191" y="916"/>
                </a:lnTo>
                <a:lnTo>
                  <a:pt x="185" y="914"/>
                </a:lnTo>
                <a:lnTo>
                  <a:pt x="163" y="911"/>
                </a:lnTo>
                <a:lnTo>
                  <a:pt x="157" y="903"/>
                </a:lnTo>
                <a:lnTo>
                  <a:pt x="153" y="897"/>
                </a:lnTo>
                <a:lnTo>
                  <a:pt x="146" y="894"/>
                </a:lnTo>
                <a:lnTo>
                  <a:pt x="149" y="886"/>
                </a:lnTo>
                <a:lnTo>
                  <a:pt x="153" y="879"/>
                </a:lnTo>
                <a:lnTo>
                  <a:pt x="151" y="871"/>
                </a:lnTo>
                <a:lnTo>
                  <a:pt x="155" y="865"/>
                </a:lnTo>
                <a:lnTo>
                  <a:pt x="155" y="850"/>
                </a:lnTo>
                <a:lnTo>
                  <a:pt x="161" y="839"/>
                </a:lnTo>
                <a:lnTo>
                  <a:pt x="161" y="833"/>
                </a:lnTo>
                <a:lnTo>
                  <a:pt x="157" y="824"/>
                </a:lnTo>
                <a:lnTo>
                  <a:pt x="149" y="822"/>
                </a:lnTo>
                <a:lnTo>
                  <a:pt x="144" y="816"/>
                </a:lnTo>
                <a:lnTo>
                  <a:pt x="144" y="807"/>
                </a:lnTo>
                <a:lnTo>
                  <a:pt x="151" y="803"/>
                </a:lnTo>
                <a:lnTo>
                  <a:pt x="149" y="794"/>
                </a:lnTo>
                <a:lnTo>
                  <a:pt x="136" y="781"/>
                </a:lnTo>
                <a:lnTo>
                  <a:pt x="132" y="767"/>
                </a:lnTo>
                <a:lnTo>
                  <a:pt x="123" y="760"/>
                </a:lnTo>
                <a:lnTo>
                  <a:pt x="121" y="752"/>
                </a:lnTo>
                <a:lnTo>
                  <a:pt x="119" y="745"/>
                </a:lnTo>
                <a:lnTo>
                  <a:pt x="112" y="730"/>
                </a:lnTo>
                <a:lnTo>
                  <a:pt x="110" y="715"/>
                </a:lnTo>
                <a:lnTo>
                  <a:pt x="104" y="709"/>
                </a:lnTo>
                <a:lnTo>
                  <a:pt x="100" y="696"/>
                </a:lnTo>
                <a:lnTo>
                  <a:pt x="89" y="681"/>
                </a:lnTo>
                <a:lnTo>
                  <a:pt x="85" y="673"/>
                </a:lnTo>
                <a:lnTo>
                  <a:pt x="87" y="658"/>
                </a:lnTo>
                <a:lnTo>
                  <a:pt x="87" y="643"/>
                </a:lnTo>
                <a:lnTo>
                  <a:pt x="102" y="637"/>
                </a:lnTo>
                <a:lnTo>
                  <a:pt x="104" y="630"/>
                </a:lnTo>
                <a:lnTo>
                  <a:pt x="108" y="630"/>
                </a:lnTo>
                <a:lnTo>
                  <a:pt x="108" y="615"/>
                </a:lnTo>
                <a:lnTo>
                  <a:pt x="104" y="600"/>
                </a:lnTo>
                <a:lnTo>
                  <a:pt x="91" y="600"/>
                </a:lnTo>
                <a:lnTo>
                  <a:pt x="83" y="594"/>
                </a:lnTo>
                <a:lnTo>
                  <a:pt x="70" y="573"/>
                </a:lnTo>
                <a:lnTo>
                  <a:pt x="68" y="564"/>
                </a:lnTo>
                <a:lnTo>
                  <a:pt x="68" y="558"/>
                </a:lnTo>
                <a:lnTo>
                  <a:pt x="70" y="554"/>
                </a:lnTo>
                <a:lnTo>
                  <a:pt x="72" y="547"/>
                </a:lnTo>
                <a:lnTo>
                  <a:pt x="72" y="532"/>
                </a:lnTo>
                <a:lnTo>
                  <a:pt x="68" y="524"/>
                </a:lnTo>
                <a:lnTo>
                  <a:pt x="74" y="511"/>
                </a:lnTo>
                <a:lnTo>
                  <a:pt x="74" y="502"/>
                </a:lnTo>
                <a:lnTo>
                  <a:pt x="78" y="496"/>
                </a:lnTo>
                <a:lnTo>
                  <a:pt x="85" y="496"/>
                </a:lnTo>
                <a:lnTo>
                  <a:pt x="87" y="500"/>
                </a:lnTo>
                <a:lnTo>
                  <a:pt x="87" y="507"/>
                </a:lnTo>
                <a:lnTo>
                  <a:pt x="83" y="515"/>
                </a:lnTo>
                <a:lnTo>
                  <a:pt x="83" y="522"/>
                </a:lnTo>
                <a:lnTo>
                  <a:pt x="89" y="526"/>
                </a:lnTo>
                <a:lnTo>
                  <a:pt x="93" y="534"/>
                </a:lnTo>
                <a:lnTo>
                  <a:pt x="100" y="543"/>
                </a:lnTo>
                <a:lnTo>
                  <a:pt x="108" y="543"/>
                </a:lnTo>
                <a:lnTo>
                  <a:pt x="102" y="537"/>
                </a:lnTo>
                <a:lnTo>
                  <a:pt x="102" y="522"/>
                </a:lnTo>
                <a:lnTo>
                  <a:pt x="100" y="509"/>
                </a:lnTo>
                <a:lnTo>
                  <a:pt x="95" y="505"/>
                </a:lnTo>
                <a:lnTo>
                  <a:pt x="93" y="498"/>
                </a:lnTo>
                <a:lnTo>
                  <a:pt x="95" y="492"/>
                </a:lnTo>
                <a:lnTo>
                  <a:pt x="91" y="483"/>
                </a:lnTo>
                <a:lnTo>
                  <a:pt x="93" y="477"/>
                </a:lnTo>
                <a:lnTo>
                  <a:pt x="102" y="477"/>
                </a:lnTo>
                <a:lnTo>
                  <a:pt x="108" y="473"/>
                </a:lnTo>
                <a:lnTo>
                  <a:pt x="115" y="479"/>
                </a:lnTo>
                <a:lnTo>
                  <a:pt x="125" y="479"/>
                </a:lnTo>
                <a:lnTo>
                  <a:pt x="146" y="490"/>
                </a:lnTo>
                <a:lnTo>
                  <a:pt x="161" y="483"/>
                </a:lnTo>
                <a:lnTo>
                  <a:pt x="172" y="498"/>
                </a:lnTo>
                <a:lnTo>
                  <a:pt x="172" y="496"/>
                </a:lnTo>
                <a:lnTo>
                  <a:pt x="168" y="490"/>
                </a:lnTo>
                <a:lnTo>
                  <a:pt x="161" y="483"/>
                </a:lnTo>
                <a:lnTo>
                  <a:pt x="153" y="485"/>
                </a:lnTo>
                <a:lnTo>
                  <a:pt x="146" y="485"/>
                </a:lnTo>
                <a:lnTo>
                  <a:pt x="153" y="481"/>
                </a:lnTo>
                <a:lnTo>
                  <a:pt x="155" y="477"/>
                </a:lnTo>
                <a:lnTo>
                  <a:pt x="149" y="481"/>
                </a:lnTo>
                <a:lnTo>
                  <a:pt x="134" y="481"/>
                </a:lnTo>
                <a:lnTo>
                  <a:pt x="127" y="475"/>
                </a:lnTo>
                <a:lnTo>
                  <a:pt x="121" y="473"/>
                </a:lnTo>
                <a:lnTo>
                  <a:pt x="115" y="477"/>
                </a:lnTo>
                <a:lnTo>
                  <a:pt x="108" y="473"/>
                </a:lnTo>
                <a:lnTo>
                  <a:pt x="102" y="466"/>
                </a:lnTo>
                <a:lnTo>
                  <a:pt x="95" y="460"/>
                </a:lnTo>
                <a:lnTo>
                  <a:pt x="89" y="462"/>
                </a:lnTo>
                <a:lnTo>
                  <a:pt x="85" y="468"/>
                </a:lnTo>
                <a:lnTo>
                  <a:pt x="87" y="477"/>
                </a:lnTo>
                <a:lnTo>
                  <a:pt x="80" y="481"/>
                </a:lnTo>
                <a:lnTo>
                  <a:pt x="85" y="490"/>
                </a:lnTo>
                <a:lnTo>
                  <a:pt x="78" y="494"/>
                </a:lnTo>
                <a:lnTo>
                  <a:pt x="70" y="488"/>
                </a:lnTo>
                <a:lnTo>
                  <a:pt x="66" y="479"/>
                </a:lnTo>
                <a:lnTo>
                  <a:pt x="59" y="475"/>
                </a:lnTo>
                <a:lnTo>
                  <a:pt x="57" y="466"/>
                </a:lnTo>
                <a:lnTo>
                  <a:pt x="49" y="460"/>
                </a:lnTo>
                <a:lnTo>
                  <a:pt x="42" y="464"/>
                </a:lnTo>
                <a:lnTo>
                  <a:pt x="44" y="456"/>
                </a:lnTo>
                <a:lnTo>
                  <a:pt x="49" y="449"/>
                </a:lnTo>
                <a:lnTo>
                  <a:pt x="51" y="441"/>
                </a:lnTo>
                <a:lnTo>
                  <a:pt x="55" y="456"/>
                </a:lnTo>
                <a:lnTo>
                  <a:pt x="53" y="441"/>
                </a:lnTo>
                <a:lnTo>
                  <a:pt x="46" y="426"/>
                </a:lnTo>
                <a:lnTo>
                  <a:pt x="46" y="426"/>
                </a:lnTo>
                <a:lnTo>
                  <a:pt x="44" y="428"/>
                </a:lnTo>
                <a:lnTo>
                  <a:pt x="46" y="422"/>
                </a:lnTo>
                <a:lnTo>
                  <a:pt x="44" y="413"/>
                </a:lnTo>
                <a:lnTo>
                  <a:pt x="40" y="407"/>
                </a:lnTo>
                <a:lnTo>
                  <a:pt x="34" y="400"/>
                </a:lnTo>
                <a:lnTo>
                  <a:pt x="29" y="392"/>
                </a:lnTo>
                <a:lnTo>
                  <a:pt x="23" y="370"/>
                </a:lnTo>
                <a:lnTo>
                  <a:pt x="14" y="356"/>
                </a:lnTo>
                <a:lnTo>
                  <a:pt x="8" y="343"/>
                </a:lnTo>
                <a:lnTo>
                  <a:pt x="14" y="334"/>
                </a:lnTo>
                <a:lnTo>
                  <a:pt x="14" y="324"/>
                </a:lnTo>
                <a:lnTo>
                  <a:pt x="14" y="294"/>
                </a:lnTo>
                <a:lnTo>
                  <a:pt x="21" y="281"/>
                </a:lnTo>
                <a:lnTo>
                  <a:pt x="25" y="275"/>
                </a:lnTo>
                <a:lnTo>
                  <a:pt x="25" y="264"/>
                </a:lnTo>
                <a:lnTo>
                  <a:pt x="27" y="258"/>
                </a:lnTo>
                <a:lnTo>
                  <a:pt x="25" y="251"/>
                </a:lnTo>
                <a:lnTo>
                  <a:pt x="25" y="243"/>
                </a:lnTo>
                <a:lnTo>
                  <a:pt x="19" y="221"/>
                </a:lnTo>
                <a:lnTo>
                  <a:pt x="14" y="215"/>
                </a:lnTo>
                <a:lnTo>
                  <a:pt x="14" y="206"/>
                </a:lnTo>
                <a:lnTo>
                  <a:pt x="0" y="185"/>
                </a:lnTo>
                <a:lnTo>
                  <a:pt x="2" y="179"/>
                </a:lnTo>
                <a:lnTo>
                  <a:pt x="2" y="166"/>
                </a:lnTo>
                <a:lnTo>
                  <a:pt x="6" y="151"/>
                </a:lnTo>
                <a:lnTo>
                  <a:pt x="14" y="145"/>
                </a:lnTo>
                <a:lnTo>
                  <a:pt x="19" y="136"/>
                </a:lnTo>
                <a:lnTo>
                  <a:pt x="25" y="134"/>
                </a:lnTo>
                <a:lnTo>
                  <a:pt x="34" y="130"/>
                </a:lnTo>
                <a:lnTo>
                  <a:pt x="31" y="128"/>
                </a:lnTo>
                <a:lnTo>
                  <a:pt x="34" y="119"/>
                </a:lnTo>
                <a:lnTo>
                  <a:pt x="38" y="113"/>
                </a:lnTo>
                <a:lnTo>
                  <a:pt x="42" y="104"/>
                </a:lnTo>
                <a:lnTo>
                  <a:pt x="40" y="98"/>
                </a:lnTo>
                <a:lnTo>
                  <a:pt x="57" y="6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976"/>
          <p:cNvSpPr>
            <a:spLocks/>
          </p:cNvSpPr>
          <p:nvPr/>
        </p:nvSpPr>
        <p:spPr bwMode="auto">
          <a:xfrm>
            <a:off x="606425" y="2476621"/>
            <a:ext cx="1149350" cy="1930400"/>
          </a:xfrm>
          <a:custGeom>
            <a:avLst/>
            <a:gdLst>
              <a:gd name="T0" fmla="*/ 59 w 724"/>
              <a:gd name="T1" fmla="*/ 36 h 1216"/>
              <a:gd name="T2" fmla="*/ 63 w 724"/>
              <a:gd name="T3" fmla="*/ 0 h 1216"/>
              <a:gd name="T4" fmla="*/ 338 w 724"/>
              <a:gd name="T5" fmla="*/ 343 h 1216"/>
              <a:gd name="T6" fmla="*/ 692 w 724"/>
              <a:gd name="T7" fmla="*/ 971 h 1216"/>
              <a:gd name="T8" fmla="*/ 704 w 724"/>
              <a:gd name="T9" fmla="*/ 1009 h 1216"/>
              <a:gd name="T10" fmla="*/ 724 w 724"/>
              <a:gd name="T11" fmla="*/ 1048 h 1216"/>
              <a:gd name="T12" fmla="*/ 683 w 724"/>
              <a:gd name="T13" fmla="*/ 1080 h 1216"/>
              <a:gd name="T14" fmla="*/ 672 w 724"/>
              <a:gd name="T15" fmla="*/ 1122 h 1216"/>
              <a:gd name="T16" fmla="*/ 651 w 724"/>
              <a:gd name="T17" fmla="*/ 1158 h 1216"/>
              <a:gd name="T18" fmla="*/ 657 w 724"/>
              <a:gd name="T19" fmla="*/ 1182 h 1216"/>
              <a:gd name="T20" fmla="*/ 657 w 724"/>
              <a:gd name="T21" fmla="*/ 1210 h 1216"/>
              <a:gd name="T22" fmla="*/ 640 w 724"/>
              <a:gd name="T23" fmla="*/ 1214 h 1216"/>
              <a:gd name="T24" fmla="*/ 410 w 724"/>
              <a:gd name="T25" fmla="*/ 1182 h 1216"/>
              <a:gd name="T26" fmla="*/ 406 w 724"/>
              <a:gd name="T27" fmla="*/ 1169 h 1216"/>
              <a:gd name="T28" fmla="*/ 408 w 724"/>
              <a:gd name="T29" fmla="*/ 1139 h 1216"/>
              <a:gd name="T30" fmla="*/ 372 w 724"/>
              <a:gd name="T31" fmla="*/ 1063 h 1216"/>
              <a:gd name="T32" fmla="*/ 344 w 724"/>
              <a:gd name="T33" fmla="*/ 1033 h 1216"/>
              <a:gd name="T34" fmla="*/ 325 w 724"/>
              <a:gd name="T35" fmla="*/ 1026 h 1216"/>
              <a:gd name="T36" fmla="*/ 319 w 724"/>
              <a:gd name="T37" fmla="*/ 997 h 1216"/>
              <a:gd name="T38" fmla="*/ 259 w 724"/>
              <a:gd name="T39" fmla="*/ 954 h 1216"/>
              <a:gd name="T40" fmla="*/ 219 w 724"/>
              <a:gd name="T41" fmla="*/ 931 h 1216"/>
              <a:gd name="T42" fmla="*/ 185 w 724"/>
              <a:gd name="T43" fmla="*/ 914 h 1216"/>
              <a:gd name="T44" fmla="*/ 146 w 724"/>
              <a:gd name="T45" fmla="*/ 894 h 1216"/>
              <a:gd name="T46" fmla="*/ 155 w 724"/>
              <a:gd name="T47" fmla="*/ 865 h 1216"/>
              <a:gd name="T48" fmla="*/ 157 w 724"/>
              <a:gd name="T49" fmla="*/ 824 h 1216"/>
              <a:gd name="T50" fmla="*/ 151 w 724"/>
              <a:gd name="T51" fmla="*/ 803 h 1216"/>
              <a:gd name="T52" fmla="*/ 123 w 724"/>
              <a:gd name="T53" fmla="*/ 760 h 1216"/>
              <a:gd name="T54" fmla="*/ 110 w 724"/>
              <a:gd name="T55" fmla="*/ 715 h 1216"/>
              <a:gd name="T56" fmla="*/ 85 w 724"/>
              <a:gd name="T57" fmla="*/ 673 h 1216"/>
              <a:gd name="T58" fmla="*/ 104 w 724"/>
              <a:gd name="T59" fmla="*/ 630 h 1216"/>
              <a:gd name="T60" fmla="*/ 91 w 724"/>
              <a:gd name="T61" fmla="*/ 600 h 1216"/>
              <a:gd name="T62" fmla="*/ 68 w 724"/>
              <a:gd name="T63" fmla="*/ 558 h 1216"/>
              <a:gd name="T64" fmla="*/ 68 w 724"/>
              <a:gd name="T65" fmla="*/ 524 h 1216"/>
              <a:gd name="T66" fmla="*/ 85 w 724"/>
              <a:gd name="T67" fmla="*/ 496 h 1216"/>
              <a:gd name="T68" fmla="*/ 83 w 724"/>
              <a:gd name="T69" fmla="*/ 522 h 1216"/>
              <a:gd name="T70" fmla="*/ 108 w 724"/>
              <a:gd name="T71" fmla="*/ 543 h 1216"/>
              <a:gd name="T72" fmla="*/ 95 w 724"/>
              <a:gd name="T73" fmla="*/ 505 h 1216"/>
              <a:gd name="T74" fmla="*/ 93 w 724"/>
              <a:gd name="T75" fmla="*/ 477 h 1216"/>
              <a:gd name="T76" fmla="*/ 125 w 724"/>
              <a:gd name="T77" fmla="*/ 479 h 1216"/>
              <a:gd name="T78" fmla="*/ 172 w 724"/>
              <a:gd name="T79" fmla="*/ 496 h 1216"/>
              <a:gd name="T80" fmla="*/ 146 w 724"/>
              <a:gd name="T81" fmla="*/ 485 h 1216"/>
              <a:gd name="T82" fmla="*/ 134 w 724"/>
              <a:gd name="T83" fmla="*/ 481 h 1216"/>
              <a:gd name="T84" fmla="*/ 108 w 724"/>
              <a:gd name="T85" fmla="*/ 473 h 1216"/>
              <a:gd name="T86" fmla="*/ 85 w 724"/>
              <a:gd name="T87" fmla="*/ 468 h 1216"/>
              <a:gd name="T88" fmla="*/ 78 w 724"/>
              <a:gd name="T89" fmla="*/ 494 h 1216"/>
              <a:gd name="T90" fmla="*/ 57 w 724"/>
              <a:gd name="T91" fmla="*/ 466 h 1216"/>
              <a:gd name="T92" fmla="*/ 49 w 724"/>
              <a:gd name="T93" fmla="*/ 449 h 1216"/>
              <a:gd name="T94" fmla="*/ 46 w 724"/>
              <a:gd name="T95" fmla="*/ 426 h 1216"/>
              <a:gd name="T96" fmla="*/ 44 w 724"/>
              <a:gd name="T97" fmla="*/ 413 h 1216"/>
              <a:gd name="T98" fmla="*/ 23 w 724"/>
              <a:gd name="T99" fmla="*/ 370 h 1216"/>
              <a:gd name="T100" fmla="*/ 14 w 724"/>
              <a:gd name="T101" fmla="*/ 324 h 1216"/>
              <a:gd name="T102" fmla="*/ 25 w 724"/>
              <a:gd name="T103" fmla="*/ 264 h 1216"/>
              <a:gd name="T104" fmla="*/ 19 w 724"/>
              <a:gd name="T105" fmla="*/ 221 h 1216"/>
              <a:gd name="T106" fmla="*/ 2 w 724"/>
              <a:gd name="T107" fmla="*/ 179 h 1216"/>
              <a:gd name="T108" fmla="*/ 19 w 724"/>
              <a:gd name="T109" fmla="*/ 136 h 1216"/>
              <a:gd name="T110" fmla="*/ 34 w 724"/>
              <a:gd name="T111" fmla="*/ 119 h 1216"/>
              <a:gd name="T112" fmla="*/ 57 w 724"/>
              <a:gd name="T113" fmla="*/ 6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1216">
                <a:moveTo>
                  <a:pt x="57" y="66"/>
                </a:moveTo>
                <a:lnTo>
                  <a:pt x="59" y="53"/>
                </a:lnTo>
                <a:lnTo>
                  <a:pt x="61" y="51"/>
                </a:lnTo>
                <a:lnTo>
                  <a:pt x="59" y="36"/>
                </a:lnTo>
                <a:lnTo>
                  <a:pt x="61" y="30"/>
                </a:lnTo>
                <a:lnTo>
                  <a:pt x="55" y="21"/>
                </a:lnTo>
                <a:lnTo>
                  <a:pt x="59" y="15"/>
                </a:lnTo>
                <a:lnTo>
                  <a:pt x="63" y="0"/>
                </a:lnTo>
                <a:lnTo>
                  <a:pt x="68" y="0"/>
                </a:lnTo>
                <a:lnTo>
                  <a:pt x="249" y="49"/>
                </a:lnTo>
                <a:lnTo>
                  <a:pt x="400" y="89"/>
                </a:lnTo>
                <a:lnTo>
                  <a:pt x="338" y="343"/>
                </a:lnTo>
                <a:lnTo>
                  <a:pt x="321" y="417"/>
                </a:lnTo>
                <a:lnTo>
                  <a:pt x="583" y="801"/>
                </a:lnTo>
                <a:lnTo>
                  <a:pt x="694" y="965"/>
                </a:lnTo>
                <a:lnTo>
                  <a:pt x="692" y="971"/>
                </a:lnTo>
                <a:lnTo>
                  <a:pt x="692" y="977"/>
                </a:lnTo>
                <a:lnTo>
                  <a:pt x="700" y="994"/>
                </a:lnTo>
                <a:lnTo>
                  <a:pt x="702" y="1003"/>
                </a:lnTo>
                <a:lnTo>
                  <a:pt x="704" y="1009"/>
                </a:lnTo>
                <a:lnTo>
                  <a:pt x="706" y="1018"/>
                </a:lnTo>
                <a:lnTo>
                  <a:pt x="706" y="1026"/>
                </a:lnTo>
                <a:lnTo>
                  <a:pt x="719" y="1041"/>
                </a:lnTo>
                <a:lnTo>
                  <a:pt x="724" y="1048"/>
                </a:lnTo>
                <a:lnTo>
                  <a:pt x="719" y="1054"/>
                </a:lnTo>
                <a:lnTo>
                  <a:pt x="694" y="1067"/>
                </a:lnTo>
                <a:lnTo>
                  <a:pt x="689" y="1075"/>
                </a:lnTo>
                <a:lnTo>
                  <a:pt x="683" y="1080"/>
                </a:lnTo>
                <a:lnTo>
                  <a:pt x="681" y="1092"/>
                </a:lnTo>
                <a:lnTo>
                  <a:pt x="679" y="1105"/>
                </a:lnTo>
                <a:lnTo>
                  <a:pt x="675" y="1114"/>
                </a:lnTo>
                <a:lnTo>
                  <a:pt x="672" y="1122"/>
                </a:lnTo>
                <a:lnTo>
                  <a:pt x="660" y="1137"/>
                </a:lnTo>
                <a:lnTo>
                  <a:pt x="653" y="1144"/>
                </a:lnTo>
                <a:lnTo>
                  <a:pt x="649" y="1150"/>
                </a:lnTo>
                <a:lnTo>
                  <a:pt x="651" y="1158"/>
                </a:lnTo>
                <a:lnTo>
                  <a:pt x="651" y="1165"/>
                </a:lnTo>
                <a:lnTo>
                  <a:pt x="647" y="1173"/>
                </a:lnTo>
                <a:lnTo>
                  <a:pt x="649" y="1180"/>
                </a:lnTo>
                <a:lnTo>
                  <a:pt x="657" y="1182"/>
                </a:lnTo>
                <a:lnTo>
                  <a:pt x="664" y="1186"/>
                </a:lnTo>
                <a:lnTo>
                  <a:pt x="664" y="1193"/>
                </a:lnTo>
                <a:lnTo>
                  <a:pt x="664" y="1205"/>
                </a:lnTo>
                <a:lnTo>
                  <a:pt x="657" y="1210"/>
                </a:lnTo>
                <a:lnTo>
                  <a:pt x="655" y="1216"/>
                </a:lnTo>
                <a:lnTo>
                  <a:pt x="647" y="1216"/>
                </a:lnTo>
                <a:lnTo>
                  <a:pt x="645" y="1214"/>
                </a:lnTo>
                <a:lnTo>
                  <a:pt x="640" y="1214"/>
                </a:lnTo>
                <a:lnTo>
                  <a:pt x="638" y="1214"/>
                </a:lnTo>
                <a:lnTo>
                  <a:pt x="415" y="1193"/>
                </a:lnTo>
                <a:lnTo>
                  <a:pt x="413" y="1190"/>
                </a:lnTo>
                <a:lnTo>
                  <a:pt x="410" y="1182"/>
                </a:lnTo>
                <a:lnTo>
                  <a:pt x="406" y="1173"/>
                </a:lnTo>
                <a:lnTo>
                  <a:pt x="410" y="1182"/>
                </a:lnTo>
                <a:lnTo>
                  <a:pt x="413" y="1173"/>
                </a:lnTo>
                <a:lnTo>
                  <a:pt x="406" y="1169"/>
                </a:lnTo>
                <a:lnTo>
                  <a:pt x="404" y="1176"/>
                </a:lnTo>
                <a:lnTo>
                  <a:pt x="404" y="1167"/>
                </a:lnTo>
                <a:lnTo>
                  <a:pt x="406" y="1152"/>
                </a:lnTo>
                <a:lnTo>
                  <a:pt x="408" y="1139"/>
                </a:lnTo>
                <a:lnTo>
                  <a:pt x="406" y="1124"/>
                </a:lnTo>
                <a:lnTo>
                  <a:pt x="402" y="1107"/>
                </a:lnTo>
                <a:lnTo>
                  <a:pt x="396" y="1092"/>
                </a:lnTo>
                <a:lnTo>
                  <a:pt x="372" y="1063"/>
                </a:lnTo>
                <a:lnTo>
                  <a:pt x="364" y="1056"/>
                </a:lnTo>
                <a:lnTo>
                  <a:pt x="359" y="1050"/>
                </a:lnTo>
                <a:lnTo>
                  <a:pt x="351" y="1037"/>
                </a:lnTo>
                <a:lnTo>
                  <a:pt x="344" y="1033"/>
                </a:lnTo>
                <a:lnTo>
                  <a:pt x="336" y="1033"/>
                </a:lnTo>
                <a:lnTo>
                  <a:pt x="334" y="1037"/>
                </a:lnTo>
                <a:lnTo>
                  <a:pt x="325" y="1033"/>
                </a:lnTo>
                <a:lnTo>
                  <a:pt x="325" y="1026"/>
                </a:lnTo>
                <a:lnTo>
                  <a:pt x="327" y="1018"/>
                </a:lnTo>
                <a:lnTo>
                  <a:pt x="327" y="1012"/>
                </a:lnTo>
                <a:lnTo>
                  <a:pt x="321" y="997"/>
                </a:lnTo>
                <a:lnTo>
                  <a:pt x="319" y="997"/>
                </a:lnTo>
                <a:lnTo>
                  <a:pt x="291" y="990"/>
                </a:lnTo>
                <a:lnTo>
                  <a:pt x="276" y="982"/>
                </a:lnTo>
                <a:lnTo>
                  <a:pt x="261" y="969"/>
                </a:lnTo>
                <a:lnTo>
                  <a:pt x="259" y="954"/>
                </a:lnTo>
                <a:lnTo>
                  <a:pt x="251" y="948"/>
                </a:lnTo>
                <a:lnTo>
                  <a:pt x="247" y="941"/>
                </a:lnTo>
                <a:lnTo>
                  <a:pt x="234" y="933"/>
                </a:lnTo>
                <a:lnTo>
                  <a:pt x="219" y="931"/>
                </a:lnTo>
                <a:lnTo>
                  <a:pt x="212" y="928"/>
                </a:lnTo>
                <a:lnTo>
                  <a:pt x="200" y="918"/>
                </a:lnTo>
                <a:lnTo>
                  <a:pt x="191" y="916"/>
                </a:lnTo>
                <a:lnTo>
                  <a:pt x="185" y="914"/>
                </a:lnTo>
                <a:lnTo>
                  <a:pt x="163" y="911"/>
                </a:lnTo>
                <a:lnTo>
                  <a:pt x="157" y="903"/>
                </a:lnTo>
                <a:lnTo>
                  <a:pt x="153" y="897"/>
                </a:lnTo>
                <a:lnTo>
                  <a:pt x="146" y="894"/>
                </a:lnTo>
                <a:lnTo>
                  <a:pt x="149" y="886"/>
                </a:lnTo>
                <a:lnTo>
                  <a:pt x="153" y="879"/>
                </a:lnTo>
                <a:lnTo>
                  <a:pt x="151" y="871"/>
                </a:lnTo>
                <a:lnTo>
                  <a:pt x="155" y="865"/>
                </a:lnTo>
                <a:lnTo>
                  <a:pt x="155" y="850"/>
                </a:lnTo>
                <a:lnTo>
                  <a:pt x="161" y="839"/>
                </a:lnTo>
                <a:lnTo>
                  <a:pt x="161" y="833"/>
                </a:lnTo>
                <a:lnTo>
                  <a:pt x="157" y="824"/>
                </a:lnTo>
                <a:lnTo>
                  <a:pt x="149" y="822"/>
                </a:lnTo>
                <a:lnTo>
                  <a:pt x="144" y="816"/>
                </a:lnTo>
                <a:lnTo>
                  <a:pt x="144" y="807"/>
                </a:lnTo>
                <a:lnTo>
                  <a:pt x="151" y="803"/>
                </a:lnTo>
                <a:lnTo>
                  <a:pt x="149" y="794"/>
                </a:lnTo>
                <a:lnTo>
                  <a:pt x="136" y="781"/>
                </a:lnTo>
                <a:lnTo>
                  <a:pt x="132" y="767"/>
                </a:lnTo>
                <a:lnTo>
                  <a:pt x="123" y="760"/>
                </a:lnTo>
                <a:lnTo>
                  <a:pt x="121" y="752"/>
                </a:lnTo>
                <a:lnTo>
                  <a:pt x="119" y="745"/>
                </a:lnTo>
                <a:lnTo>
                  <a:pt x="112" y="730"/>
                </a:lnTo>
                <a:lnTo>
                  <a:pt x="110" y="715"/>
                </a:lnTo>
                <a:lnTo>
                  <a:pt x="104" y="709"/>
                </a:lnTo>
                <a:lnTo>
                  <a:pt x="100" y="696"/>
                </a:lnTo>
                <a:lnTo>
                  <a:pt x="89" y="681"/>
                </a:lnTo>
                <a:lnTo>
                  <a:pt x="85" y="673"/>
                </a:lnTo>
                <a:lnTo>
                  <a:pt x="87" y="658"/>
                </a:lnTo>
                <a:lnTo>
                  <a:pt x="87" y="643"/>
                </a:lnTo>
                <a:lnTo>
                  <a:pt x="102" y="637"/>
                </a:lnTo>
                <a:lnTo>
                  <a:pt x="104" y="630"/>
                </a:lnTo>
                <a:lnTo>
                  <a:pt x="108" y="630"/>
                </a:lnTo>
                <a:lnTo>
                  <a:pt x="108" y="615"/>
                </a:lnTo>
                <a:lnTo>
                  <a:pt x="104" y="600"/>
                </a:lnTo>
                <a:lnTo>
                  <a:pt x="91" y="600"/>
                </a:lnTo>
                <a:lnTo>
                  <a:pt x="83" y="594"/>
                </a:lnTo>
                <a:lnTo>
                  <a:pt x="70" y="573"/>
                </a:lnTo>
                <a:lnTo>
                  <a:pt x="68" y="564"/>
                </a:lnTo>
                <a:lnTo>
                  <a:pt x="68" y="558"/>
                </a:lnTo>
                <a:lnTo>
                  <a:pt x="70" y="554"/>
                </a:lnTo>
                <a:lnTo>
                  <a:pt x="72" y="547"/>
                </a:lnTo>
                <a:lnTo>
                  <a:pt x="72" y="532"/>
                </a:lnTo>
                <a:lnTo>
                  <a:pt x="68" y="524"/>
                </a:lnTo>
                <a:lnTo>
                  <a:pt x="74" y="511"/>
                </a:lnTo>
                <a:lnTo>
                  <a:pt x="74" y="502"/>
                </a:lnTo>
                <a:lnTo>
                  <a:pt x="78" y="496"/>
                </a:lnTo>
                <a:lnTo>
                  <a:pt x="85" y="496"/>
                </a:lnTo>
                <a:lnTo>
                  <a:pt x="87" y="500"/>
                </a:lnTo>
                <a:lnTo>
                  <a:pt x="87" y="507"/>
                </a:lnTo>
                <a:lnTo>
                  <a:pt x="83" y="515"/>
                </a:lnTo>
                <a:lnTo>
                  <a:pt x="83" y="522"/>
                </a:lnTo>
                <a:lnTo>
                  <a:pt x="89" y="526"/>
                </a:lnTo>
                <a:lnTo>
                  <a:pt x="93" y="534"/>
                </a:lnTo>
                <a:lnTo>
                  <a:pt x="100" y="543"/>
                </a:lnTo>
                <a:lnTo>
                  <a:pt x="108" y="543"/>
                </a:lnTo>
                <a:lnTo>
                  <a:pt x="102" y="537"/>
                </a:lnTo>
                <a:lnTo>
                  <a:pt x="102" y="522"/>
                </a:lnTo>
                <a:lnTo>
                  <a:pt x="100" y="509"/>
                </a:lnTo>
                <a:lnTo>
                  <a:pt x="95" y="505"/>
                </a:lnTo>
                <a:lnTo>
                  <a:pt x="93" y="498"/>
                </a:lnTo>
                <a:lnTo>
                  <a:pt x="95" y="492"/>
                </a:lnTo>
                <a:lnTo>
                  <a:pt x="91" y="483"/>
                </a:lnTo>
                <a:lnTo>
                  <a:pt x="93" y="477"/>
                </a:lnTo>
                <a:lnTo>
                  <a:pt x="102" y="477"/>
                </a:lnTo>
                <a:lnTo>
                  <a:pt x="108" y="473"/>
                </a:lnTo>
                <a:lnTo>
                  <a:pt x="115" y="479"/>
                </a:lnTo>
                <a:lnTo>
                  <a:pt x="125" y="479"/>
                </a:lnTo>
                <a:lnTo>
                  <a:pt x="146" y="490"/>
                </a:lnTo>
                <a:lnTo>
                  <a:pt x="161" y="483"/>
                </a:lnTo>
                <a:lnTo>
                  <a:pt x="172" y="498"/>
                </a:lnTo>
                <a:lnTo>
                  <a:pt x="172" y="496"/>
                </a:lnTo>
                <a:lnTo>
                  <a:pt x="168" y="490"/>
                </a:lnTo>
                <a:lnTo>
                  <a:pt x="161" y="483"/>
                </a:lnTo>
                <a:lnTo>
                  <a:pt x="153" y="485"/>
                </a:lnTo>
                <a:lnTo>
                  <a:pt x="146" y="485"/>
                </a:lnTo>
                <a:lnTo>
                  <a:pt x="153" y="481"/>
                </a:lnTo>
                <a:lnTo>
                  <a:pt x="155" y="477"/>
                </a:lnTo>
                <a:lnTo>
                  <a:pt x="149" y="481"/>
                </a:lnTo>
                <a:lnTo>
                  <a:pt x="134" y="481"/>
                </a:lnTo>
                <a:lnTo>
                  <a:pt x="127" y="475"/>
                </a:lnTo>
                <a:lnTo>
                  <a:pt x="121" y="473"/>
                </a:lnTo>
                <a:lnTo>
                  <a:pt x="115" y="477"/>
                </a:lnTo>
                <a:lnTo>
                  <a:pt x="108" y="473"/>
                </a:lnTo>
                <a:lnTo>
                  <a:pt x="102" y="466"/>
                </a:lnTo>
                <a:lnTo>
                  <a:pt x="95" y="460"/>
                </a:lnTo>
                <a:lnTo>
                  <a:pt x="89" y="462"/>
                </a:lnTo>
                <a:lnTo>
                  <a:pt x="85" y="468"/>
                </a:lnTo>
                <a:lnTo>
                  <a:pt x="87" y="477"/>
                </a:lnTo>
                <a:lnTo>
                  <a:pt x="80" y="481"/>
                </a:lnTo>
                <a:lnTo>
                  <a:pt x="85" y="490"/>
                </a:lnTo>
                <a:lnTo>
                  <a:pt x="78" y="494"/>
                </a:lnTo>
                <a:lnTo>
                  <a:pt x="70" y="488"/>
                </a:lnTo>
                <a:lnTo>
                  <a:pt x="66" y="479"/>
                </a:lnTo>
                <a:lnTo>
                  <a:pt x="59" y="475"/>
                </a:lnTo>
                <a:lnTo>
                  <a:pt x="57" y="466"/>
                </a:lnTo>
                <a:lnTo>
                  <a:pt x="49" y="460"/>
                </a:lnTo>
                <a:lnTo>
                  <a:pt x="42" y="464"/>
                </a:lnTo>
                <a:lnTo>
                  <a:pt x="44" y="456"/>
                </a:lnTo>
                <a:lnTo>
                  <a:pt x="49" y="449"/>
                </a:lnTo>
                <a:lnTo>
                  <a:pt x="51" y="441"/>
                </a:lnTo>
                <a:lnTo>
                  <a:pt x="55" y="456"/>
                </a:lnTo>
                <a:lnTo>
                  <a:pt x="53" y="441"/>
                </a:lnTo>
                <a:lnTo>
                  <a:pt x="46" y="426"/>
                </a:lnTo>
                <a:lnTo>
                  <a:pt x="46" y="426"/>
                </a:lnTo>
                <a:lnTo>
                  <a:pt x="44" y="428"/>
                </a:lnTo>
                <a:lnTo>
                  <a:pt x="46" y="422"/>
                </a:lnTo>
                <a:lnTo>
                  <a:pt x="44" y="413"/>
                </a:lnTo>
                <a:lnTo>
                  <a:pt x="40" y="407"/>
                </a:lnTo>
                <a:lnTo>
                  <a:pt x="34" y="400"/>
                </a:lnTo>
                <a:lnTo>
                  <a:pt x="29" y="392"/>
                </a:lnTo>
                <a:lnTo>
                  <a:pt x="23" y="370"/>
                </a:lnTo>
                <a:lnTo>
                  <a:pt x="14" y="356"/>
                </a:lnTo>
                <a:lnTo>
                  <a:pt x="8" y="343"/>
                </a:lnTo>
                <a:lnTo>
                  <a:pt x="14" y="334"/>
                </a:lnTo>
                <a:lnTo>
                  <a:pt x="14" y="324"/>
                </a:lnTo>
                <a:lnTo>
                  <a:pt x="14" y="294"/>
                </a:lnTo>
                <a:lnTo>
                  <a:pt x="21" y="281"/>
                </a:lnTo>
                <a:lnTo>
                  <a:pt x="25" y="275"/>
                </a:lnTo>
                <a:lnTo>
                  <a:pt x="25" y="264"/>
                </a:lnTo>
                <a:lnTo>
                  <a:pt x="27" y="258"/>
                </a:lnTo>
                <a:lnTo>
                  <a:pt x="25" y="251"/>
                </a:lnTo>
                <a:lnTo>
                  <a:pt x="25" y="243"/>
                </a:lnTo>
                <a:lnTo>
                  <a:pt x="19" y="221"/>
                </a:lnTo>
                <a:lnTo>
                  <a:pt x="14" y="215"/>
                </a:lnTo>
                <a:lnTo>
                  <a:pt x="14" y="206"/>
                </a:lnTo>
                <a:lnTo>
                  <a:pt x="0" y="185"/>
                </a:lnTo>
                <a:lnTo>
                  <a:pt x="2" y="179"/>
                </a:lnTo>
                <a:lnTo>
                  <a:pt x="2" y="166"/>
                </a:lnTo>
                <a:lnTo>
                  <a:pt x="6" y="151"/>
                </a:lnTo>
                <a:lnTo>
                  <a:pt x="14" y="145"/>
                </a:lnTo>
                <a:lnTo>
                  <a:pt x="19" y="136"/>
                </a:lnTo>
                <a:lnTo>
                  <a:pt x="25" y="134"/>
                </a:lnTo>
                <a:lnTo>
                  <a:pt x="34" y="130"/>
                </a:lnTo>
                <a:lnTo>
                  <a:pt x="31" y="128"/>
                </a:lnTo>
                <a:lnTo>
                  <a:pt x="34" y="119"/>
                </a:lnTo>
                <a:lnTo>
                  <a:pt x="38" y="113"/>
                </a:lnTo>
                <a:lnTo>
                  <a:pt x="42" y="104"/>
                </a:lnTo>
                <a:lnTo>
                  <a:pt x="40" y="98"/>
                </a:lnTo>
                <a:lnTo>
                  <a:pt x="57" y="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Freeform 977"/>
          <p:cNvSpPr>
            <a:spLocks/>
          </p:cNvSpPr>
          <p:nvPr/>
        </p:nvSpPr>
        <p:spPr bwMode="auto">
          <a:xfrm>
            <a:off x="862013" y="3243384"/>
            <a:ext cx="17463" cy="23813"/>
          </a:xfrm>
          <a:custGeom>
            <a:avLst/>
            <a:gdLst>
              <a:gd name="T0" fmla="*/ 0 w 11"/>
              <a:gd name="T1" fmla="*/ 0 h 15"/>
              <a:gd name="T2" fmla="*/ 7 w 11"/>
              <a:gd name="T3" fmla="*/ 7 h 15"/>
              <a:gd name="T4" fmla="*/ 11 w 11"/>
              <a:gd name="T5" fmla="*/ 13 h 15"/>
              <a:gd name="T6" fmla="*/ 11 w 11"/>
              <a:gd name="T7" fmla="*/ 15 h 15"/>
              <a:gd name="T8" fmla="*/ 0 w 11"/>
              <a:gd name="T9" fmla="*/ 0 h 15"/>
            </a:gdLst>
            <a:ahLst/>
            <a:cxnLst>
              <a:cxn ang="0">
                <a:pos x="T0" y="T1"/>
              </a:cxn>
              <a:cxn ang="0">
                <a:pos x="T2" y="T3"/>
              </a:cxn>
              <a:cxn ang="0">
                <a:pos x="T4" y="T5"/>
              </a:cxn>
              <a:cxn ang="0">
                <a:pos x="T6" y="T7"/>
              </a:cxn>
              <a:cxn ang="0">
                <a:pos x="T8" y="T9"/>
              </a:cxn>
            </a:cxnLst>
            <a:rect l="0" t="0" r="r" b="b"/>
            <a:pathLst>
              <a:path w="11" h="15">
                <a:moveTo>
                  <a:pt x="0" y="0"/>
                </a:moveTo>
                <a:lnTo>
                  <a:pt x="7" y="7"/>
                </a:lnTo>
                <a:lnTo>
                  <a:pt x="11" y="13"/>
                </a:lnTo>
                <a:lnTo>
                  <a:pt x="11" y="15"/>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978"/>
          <p:cNvSpPr>
            <a:spLocks/>
          </p:cNvSpPr>
          <p:nvPr/>
        </p:nvSpPr>
        <p:spPr bwMode="auto">
          <a:xfrm>
            <a:off x="862013" y="3243384"/>
            <a:ext cx="17463" cy="23813"/>
          </a:xfrm>
          <a:custGeom>
            <a:avLst/>
            <a:gdLst>
              <a:gd name="T0" fmla="*/ 0 w 11"/>
              <a:gd name="T1" fmla="*/ 0 h 15"/>
              <a:gd name="T2" fmla="*/ 7 w 11"/>
              <a:gd name="T3" fmla="*/ 7 h 15"/>
              <a:gd name="T4" fmla="*/ 11 w 11"/>
              <a:gd name="T5" fmla="*/ 13 h 15"/>
              <a:gd name="T6" fmla="*/ 11 w 11"/>
              <a:gd name="T7" fmla="*/ 15 h 15"/>
              <a:gd name="T8" fmla="*/ 0 w 11"/>
              <a:gd name="T9" fmla="*/ 0 h 15"/>
            </a:gdLst>
            <a:ahLst/>
            <a:cxnLst>
              <a:cxn ang="0">
                <a:pos x="T0" y="T1"/>
              </a:cxn>
              <a:cxn ang="0">
                <a:pos x="T2" y="T3"/>
              </a:cxn>
              <a:cxn ang="0">
                <a:pos x="T4" y="T5"/>
              </a:cxn>
              <a:cxn ang="0">
                <a:pos x="T6" y="T7"/>
              </a:cxn>
              <a:cxn ang="0">
                <a:pos x="T8" y="T9"/>
              </a:cxn>
            </a:cxnLst>
            <a:rect l="0" t="0" r="r" b="b"/>
            <a:pathLst>
              <a:path w="11" h="15">
                <a:moveTo>
                  <a:pt x="0" y="0"/>
                </a:moveTo>
                <a:lnTo>
                  <a:pt x="7" y="7"/>
                </a:lnTo>
                <a:lnTo>
                  <a:pt x="11" y="13"/>
                </a:lnTo>
                <a:lnTo>
                  <a:pt x="11" y="1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642937" y="4562596"/>
            <a:ext cx="2017713" cy="1514475"/>
            <a:chOff x="642937" y="4610100"/>
            <a:chExt cx="2017713" cy="1514475"/>
          </a:xfrm>
          <a:solidFill>
            <a:srgbClr val="C00000"/>
          </a:solidFill>
        </p:grpSpPr>
        <p:sp>
          <p:nvSpPr>
            <p:cNvPr id="1185" name="Freeform 992"/>
            <p:cNvSpPr>
              <a:spLocks/>
            </p:cNvSpPr>
            <p:nvPr/>
          </p:nvSpPr>
          <p:spPr bwMode="auto">
            <a:xfrm>
              <a:off x="642938" y="6049963"/>
              <a:ext cx="101600" cy="50800"/>
            </a:xfrm>
            <a:custGeom>
              <a:avLst/>
              <a:gdLst>
                <a:gd name="T0" fmla="*/ 4 w 64"/>
                <a:gd name="T1" fmla="*/ 32 h 32"/>
                <a:gd name="T2" fmla="*/ 19 w 64"/>
                <a:gd name="T3" fmla="*/ 30 h 32"/>
                <a:gd name="T4" fmla="*/ 30 w 64"/>
                <a:gd name="T5" fmla="*/ 28 h 32"/>
                <a:gd name="T6" fmla="*/ 34 w 64"/>
                <a:gd name="T7" fmla="*/ 28 h 32"/>
                <a:gd name="T8" fmla="*/ 40 w 64"/>
                <a:gd name="T9" fmla="*/ 30 h 32"/>
                <a:gd name="T10" fmla="*/ 40 w 64"/>
                <a:gd name="T11" fmla="*/ 24 h 32"/>
                <a:gd name="T12" fmla="*/ 45 w 64"/>
                <a:gd name="T13" fmla="*/ 28 h 32"/>
                <a:gd name="T14" fmla="*/ 49 w 64"/>
                <a:gd name="T15" fmla="*/ 24 h 32"/>
                <a:gd name="T16" fmla="*/ 53 w 64"/>
                <a:gd name="T17" fmla="*/ 24 h 32"/>
                <a:gd name="T18" fmla="*/ 60 w 64"/>
                <a:gd name="T19" fmla="*/ 24 h 32"/>
                <a:gd name="T20" fmla="*/ 55 w 64"/>
                <a:gd name="T21" fmla="*/ 17 h 32"/>
                <a:gd name="T22" fmla="*/ 51 w 64"/>
                <a:gd name="T23" fmla="*/ 22 h 32"/>
                <a:gd name="T24" fmla="*/ 53 w 64"/>
                <a:gd name="T25" fmla="*/ 15 h 32"/>
                <a:gd name="T26" fmla="*/ 57 w 64"/>
                <a:gd name="T27" fmla="*/ 15 h 32"/>
                <a:gd name="T28" fmla="*/ 64 w 64"/>
                <a:gd name="T29" fmla="*/ 11 h 32"/>
                <a:gd name="T30" fmla="*/ 62 w 64"/>
                <a:gd name="T31" fmla="*/ 5 h 32"/>
                <a:gd name="T32" fmla="*/ 55 w 64"/>
                <a:gd name="T33" fmla="*/ 9 h 32"/>
                <a:gd name="T34" fmla="*/ 51 w 64"/>
                <a:gd name="T35" fmla="*/ 9 h 32"/>
                <a:gd name="T36" fmla="*/ 53 w 64"/>
                <a:gd name="T37" fmla="*/ 2 h 32"/>
                <a:gd name="T38" fmla="*/ 49 w 64"/>
                <a:gd name="T39" fmla="*/ 0 h 32"/>
                <a:gd name="T40" fmla="*/ 45 w 64"/>
                <a:gd name="T41" fmla="*/ 0 h 32"/>
                <a:gd name="T42" fmla="*/ 38 w 64"/>
                <a:gd name="T43" fmla="*/ 0 h 32"/>
                <a:gd name="T44" fmla="*/ 32 w 64"/>
                <a:gd name="T45" fmla="*/ 5 h 32"/>
                <a:gd name="T46" fmla="*/ 36 w 64"/>
                <a:gd name="T47" fmla="*/ 11 h 32"/>
                <a:gd name="T48" fmla="*/ 40 w 64"/>
                <a:gd name="T49" fmla="*/ 13 h 32"/>
                <a:gd name="T50" fmla="*/ 45 w 64"/>
                <a:gd name="T51" fmla="*/ 17 h 32"/>
                <a:gd name="T52" fmla="*/ 34 w 64"/>
                <a:gd name="T53" fmla="*/ 15 h 32"/>
                <a:gd name="T54" fmla="*/ 34 w 64"/>
                <a:gd name="T55" fmla="*/ 19 h 32"/>
                <a:gd name="T56" fmla="*/ 28 w 64"/>
                <a:gd name="T57" fmla="*/ 22 h 32"/>
                <a:gd name="T58" fmla="*/ 32 w 64"/>
                <a:gd name="T59" fmla="*/ 24 h 32"/>
                <a:gd name="T60" fmla="*/ 28 w 64"/>
                <a:gd name="T61" fmla="*/ 24 h 32"/>
                <a:gd name="T62" fmla="*/ 17 w 64"/>
                <a:gd name="T63" fmla="*/ 26 h 32"/>
                <a:gd name="T64" fmla="*/ 11 w 64"/>
                <a:gd name="T65" fmla="*/ 26 h 32"/>
                <a:gd name="T66" fmla="*/ 6 w 64"/>
                <a:gd name="T67" fmla="*/ 24 h 32"/>
                <a:gd name="T68" fmla="*/ 0 w 64"/>
                <a:gd name="T69" fmla="*/ 28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19" y="30"/>
                  </a:lnTo>
                  <a:lnTo>
                    <a:pt x="30" y="28"/>
                  </a:lnTo>
                  <a:lnTo>
                    <a:pt x="34" y="28"/>
                  </a:lnTo>
                  <a:lnTo>
                    <a:pt x="40" y="30"/>
                  </a:lnTo>
                  <a:lnTo>
                    <a:pt x="40" y="24"/>
                  </a:lnTo>
                  <a:lnTo>
                    <a:pt x="45" y="28"/>
                  </a:lnTo>
                  <a:lnTo>
                    <a:pt x="49" y="24"/>
                  </a:lnTo>
                  <a:lnTo>
                    <a:pt x="53" y="24"/>
                  </a:lnTo>
                  <a:lnTo>
                    <a:pt x="60" y="24"/>
                  </a:lnTo>
                  <a:lnTo>
                    <a:pt x="55" y="17"/>
                  </a:lnTo>
                  <a:lnTo>
                    <a:pt x="51" y="22"/>
                  </a:lnTo>
                  <a:lnTo>
                    <a:pt x="53" y="15"/>
                  </a:lnTo>
                  <a:lnTo>
                    <a:pt x="57" y="15"/>
                  </a:lnTo>
                  <a:lnTo>
                    <a:pt x="64" y="11"/>
                  </a:lnTo>
                  <a:lnTo>
                    <a:pt x="62" y="5"/>
                  </a:lnTo>
                  <a:lnTo>
                    <a:pt x="55" y="9"/>
                  </a:lnTo>
                  <a:lnTo>
                    <a:pt x="51" y="9"/>
                  </a:lnTo>
                  <a:lnTo>
                    <a:pt x="53" y="2"/>
                  </a:lnTo>
                  <a:lnTo>
                    <a:pt x="49" y="0"/>
                  </a:lnTo>
                  <a:lnTo>
                    <a:pt x="45" y="0"/>
                  </a:lnTo>
                  <a:lnTo>
                    <a:pt x="38" y="0"/>
                  </a:lnTo>
                  <a:lnTo>
                    <a:pt x="32" y="5"/>
                  </a:lnTo>
                  <a:lnTo>
                    <a:pt x="36" y="11"/>
                  </a:lnTo>
                  <a:lnTo>
                    <a:pt x="40" y="13"/>
                  </a:lnTo>
                  <a:lnTo>
                    <a:pt x="45" y="17"/>
                  </a:lnTo>
                  <a:lnTo>
                    <a:pt x="34" y="15"/>
                  </a:lnTo>
                  <a:lnTo>
                    <a:pt x="34" y="19"/>
                  </a:lnTo>
                  <a:lnTo>
                    <a:pt x="28" y="22"/>
                  </a:lnTo>
                  <a:lnTo>
                    <a:pt x="32" y="24"/>
                  </a:lnTo>
                  <a:lnTo>
                    <a:pt x="28" y="24"/>
                  </a:lnTo>
                  <a:lnTo>
                    <a:pt x="17" y="26"/>
                  </a:lnTo>
                  <a:lnTo>
                    <a:pt x="11" y="26"/>
                  </a:lnTo>
                  <a:lnTo>
                    <a:pt x="6" y="24"/>
                  </a:lnTo>
                  <a:lnTo>
                    <a:pt x="0" y="28"/>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Freeform 993"/>
            <p:cNvSpPr>
              <a:spLocks/>
            </p:cNvSpPr>
            <p:nvPr/>
          </p:nvSpPr>
          <p:spPr bwMode="auto">
            <a:xfrm>
              <a:off x="642938" y="6049963"/>
              <a:ext cx="101600" cy="50800"/>
            </a:xfrm>
            <a:custGeom>
              <a:avLst/>
              <a:gdLst>
                <a:gd name="T0" fmla="*/ 4 w 64"/>
                <a:gd name="T1" fmla="*/ 32 h 32"/>
                <a:gd name="T2" fmla="*/ 19 w 64"/>
                <a:gd name="T3" fmla="*/ 30 h 32"/>
                <a:gd name="T4" fmla="*/ 30 w 64"/>
                <a:gd name="T5" fmla="*/ 28 h 32"/>
                <a:gd name="T6" fmla="*/ 34 w 64"/>
                <a:gd name="T7" fmla="*/ 28 h 32"/>
                <a:gd name="T8" fmla="*/ 40 w 64"/>
                <a:gd name="T9" fmla="*/ 30 h 32"/>
                <a:gd name="T10" fmla="*/ 40 w 64"/>
                <a:gd name="T11" fmla="*/ 24 h 32"/>
                <a:gd name="T12" fmla="*/ 45 w 64"/>
                <a:gd name="T13" fmla="*/ 28 h 32"/>
                <a:gd name="T14" fmla="*/ 49 w 64"/>
                <a:gd name="T15" fmla="*/ 24 h 32"/>
                <a:gd name="T16" fmla="*/ 53 w 64"/>
                <a:gd name="T17" fmla="*/ 24 h 32"/>
                <a:gd name="T18" fmla="*/ 60 w 64"/>
                <a:gd name="T19" fmla="*/ 24 h 32"/>
                <a:gd name="T20" fmla="*/ 55 w 64"/>
                <a:gd name="T21" fmla="*/ 17 h 32"/>
                <a:gd name="T22" fmla="*/ 51 w 64"/>
                <a:gd name="T23" fmla="*/ 22 h 32"/>
                <a:gd name="T24" fmla="*/ 53 w 64"/>
                <a:gd name="T25" fmla="*/ 15 h 32"/>
                <a:gd name="T26" fmla="*/ 57 w 64"/>
                <a:gd name="T27" fmla="*/ 15 h 32"/>
                <a:gd name="T28" fmla="*/ 64 w 64"/>
                <a:gd name="T29" fmla="*/ 11 h 32"/>
                <a:gd name="T30" fmla="*/ 62 w 64"/>
                <a:gd name="T31" fmla="*/ 5 h 32"/>
                <a:gd name="T32" fmla="*/ 55 w 64"/>
                <a:gd name="T33" fmla="*/ 9 h 32"/>
                <a:gd name="T34" fmla="*/ 51 w 64"/>
                <a:gd name="T35" fmla="*/ 9 h 32"/>
                <a:gd name="T36" fmla="*/ 53 w 64"/>
                <a:gd name="T37" fmla="*/ 2 h 32"/>
                <a:gd name="T38" fmla="*/ 49 w 64"/>
                <a:gd name="T39" fmla="*/ 0 h 32"/>
                <a:gd name="T40" fmla="*/ 45 w 64"/>
                <a:gd name="T41" fmla="*/ 0 h 32"/>
                <a:gd name="T42" fmla="*/ 38 w 64"/>
                <a:gd name="T43" fmla="*/ 0 h 32"/>
                <a:gd name="T44" fmla="*/ 32 w 64"/>
                <a:gd name="T45" fmla="*/ 5 h 32"/>
                <a:gd name="T46" fmla="*/ 36 w 64"/>
                <a:gd name="T47" fmla="*/ 11 h 32"/>
                <a:gd name="T48" fmla="*/ 40 w 64"/>
                <a:gd name="T49" fmla="*/ 13 h 32"/>
                <a:gd name="T50" fmla="*/ 45 w 64"/>
                <a:gd name="T51" fmla="*/ 17 h 32"/>
                <a:gd name="T52" fmla="*/ 34 w 64"/>
                <a:gd name="T53" fmla="*/ 15 h 32"/>
                <a:gd name="T54" fmla="*/ 34 w 64"/>
                <a:gd name="T55" fmla="*/ 19 h 32"/>
                <a:gd name="T56" fmla="*/ 28 w 64"/>
                <a:gd name="T57" fmla="*/ 22 h 32"/>
                <a:gd name="T58" fmla="*/ 32 w 64"/>
                <a:gd name="T59" fmla="*/ 24 h 32"/>
                <a:gd name="T60" fmla="*/ 28 w 64"/>
                <a:gd name="T61" fmla="*/ 24 h 32"/>
                <a:gd name="T62" fmla="*/ 17 w 64"/>
                <a:gd name="T63" fmla="*/ 26 h 32"/>
                <a:gd name="T64" fmla="*/ 11 w 64"/>
                <a:gd name="T65" fmla="*/ 26 h 32"/>
                <a:gd name="T66" fmla="*/ 6 w 64"/>
                <a:gd name="T67" fmla="*/ 24 h 32"/>
                <a:gd name="T68" fmla="*/ 0 w 64"/>
                <a:gd name="T69" fmla="*/ 28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19" y="30"/>
                  </a:lnTo>
                  <a:lnTo>
                    <a:pt x="30" y="28"/>
                  </a:lnTo>
                  <a:lnTo>
                    <a:pt x="34" y="28"/>
                  </a:lnTo>
                  <a:lnTo>
                    <a:pt x="40" y="30"/>
                  </a:lnTo>
                  <a:lnTo>
                    <a:pt x="40" y="24"/>
                  </a:lnTo>
                  <a:lnTo>
                    <a:pt x="45" y="28"/>
                  </a:lnTo>
                  <a:lnTo>
                    <a:pt x="49" y="24"/>
                  </a:lnTo>
                  <a:lnTo>
                    <a:pt x="53" y="24"/>
                  </a:lnTo>
                  <a:lnTo>
                    <a:pt x="60" y="24"/>
                  </a:lnTo>
                  <a:lnTo>
                    <a:pt x="55" y="17"/>
                  </a:lnTo>
                  <a:lnTo>
                    <a:pt x="51" y="22"/>
                  </a:lnTo>
                  <a:lnTo>
                    <a:pt x="53" y="15"/>
                  </a:lnTo>
                  <a:lnTo>
                    <a:pt x="57" y="15"/>
                  </a:lnTo>
                  <a:lnTo>
                    <a:pt x="64" y="11"/>
                  </a:lnTo>
                  <a:lnTo>
                    <a:pt x="62" y="5"/>
                  </a:lnTo>
                  <a:lnTo>
                    <a:pt x="55" y="9"/>
                  </a:lnTo>
                  <a:lnTo>
                    <a:pt x="51" y="9"/>
                  </a:lnTo>
                  <a:lnTo>
                    <a:pt x="53" y="2"/>
                  </a:lnTo>
                  <a:lnTo>
                    <a:pt x="49" y="0"/>
                  </a:lnTo>
                  <a:lnTo>
                    <a:pt x="45" y="0"/>
                  </a:lnTo>
                  <a:lnTo>
                    <a:pt x="38" y="0"/>
                  </a:lnTo>
                  <a:lnTo>
                    <a:pt x="32" y="5"/>
                  </a:lnTo>
                  <a:lnTo>
                    <a:pt x="36" y="11"/>
                  </a:lnTo>
                  <a:lnTo>
                    <a:pt x="40" y="13"/>
                  </a:lnTo>
                  <a:lnTo>
                    <a:pt x="45" y="17"/>
                  </a:lnTo>
                  <a:lnTo>
                    <a:pt x="34" y="15"/>
                  </a:lnTo>
                  <a:lnTo>
                    <a:pt x="34" y="19"/>
                  </a:lnTo>
                  <a:lnTo>
                    <a:pt x="28" y="22"/>
                  </a:lnTo>
                  <a:lnTo>
                    <a:pt x="32" y="24"/>
                  </a:lnTo>
                  <a:lnTo>
                    <a:pt x="28" y="24"/>
                  </a:lnTo>
                  <a:lnTo>
                    <a:pt x="17" y="26"/>
                  </a:lnTo>
                  <a:lnTo>
                    <a:pt x="11" y="26"/>
                  </a:lnTo>
                  <a:lnTo>
                    <a:pt x="6" y="24"/>
                  </a:lnTo>
                  <a:lnTo>
                    <a:pt x="0" y="28"/>
                  </a:lnTo>
                  <a:lnTo>
                    <a:pt x="4" y="3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994"/>
            <p:cNvSpPr>
              <a:spLocks/>
            </p:cNvSpPr>
            <p:nvPr/>
          </p:nvSpPr>
          <p:spPr bwMode="auto">
            <a:xfrm>
              <a:off x="738188" y="6076950"/>
              <a:ext cx="9525" cy="11113"/>
            </a:xfrm>
            <a:custGeom>
              <a:avLst/>
              <a:gdLst>
                <a:gd name="T0" fmla="*/ 2 w 6"/>
                <a:gd name="T1" fmla="*/ 7 h 7"/>
                <a:gd name="T2" fmla="*/ 4 w 6"/>
                <a:gd name="T3" fmla="*/ 5 h 7"/>
                <a:gd name="T4" fmla="*/ 6 w 6"/>
                <a:gd name="T5" fmla="*/ 0 h 7"/>
                <a:gd name="T6" fmla="*/ 0 w 6"/>
                <a:gd name="T7" fmla="*/ 0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4" y="5"/>
                  </a:lnTo>
                  <a:lnTo>
                    <a:pt x="6" y="0"/>
                  </a:lnTo>
                  <a:lnTo>
                    <a:pt x="0" y="0"/>
                  </a:ln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Freeform 995"/>
            <p:cNvSpPr>
              <a:spLocks/>
            </p:cNvSpPr>
            <p:nvPr/>
          </p:nvSpPr>
          <p:spPr bwMode="auto">
            <a:xfrm>
              <a:off x="738188" y="6076950"/>
              <a:ext cx="9525" cy="11113"/>
            </a:xfrm>
            <a:custGeom>
              <a:avLst/>
              <a:gdLst>
                <a:gd name="T0" fmla="*/ 2 w 6"/>
                <a:gd name="T1" fmla="*/ 7 h 7"/>
                <a:gd name="T2" fmla="*/ 4 w 6"/>
                <a:gd name="T3" fmla="*/ 5 h 7"/>
                <a:gd name="T4" fmla="*/ 6 w 6"/>
                <a:gd name="T5" fmla="*/ 0 h 7"/>
                <a:gd name="T6" fmla="*/ 0 w 6"/>
                <a:gd name="T7" fmla="*/ 0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4" y="5"/>
                  </a:lnTo>
                  <a:lnTo>
                    <a:pt x="6" y="0"/>
                  </a:lnTo>
                  <a:lnTo>
                    <a:pt x="0" y="0"/>
                  </a:lnTo>
                  <a:lnTo>
                    <a:pt x="2" y="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996"/>
            <p:cNvSpPr>
              <a:spLocks/>
            </p:cNvSpPr>
            <p:nvPr/>
          </p:nvSpPr>
          <p:spPr bwMode="auto">
            <a:xfrm>
              <a:off x="879475" y="5499100"/>
              <a:ext cx="77788" cy="57150"/>
            </a:xfrm>
            <a:custGeom>
              <a:avLst/>
              <a:gdLst>
                <a:gd name="T0" fmla="*/ 6 w 49"/>
                <a:gd name="T1" fmla="*/ 15 h 36"/>
                <a:gd name="T2" fmla="*/ 6 w 49"/>
                <a:gd name="T3" fmla="*/ 15 h 36"/>
                <a:gd name="T4" fmla="*/ 15 w 49"/>
                <a:gd name="T5" fmla="*/ 26 h 36"/>
                <a:gd name="T6" fmla="*/ 19 w 49"/>
                <a:gd name="T7" fmla="*/ 28 h 36"/>
                <a:gd name="T8" fmla="*/ 28 w 49"/>
                <a:gd name="T9" fmla="*/ 36 h 36"/>
                <a:gd name="T10" fmla="*/ 23 w 49"/>
                <a:gd name="T11" fmla="*/ 30 h 36"/>
                <a:gd name="T12" fmla="*/ 30 w 49"/>
                <a:gd name="T13" fmla="*/ 32 h 36"/>
                <a:gd name="T14" fmla="*/ 40 w 49"/>
                <a:gd name="T15" fmla="*/ 32 h 36"/>
                <a:gd name="T16" fmla="*/ 45 w 49"/>
                <a:gd name="T17" fmla="*/ 32 h 36"/>
                <a:gd name="T18" fmla="*/ 45 w 49"/>
                <a:gd name="T19" fmla="*/ 26 h 36"/>
                <a:gd name="T20" fmla="*/ 49 w 49"/>
                <a:gd name="T21" fmla="*/ 11 h 36"/>
                <a:gd name="T22" fmla="*/ 45 w 49"/>
                <a:gd name="T23" fmla="*/ 7 h 36"/>
                <a:gd name="T24" fmla="*/ 38 w 49"/>
                <a:gd name="T25" fmla="*/ 7 h 36"/>
                <a:gd name="T26" fmla="*/ 34 w 49"/>
                <a:gd name="T27" fmla="*/ 0 h 36"/>
                <a:gd name="T28" fmla="*/ 30 w 49"/>
                <a:gd name="T29" fmla="*/ 0 h 36"/>
                <a:gd name="T30" fmla="*/ 23 w 49"/>
                <a:gd name="T31" fmla="*/ 2 h 36"/>
                <a:gd name="T32" fmla="*/ 19 w 49"/>
                <a:gd name="T33" fmla="*/ 0 h 36"/>
                <a:gd name="T34" fmla="*/ 15 w 49"/>
                <a:gd name="T35" fmla="*/ 4 h 36"/>
                <a:gd name="T36" fmla="*/ 6 w 49"/>
                <a:gd name="T37" fmla="*/ 0 h 36"/>
                <a:gd name="T38" fmla="*/ 0 w 49"/>
                <a:gd name="T39" fmla="*/ 2 h 36"/>
                <a:gd name="T40" fmla="*/ 2 w 49"/>
                <a:gd name="T41" fmla="*/ 13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6" y="15"/>
                  </a:lnTo>
                  <a:lnTo>
                    <a:pt x="15" y="26"/>
                  </a:lnTo>
                  <a:lnTo>
                    <a:pt x="19" y="28"/>
                  </a:lnTo>
                  <a:lnTo>
                    <a:pt x="28" y="36"/>
                  </a:lnTo>
                  <a:lnTo>
                    <a:pt x="23" y="30"/>
                  </a:lnTo>
                  <a:lnTo>
                    <a:pt x="30" y="32"/>
                  </a:lnTo>
                  <a:lnTo>
                    <a:pt x="40" y="32"/>
                  </a:lnTo>
                  <a:lnTo>
                    <a:pt x="45" y="32"/>
                  </a:lnTo>
                  <a:lnTo>
                    <a:pt x="45" y="26"/>
                  </a:lnTo>
                  <a:lnTo>
                    <a:pt x="49" y="11"/>
                  </a:lnTo>
                  <a:lnTo>
                    <a:pt x="45" y="7"/>
                  </a:lnTo>
                  <a:lnTo>
                    <a:pt x="38" y="7"/>
                  </a:lnTo>
                  <a:lnTo>
                    <a:pt x="34" y="0"/>
                  </a:lnTo>
                  <a:lnTo>
                    <a:pt x="30" y="0"/>
                  </a:lnTo>
                  <a:lnTo>
                    <a:pt x="23" y="2"/>
                  </a:lnTo>
                  <a:lnTo>
                    <a:pt x="19" y="0"/>
                  </a:lnTo>
                  <a:lnTo>
                    <a:pt x="15" y="4"/>
                  </a:lnTo>
                  <a:lnTo>
                    <a:pt x="6" y="0"/>
                  </a:lnTo>
                  <a:lnTo>
                    <a:pt x="0" y="2"/>
                  </a:lnTo>
                  <a:lnTo>
                    <a:pt x="2" y="13"/>
                  </a:ln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Freeform 997"/>
            <p:cNvSpPr>
              <a:spLocks/>
            </p:cNvSpPr>
            <p:nvPr/>
          </p:nvSpPr>
          <p:spPr bwMode="auto">
            <a:xfrm>
              <a:off x="879475" y="5499100"/>
              <a:ext cx="77788" cy="57150"/>
            </a:xfrm>
            <a:custGeom>
              <a:avLst/>
              <a:gdLst>
                <a:gd name="T0" fmla="*/ 6 w 49"/>
                <a:gd name="T1" fmla="*/ 15 h 36"/>
                <a:gd name="T2" fmla="*/ 6 w 49"/>
                <a:gd name="T3" fmla="*/ 15 h 36"/>
                <a:gd name="T4" fmla="*/ 15 w 49"/>
                <a:gd name="T5" fmla="*/ 26 h 36"/>
                <a:gd name="T6" fmla="*/ 19 w 49"/>
                <a:gd name="T7" fmla="*/ 28 h 36"/>
                <a:gd name="T8" fmla="*/ 28 w 49"/>
                <a:gd name="T9" fmla="*/ 36 h 36"/>
                <a:gd name="T10" fmla="*/ 23 w 49"/>
                <a:gd name="T11" fmla="*/ 30 h 36"/>
                <a:gd name="T12" fmla="*/ 30 w 49"/>
                <a:gd name="T13" fmla="*/ 32 h 36"/>
                <a:gd name="T14" fmla="*/ 40 w 49"/>
                <a:gd name="T15" fmla="*/ 32 h 36"/>
                <a:gd name="T16" fmla="*/ 45 w 49"/>
                <a:gd name="T17" fmla="*/ 32 h 36"/>
                <a:gd name="T18" fmla="*/ 45 w 49"/>
                <a:gd name="T19" fmla="*/ 26 h 36"/>
                <a:gd name="T20" fmla="*/ 49 w 49"/>
                <a:gd name="T21" fmla="*/ 11 h 36"/>
                <a:gd name="T22" fmla="*/ 45 w 49"/>
                <a:gd name="T23" fmla="*/ 7 h 36"/>
                <a:gd name="T24" fmla="*/ 38 w 49"/>
                <a:gd name="T25" fmla="*/ 7 h 36"/>
                <a:gd name="T26" fmla="*/ 34 w 49"/>
                <a:gd name="T27" fmla="*/ 0 h 36"/>
                <a:gd name="T28" fmla="*/ 30 w 49"/>
                <a:gd name="T29" fmla="*/ 0 h 36"/>
                <a:gd name="T30" fmla="*/ 23 w 49"/>
                <a:gd name="T31" fmla="*/ 2 h 36"/>
                <a:gd name="T32" fmla="*/ 19 w 49"/>
                <a:gd name="T33" fmla="*/ 0 h 36"/>
                <a:gd name="T34" fmla="*/ 15 w 49"/>
                <a:gd name="T35" fmla="*/ 4 h 36"/>
                <a:gd name="T36" fmla="*/ 6 w 49"/>
                <a:gd name="T37" fmla="*/ 0 h 36"/>
                <a:gd name="T38" fmla="*/ 0 w 49"/>
                <a:gd name="T39" fmla="*/ 2 h 36"/>
                <a:gd name="T40" fmla="*/ 2 w 49"/>
                <a:gd name="T41" fmla="*/ 13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6" y="15"/>
                  </a:lnTo>
                  <a:lnTo>
                    <a:pt x="15" y="26"/>
                  </a:lnTo>
                  <a:lnTo>
                    <a:pt x="19" y="28"/>
                  </a:lnTo>
                  <a:lnTo>
                    <a:pt x="28" y="36"/>
                  </a:lnTo>
                  <a:lnTo>
                    <a:pt x="23" y="30"/>
                  </a:lnTo>
                  <a:lnTo>
                    <a:pt x="30" y="32"/>
                  </a:lnTo>
                  <a:lnTo>
                    <a:pt x="40" y="32"/>
                  </a:lnTo>
                  <a:lnTo>
                    <a:pt x="45" y="32"/>
                  </a:lnTo>
                  <a:lnTo>
                    <a:pt x="45" y="26"/>
                  </a:lnTo>
                  <a:lnTo>
                    <a:pt x="49" y="11"/>
                  </a:lnTo>
                  <a:lnTo>
                    <a:pt x="45" y="7"/>
                  </a:lnTo>
                  <a:lnTo>
                    <a:pt x="38" y="7"/>
                  </a:lnTo>
                  <a:lnTo>
                    <a:pt x="34" y="0"/>
                  </a:lnTo>
                  <a:lnTo>
                    <a:pt x="30" y="0"/>
                  </a:lnTo>
                  <a:lnTo>
                    <a:pt x="23" y="2"/>
                  </a:lnTo>
                  <a:lnTo>
                    <a:pt x="19" y="0"/>
                  </a:lnTo>
                  <a:lnTo>
                    <a:pt x="15" y="4"/>
                  </a:lnTo>
                  <a:lnTo>
                    <a:pt x="6" y="0"/>
                  </a:lnTo>
                  <a:lnTo>
                    <a:pt x="0" y="2"/>
                  </a:lnTo>
                  <a:lnTo>
                    <a:pt x="2" y="13"/>
                  </a:lnTo>
                  <a:lnTo>
                    <a:pt x="6"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998"/>
            <p:cNvSpPr>
              <a:spLocks/>
            </p:cNvSpPr>
            <p:nvPr/>
          </p:nvSpPr>
          <p:spPr bwMode="auto">
            <a:xfrm>
              <a:off x="757238" y="6046788"/>
              <a:ext cx="23813" cy="17463"/>
            </a:xfrm>
            <a:custGeom>
              <a:avLst/>
              <a:gdLst>
                <a:gd name="T0" fmla="*/ 5 w 15"/>
                <a:gd name="T1" fmla="*/ 11 h 11"/>
                <a:gd name="T2" fmla="*/ 15 w 15"/>
                <a:gd name="T3" fmla="*/ 9 h 11"/>
                <a:gd name="T4" fmla="*/ 9 w 15"/>
                <a:gd name="T5" fmla="*/ 4 h 11"/>
                <a:gd name="T6" fmla="*/ 5 w 15"/>
                <a:gd name="T7" fmla="*/ 0 h 11"/>
                <a:gd name="T8" fmla="*/ 0 w 15"/>
                <a:gd name="T9" fmla="*/ 4 h 11"/>
                <a:gd name="T10" fmla="*/ 0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15" y="9"/>
                  </a:lnTo>
                  <a:lnTo>
                    <a:pt x="9" y="4"/>
                  </a:lnTo>
                  <a:lnTo>
                    <a:pt x="5" y="0"/>
                  </a:lnTo>
                  <a:lnTo>
                    <a:pt x="0" y="4"/>
                  </a:lnTo>
                  <a:lnTo>
                    <a:pt x="0" y="9"/>
                  </a:lnTo>
                  <a:lnTo>
                    <a:pt x="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Freeform 999"/>
            <p:cNvSpPr>
              <a:spLocks/>
            </p:cNvSpPr>
            <p:nvPr/>
          </p:nvSpPr>
          <p:spPr bwMode="auto">
            <a:xfrm>
              <a:off x="757238" y="6046788"/>
              <a:ext cx="23813" cy="17463"/>
            </a:xfrm>
            <a:custGeom>
              <a:avLst/>
              <a:gdLst>
                <a:gd name="T0" fmla="*/ 5 w 15"/>
                <a:gd name="T1" fmla="*/ 11 h 11"/>
                <a:gd name="T2" fmla="*/ 15 w 15"/>
                <a:gd name="T3" fmla="*/ 9 h 11"/>
                <a:gd name="T4" fmla="*/ 9 w 15"/>
                <a:gd name="T5" fmla="*/ 4 h 11"/>
                <a:gd name="T6" fmla="*/ 5 w 15"/>
                <a:gd name="T7" fmla="*/ 0 h 11"/>
                <a:gd name="T8" fmla="*/ 0 w 15"/>
                <a:gd name="T9" fmla="*/ 4 h 11"/>
                <a:gd name="T10" fmla="*/ 0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15" y="9"/>
                  </a:lnTo>
                  <a:lnTo>
                    <a:pt x="9" y="4"/>
                  </a:lnTo>
                  <a:lnTo>
                    <a:pt x="5" y="0"/>
                  </a:lnTo>
                  <a:lnTo>
                    <a:pt x="0" y="4"/>
                  </a:lnTo>
                  <a:lnTo>
                    <a:pt x="0" y="9"/>
                  </a:lnTo>
                  <a:lnTo>
                    <a:pt x="5"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000"/>
            <p:cNvSpPr>
              <a:spLocks/>
            </p:cNvSpPr>
            <p:nvPr/>
          </p:nvSpPr>
          <p:spPr bwMode="auto">
            <a:xfrm>
              <a:off x="784225" y="6046788"/>
              <a:ext cx="7938" cy="17463"/>
            </a:xfrm>
            <a:custGeom>
              <a:avLst/>
              <a:gdLst>
                <a:gd name="T0" fmla="*/ 0 w 5"/>
                <a:gd name="T1" fmla="*/ 11 h 11"/>
                <a:gd name="T2" fmla="*/ 0 w 5"/>
                <a:gd name="T3" fmla="*/ 11 h 11"/>
                <a:gd name="T4" fmla="*/ 5 w 5"/>
                <a:gd name="T5" fmla="*/ 7 h 11"/>
                <a:gd name="T6" fmla="*/ 3 w 5"/>
                <a:gd name="T7" fmla="*/ 0 h 11"/>
                <a:gd name="T8" fmla="*/ 0 w 5"/>
                <a:gd name="T9" fmla="*/ 4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11"/>
                  </a:lnTo>
                  <a:lnTo>
                    <a:pt x="5" y="7"/>
                  </a:lnTo>
                  <a:lnTo>
                    <a:pt x="3" y="0"/>
                  </a:lnTo>
                  <a:lnTo>
                    <a:pt x="0" y="4"/>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Freeform 1001"/>
            <p:cNvSpPr>
              <a:spLocks/>
            </p:cNvSpPr>
            <p:nvPr/>
          </p:nvSpPr>
          <p:spPr bwMode="auto">
            <a:xfrm>
              <a:off x="784225" y="6046788"/>
              <a:ext cx="7938" cy="17463"/>
            </a:xfrm>
            <a:custGeom>
              <a:avLst/>
              <a:gdLst>
                <a:gd name="T0" fmla="*/ 0 w 5"/>
                <a:gd name="T1" fmla="*/ 11 h 11"/>
                <a:gd name="T2" fmla="*/ 0 w 5"/>
                <a:gd name="T3" fmla="*/ 11 h 11"/>
                <a:gd name="T4" fmla="*/ 5 w 5"/>
                <a:gd name="T5" fmla="*/ 7 h 11"/>
                <a:gd name="T6" fmla="*/ 3 w 5"/>
                <a:gd name="T7" fmla="*/ 0 h 11"/>
                <a:gd name="T8" fmla="*/ 0 w 5"/>
                <a:gd name="T9" fmla="*/ 4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11"/>
                  </a:lnTo>
                  <a:lnTo>
                    <a:pt x="5" y="7"/>
                  </a:lnTo>
                  <a:lnTo>
                    <a:pt x="3" y="0"/>
                  </a:lnTo>
                  <a:lnTo>
                    <a:pt x="0" y="4"/>
                  </a:lnTo>
                  <a:lnTo>
                    <a:pt x="0"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5" name="Freeform 1002"/>
            <p:cNvSpPr>
              <a:spLocks/>
            </p:cNvSpPr>
            <p:nvPr/>
          </p:nvSpPr>
          <p:spPr bwMode="auto">
            <a:xfrm>
              <a:off x="792163" y="6067425"/>
              <a:ext cx="6350" cy="6350"/>
            </a:xfrm>
            <a:custGeom>
              <a:avLst/>
              <a:gdLst>
                <a:gd name="T0" fmla="*/ 4 w 4"/>
                <a:gd name="T1" fmla="*/ 4 h 4"/>
                <a:gd name="T2" fmla="*/ 4 w 4"/>
                <a:gd name="T3" fmla="*/ 2 h 4"/>
                <a:gd name="T4" fmla="*/ 0 w 4"/>
                <a:gd name="T5" fmla="*/ 0 h 4"/>
                <a:gd name="T6" fmla="*/ 4 w 4"/>
                <a:gd name="T7" fmla="*/ 4 h 4"/>
              </a:gdLst>
              <a:ahLst/>
              <a:cxnLst>
                <a:cxn ang="0">
                  <a:pos x="T0" y="T1"/>
                </a:cxn>
                <a:cxn ang="0">
                  <a:pos x="T2" y="T3"/>
                </a:cxn>
                <a:cxn ang="0">
                  <a:pos x="T4" y="T5"/>
                </a:cxn>
                <a:cxn ang="0">
                  <a:pos x="T6" y="T7"/>
                </a:cxn>
              </a:cxnLst>
              <a:rect l="0" t="0" r="r" b="b"/>
              <a:pathLst>
                <a:path w="4" h="4">
                  <a:moveTo>
                    <a:pt x="4" y="4"/>
                  </a:moveTo>
                  <a:lnTo>
                    <a:pt x="4" y="2"/>
                  </a:lnTo>
                  <a:lnTo>
                    <a:pt x="0" y="0"/>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6" name="Freeform 1003"/>
            <p:cNvSpPr>
              <a:spLocks/>
            </p:cNvSpPr>
            <p:nvPr/>
          </p:nvSpPr>
          <p:spPr bwMode="auto">
            <a:xfrm>
              <a:off x="792163" y="6067425"/>
              <a:ext cx="6350" cy="6350"/>
            </a:xfrm>
            <a:custGeom>
              <a:avLst/>
              <a:gdLst>
                <a:gd name="T0" fmla="*/ 4 w 4"/>
                <a:gd name="T1" fmla="*/ 4 h 4"/>
                <a:gd name="T2" fmla="*/ 4 w 4"/>
                <a:gd name="T3" fmla="*/ 2 h 4"/>
                <a:gd name="T4" fmla="*/ 0 w 4"/>
                <a:gd name="T5" fmla="*/ 0 h 4"/>
                <a:gd name="T6" fmla="*/ 4 w 4"/>
                <a:gd name="T7" fmla="*/ 4 h 4"/>
              </a:gdLst>
              <a:ahLst/>
              <a:cxnLst>
                <a:cxn ang="0">
                  <a:pos x="T0" y="T1"/>
                </a:cxn>
                <a:cxn ang="0">
                  <a:pos x="T2" y="T3"/>
                </a:cxn>
                <a:cxn ang="0">
                  <a:pos x="T4" y="T5"/>
                </a:cxn>
                <a:cxn ang="0">
                  <a:pos x="T6" y="T7"/>
                </a:cxn>
              </a:cxnLst>
              <a:rect l="0" t="0" r="r" b="b"/>
              <a:pathLst>
                <a:path w="4" h="4">
                  <a:moveTo>
                    <a:pt x="4" y="4"/>
                  </a:moveTo>
                  <a:lnTo>
                    <a:pt x="4" y="2"/>
                  </a:lnTo>
                  <a:lnTo>
                    <a:pt x="0" y="0"/>
                  </a:lnTo>
                  <a:lnTo>
                    <a:pt x="4"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7" name="Freeform 1004"/>
            <p:cNvSpPr>
              <a:spLocks/>
            </p:cNvSpPr>
            <p:nvPr/>
          </p:nvSpPr>
          <p:spPr bwMode="auto">
            <a:xfrm>
              <a:off x="1065213" y="4995863"/>
              <a:ext cx="11113" cy="6350"/>
            </a:xfrm>
            <a:custGeom>
              <a:avLst/>
              <a:gdLst>
                <a:gd name="T0" fmla="*/ 7 w 7"/>
                <a:gd name="T1" fmla="*/ 2 h 4"/>
                <a:gd name="T2" fmla="*/ 7 w 7"/>
                <a:gd name="T3" fmla="*/ 0 h 4"/>
                <a:gd name="T4" fmla="*/ 0 w 7"/>
                <a:gd name="T5" fmla="*/ 4 h 4"/>
                <a:gd name="T6" fmla="*/ 7 w 7"/>
                <a:gd name="T7" fmla="*/ 2 h 4"/>
              </a:gdLst>
              <a:ahLst/>
              <a:cxnLst>
                <a:cxn ang="0">
                  <a:pos x="T0" y="T1"/>
                </a:cxn>
                <a:cxn ang="0">
                  <a:pos x="T2" y="T3"/>
                </a:cxn>
                <a:cxn ang="0">
                  <a:pos x="T4" y="T5"/>
                </a:cxn>
                <a:cxn ang="0">
                  <a:pos x="T6" y="T7"/>
                </a:cxn>
              </a:cxnLst>
              <a:rect l="0" t="0" r="r" b="b"/>
              <a:pathLst>
                <a:path w="7" h="4">
                  <a:moveTo>
                    <a:pt x="7" y="2"/>
                  </a:moveTo>
                  <a:lnTo>
                    <a:pt x="7" y="0"/>
                  </a:lnTo>
                  <a:lnTo>
                    <a:pt x="0" y="4"/>
                  </a:lnTo>
                  <a:lnTo>
                    <a:pt x="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Freeform 1005"/>
            <p:cNvSpPr>
              <a:spLocks/>
            </p:cNvSpPr>
            <p:nvPr/>
          </p:nvSpPr>
          <p:spPr bwMode="auto">
            <a:xfrm>
              <a:off x="1065213" y="4995863"/>
              <a:ext cx="11113" cy="6350"/>
            </a:xfrm>
            <a:custGeom>
              <a:avLst/>
              <a:gdLst>
                <a:gd name="T0" fmla="*/ 7 w 7"/>
                <a:gd name="T1" fmla="*/ 2 h 4"/>
                <a:gd name="T2" fmla="*/ 7 w 7"/>
                <a:gd name="T3" fmla="*/ 0 h 4"/>
                <a:gd name="T4" fmla="*/ 0 w 7"/>
                <a:gd name="T5" fmla="*/ 4 h 4"/>
                <a:gd name="T6" fmla="*/ 7 w 7"/>
                <a:gd name="T7" fmla="*/ 2 h 4"/>
              </a:gdLst>
              <a:ahLst/>
              <a:cxnLst>
                <a:cxn ang="0">
                  <a:pos x="T0" y="T1"/>
                </a:cxn>
                <a:cxn ang="0">
                  <a:pos x="T2" y="T3"/>
                </a:cxn>
                <a:cxn ang="0">
                  <a:pos x="T4" y="T5"/>
                </a:cxn>
                <a:cxn ang="0">
                  <a:pos x="T6" y="T7"/>
                </a:cxn>
              </a:cxnLst>
              <a:rect l="0" t="0" r="r" b="b"/>
              <a:pathLst>
                <a:path w="7" h="4">
                  <a:moveTo>
                    <a:pt x="7" y="2"/>
                  </a:moveTo>
                  <a:lnTo>
                    <a:pt x="7" y="0"/>
                  </a:lnTo>
                  <a:lnTo>
                    <a:pt x="0" y="4"/>
                  </a:lnTo>
                  <a:lnTo>
                    <a:pt x="7"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9" name="Freeform 1006"/>
            <p:cNvSpPr>
              <a:spLocks/>
            </p:cNvSpPr>
            <p:nvPr/>
          </p:nvSpPr>
          <p:spPr bwMode="auto">
            <a:xfrm>
              <a:off x="828675" y="6007100"/>
              <a:ext cx="98425" cy="46038"/>
            </a:xfrm>
            <a:custGeom>
              <a:avLst/>
              <a:gdLst>
                <a:gd name="T0" fmla="*/ 2 w 62"/>
                <a:gd name="T1" fmla="*/ 15 h 29"/>
                <a:gd name="T2" fmla="*/ 0 w 62"/>
                <a:gd name="T3" fmla="*/ 19 h 29"/>
                <a:gd name="T4" fmla="*/ 0 w 62"/>
                <a:gd name="T5" fmla="*/ 25 h 29"/>
                <a:gd name="T6" fmla="*/ 6 w 62"/>
                <a:gd name="T7" fmla="*/ 27 h 29"/>
                <a:gd name="T8" fmla="*/ 11 w 62"/>
                <a:gd name="T9" fmla="*/ 29 h 29"/>
                <a:gd name="T10" fmla="*/ 15 w 62"/>
                <a:gd name="T11" fmla="*/ 29 h 29"/>
                <a:gd name="T12" fmla="*/ 19 w 62"/>
                <a:gd name="T13" fmla="*/ 25 h 29"/>
                <a:gd name="T14" fmla="*/ 26 w 62"/>
                <a:gd name="T15" fmla="*/ 21 h 29"/>
                <a:gd name="T16" fmla="*/ 30 w 62"/>
                <a:gd name="T17" fmla="*/ 21 h 29"/>
                <a:gd name="T18" fmla="*/ 36 w 62"/>
                <a:gd name="T19" fmla="*/ 23 h 29"/>
                <a:gd name="T20" fmla="*/ 45 w 62"/>
                <a:gd name="T21" fmla="*/ 27 h 29"/>
                <a:gd name="T22" fmla="*/ 51 w 62"/>
                <a:gd name="T23" fmla="*/ 25 h 29"/>
                <a:gd name="T24" fmla="*/ 53 w 62"/>
                <a:gd name="T25" fmla="*/ 21 h 29"/>
                <a:gd name="T26" fmla="*/ 58 w 62"/>
                <a:gd name="T27" fmla="*/ 25 h 29"/>
                <a:gd name="T28" fmla="*/ 62 w 62"/>
                <a:gd name="T29" fmla="*/ 29 h 29"/>
                <a:gd name="T30" fmla="*/ 62 w 62"/>
                <a:gd name="T31" fmla="*/ 23 h 29"/>
                <a:gd name="T32" fmla="*/ 58 w 62"/>
                <a:gd name="T33" fmla="*/ 21 h 29"/>
                <a:gd name="T34" fmla="*/ 55 w 62"/>
                <a:gd name="T35" fmla="*/ 17 h 29"/>
                <a:gd name="T36" fmla="*/ 55 w 62"/>
                <a:gd name="T37" fmla="*/ 10 h 29"/>
                <a:gd name="T38" fmla="*/ 53 w 62"/>
                <a:gd name="T39" fmla="*/ 6 h 29"/>
                <a:gd name="T40" fmla="*/ 49 w 62"/>
                <a:gd name="T41" fmla="*/ 2 h 29"/>
                <a:gd name="T42" fmla="*/ 45 w 62"/>
                <a:gd name="T43" fmla="*/ 0 h 29"/>
                <a:gd name="T44" fmla="*/ 34 w 62"/>
                <a:gd name="T45" fmla="*/ 2 h 29"/>
                <a:gd name="T46" fmla="*/ 28 w 62"/>
                <a:gd name="T47" fmla="*/ 4 h 29"/>
                <a:gd name="T48" fmla="*/ 23 w 62"/>
                <a:gd name="T49" fmla="*/ 2 h 29"/>
                <a:gd name="T50" fmla="*/ 19 w 62"/>
                <a:gd name="T51" fmla="*/ 4 h 29"/>
                <a:gd name="T52" fmla="*/ 11 w 62"/>
                <a:gd name="T53" fmla="*/ 12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0" y="19"/>
                  </a:lnTo>
                  <a:lnTo>
                    <a:pt x="0" y="25"/>
                  </a:lnTo>
                  <a:lnTo>
                    <a:pt x="6" y="27"/>
                  </a:lnTo>
                  <a:lnTo>
                    <a:pt x="11" y="29"/>
                  </a:lnTo>
                  <a:lnTo>
                    <a:pt x="15" y="29"/>
                  </a:lnTo>
                  <a:lnTo>
                    <a:pt x="19" y="25"/>
                  </a:lnTo>
                  <a:lnTo>
                    <a:pt x="26" y="21"/>
                  </a:lnTo>
                  <a:lnTo>
                    <a:pt x="30" y="21"/>
                  </a:lnTo>
                  <a:lnTo>
                    <a:pt x="36" y="23"/>
                  </a:lnTo>
                  <a:lnTo>
                    <a:pt x="45" y="27"/>
                  </a:lnTo>
                  <a:lnTo>
                    <a:pt x="51" y="25"/>
                  </a:lnTo>
                  <a:lnTo>
                    <a:pt x="53" y="21"/>
                  </a:lnTo>
                  <a:lnTo>
                    <a:pt x="58" y="25"/>
                  </a:lnTo>
                  <a:lnTo>
                    <a:pt x="62" y="29"/>
                  </a:lnTo>
                  <a:lnTo>
                    <a:pt x="62" y="23"/>
                  </a:lnTo>
                  <a:lnTo>
                    <a:pt x="58" y="21"/>
                  </a:lnTo>
                  <a:lnTo>
                    <a:pt x="55" y="17"/>
                  </a:lnTo>
                  <a:lnTo>
                    <a:pt x="55" y="10"/>
                  </a:lnTo>
                  <a:lnTo>
                    <a:pt x="53" y="6"/>
                  </a:lnTo>
                  <a:lnTo>
                    <a:pt x="49" y="2"/>
                  </a:lnTo>
                  <a:lnTo>
                    <a:pt x="45" y="0"/>
                  </a:lnTo>
                  <a:lnTo>
                    <a:pt x="34" y="2"/>
                  </a:lnTo>
                  <a:lnTo>
                    <a:pt x="28" y="4"/>
                  </a:lnTo>
                  <a:lnTo>
                    <a:pt x="23" y="2"/>
                  </a:lnTo>
                  <a:lnTo>
                    <a:pt x="19" y="4"/>
                  </a:lnTo>
                  <a:lnTo>
                    <a:pt x="11" y="12"/>
                  </a:ln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Freeform 1007"/>
            <p:cNvSpPr>
              <a:spLocks/>
            </p:cNvSpPr>
            <p:nvPr/>
          </p:nvSpPr>
          <p:spPr bwMode="auto">
            <a:xfrm>
              <a:off x="828675" y="6007100"/>
              <a:ext cx="98425" cy="46038"/>
            </a:xfrm>
            <a:custGeom>
              <a:avLst/>
              <a:gdLst>
                <a:gd name="T0" fmla="*/ 2 w 62"/>
                <a:gd name="T1" fmla="*/ 15 h 29"/>
                <a:gd name="T2" fmla="*/ 0 w 62"/>
                <a:gd name="T3" fmla="*/ 19 h 29"/>
                <a:gd name="T4" fmla="*/ 0 w 62"/>
                <a:gd name="T5" fmla="*/ 25 h 29"/>
                <a:gd name="T6" fmla="*/ 6 w 62"/>
                <a:gd name="T7" fmla="*/ 27 h 29"/>
                <a:gd name="T8" fmla="*/ 11 w 62"/>
                <a:gd name="T9" fmla="*/ 29 h 29"/>
                <a:gd name="T10" fmla="*/ 15 w 62"/>
                <a:gd name="T11" fmla="*/ 29 h 29"/>
                <a:gd name="T12" fmla="*/ 19 w 62"/>
                <a:gd name="T13" fmla="*/ 25 h 29"/>
                <a:gd name="T14" fmla="*/ 26 w 62"/>
                <a:gd name="T15" fmla="*/ 21 h 29"/>
                <a:gd name="T16" fmla="*/ 30 w 62"/>
                <a:gd name="T17" fmla="*/ 21 h 29"/>
                <a:gd name="T18" fmla="*/ 36 w 62"/>
                <a:gd name="T19" fmla="*/ 23 h 29"/>
                <a:gd name="T20" fmla="*/ 45 w 62"/>
                <a:gd name="T21" fmla="*/ 27 h 29"/>
                <a:gd name="T22" fmla="*/ 51 w 62"/>
                <a:gd name="T23" fmla="*/ 25 h 29"/>
                <a:gd name="T24" fmla="*/ 53 w 62"/>
                <a:gd name="T25" fmla="*/ 21 h 29"/>
                <a:gd name="T26" fmla="*/ 58 w 62"/>
                <a:gd name="T27" fmla="*/ 25 h 29"/>
                <a:gd name="T28" fmla="*/ 62 w 62"/>
                <a:gd name="T29" fmla="*/ 29 h 29"/>
                <a:gd name="T30" fmla="*/ 62 w 62"/>
                <a:gd name="T31" fmla="*/ 23 h 29"/>
                <a:gd name="T32" fmla="*/ 58 w 62"/>
                <a:gd name="T33" fmla="*/ 21 h 29"/>
                <a:gd name="T34" fmla="*/ 55 w 62"/>
                <a:gd name="T35" fmla="*/ 17 h 29"/>
                <a:gd name="T36" fmla="*/ 55 w 62"/>
                <a:gd name="T37" fmla="*/ 10 h 29"/>
                <a:gd name="T38" fmla="*/ 53 w 62"/>
                <a:gd name="T39" fmla="*/ 6 h 29"/>
                <a:gd name="T40" fmla="*/ 49 w 62"/>
                <a:gd name="T41" fmla="*/ 2 h 29"/>
                <a:gd name="T42" fmla="*/ 45 w 62"/>
                <a:gd name="T43" fmla="*/ 0 h 29"/>
                <a:gd name="T44" fmla="*/ 34 w 62"/>
                <a:gd name="T45" fmla="*/ 2 h 29"/>
                <a:gd name="T46" fmla="*/ 28 w 62"/>
                <a:gd name="T47" fmla="*/ 4 h 29"/>
                <a:gd name="T48" fmla="*/ 23 w 62"/>
                <a:gd name="T49" fmla="*/ 2 h 29"/>
                <a:gd name="T50" fmla="*/ 19 w 62"/>
                <a:gd name="T51" fmla="*/ 4 h 29"/>
                <a:gd name="T52" fmla="*/ 11 w 62"/>
                <a:gd name="T53" fmla="*/ 12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0" y="19"/>
                  </a:lnTo>
                  <a:lnTo>
                    <a:pt x="0" y="25"/>
                  </a:lnTo>
                  <a:lnTo>
                    <a:pt x="6" y="27"/>
                  </a:lnTo>
                  <a:lnTo>
                    <a:pt x="11" y="29"/>
                  </a:lnTo>
                  <a:lnTo>
                    <a:pt x="15" y="29"/>
                  </a:lnTo>
                  <a:lnTo>
                    <a:pt x="19" y="25"/>
                  </a:lnTo>
                  <a:lnTo>
                    <a:pt x="26" y="21"/>
                  </a:lnTo>
                  <a:lnTo>
                    <a:pt x="30" y="21"/>
                  </a:lnTo>
                  <a:lnTo>
                    <a:pt x="36" y="23"/>
                  </a:lnTo>
                  <a:lnTo>
                    <a:pt x="45" y="27"/>
                  </a:lnTo>
                  <a:lnTo>
                    <a:pt x="51" y="25"/>
                  </a:lnTo>
                  <a:lnTo>
                    <a:pt x="53" y="21"/>
                  </a:lnTo>
                  <a:lnTo>
                    <a:pt x="58" y="25"/>
                  </a:lnTo>
                  <a:lnTo>
                    <a:pt x="62" y="29"/>
                  </a:lnTo>
                  <a:lnTo>
                    <a:pt x="62" y="23"/>
                  </a:lnTo>
                  <a:lnTo>
                    <a:pt x="58" y="21"/>
                  </a:lnTo>
                  <a:lnTo>
                    <a:pt x="55" y="17"/>
                  </a:lnTo>
                  <a:lnTo>
                    <a:pt x="55" y="10"/>
                  </a:lnTo>
                  <a:lnTo>
                    <a:pt x="53" y="6"/>
                  </a:lnTo>
                  <a:lnTo>
                    <a:pt x="49" y="2"/>
                  </a:lnTo>
                  <a:lnTo>
                    <a:pt x="45" y="0"/>
                  </a:lnTo>
                  <a:lnTo>
                    <a:pt x="34" y="2"/>
                  </a:lnTo>
                  <a:lnTo>
                    <a:pt x="28" y="4"/>
                  </a:lnTo>
                  <a:lnTo>
                    <a:pt x="23" y="2"/>
                  </a:lnTo>
                  <a:lnTo>
                    <a:pt x="19" y="4"/>
                  </a:lnTo>
                  <a:lnTo>
                    <a:pt x="11" y="12"/>
                  </a:lnTo>
                  <a:lnTo>
                    <a:pt x="2"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1008"/>
            <p:cNvSpPr>
              <a:spLocks/>
            </p:cNvSpPr>
            <p:nvPr/>
          </p:nvSpPr>
          <p:spPr bwMode="auto">
            <a:xfrm>
              <a:off x="936625" y="6070600"/>
              <a:ext cx="11113" cy="14288"/>
            </a:xfrm>
            <a:custGeom>
              <a:avLst/>
              <a:gdLst>
                <a:gd name="T0" fmla="*/ 2 w 7"/>
                <a:gd name="T1" fmla="*/ 2 h 9"/>
                <a:gd name="T2" fmla="*/ 0 w 7"/>
                <a:gd name="T3" fmla="*/ 0 h 9"/>
                <a:gd name="T4" fmla="*/ 0 w 7"/>
                <a:gd name="T5" fmla="*/ 6 h 9"/>
                <a:gd name="T6" fmla="*/ 4 w 7"/>
                <a:gd name="T7" fmla="*/ 9 h 9"/>
                <a:gd name="T8" fmla="*/ 7 w 7"/>
                <a:gd name="T9" fmla="*/ 4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0" y="0"/>
                  </a:lnTo>
                  <a:lnTo>
                    <a:pt x="0" y="6"/>
                  </a:lnTo>
                  <a:lnTo>
                    <a:pt x="4" y="9"/>
                  </a:lnTo>
                  <a:lnTo>
                    <a:pt x="7" y="4"/>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2" name="Freeform 1009"/>
            <p:cNvSpPr>
              <a:spLocks/>
            </p:cNvSpPr>
            <p:nvPr/>
          </p:nvSpPr>
          <p:spPr bwMode="auto">
            <a:xfrm>
              <a:off x="936625" y="6070600"/>
              <a:ext cx="11113" cy="14288"/>
            </a:xfrm>
            <a:custGeom>
              <a:avLst/>
              <a:gdLst>
                <a:gd name="T0" fmla="*/ 2 w 7"/>
                <a:gd name="T1" fmla="*/ 2 h 9"/>
                <a:gd name="T2" fmla="*/ 0 w 7"/>
                <a:gd name="T3" fmla="*/ 0 h 9"/>
                <a:gd name="T4" fmla="*/ 0 w 7"/>
                <a:gd name="T5" fmla="*/ 6 h 9"/>
                <a:gd name="T6" fmla="*/ 4 w 7"/>
                <a:gd name="T7" fmla="*/ 9 h 9"/>
                <a:gd name="T8" fmla="*/ 7 w 7"/>
                <a:gd name="T9" fmla="*/ 4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0" y="0"/>
                  </a:lnTo>
                  <a:lnTo>
                    <a:pt x="0" y="6"/>
                  </a:lnTo>
                  <a:lnTo>
                    <a:pt x="4" y="9"/>
                  </a:lnTo>
                  <a:lnTo>
                    <a:pt x="7" y="4"/>
                  </a:lnTo>
                  <a:lnTo>
                    <a:pt x="2"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010"/>
            <p:cNvSpPr>
              <a:spLocks/>
            </p:cNvSpPr>
            <p:nvPr/>
          </p:nvSpPr>
          <p:spPr bwMode="auto">
            <a:xfrm>
              <a:off x="966788" y="6037263"/>
              <a:ext cx="11113" cy="6350"/>
            </a:xfrm>
            <a:custGeom>
              <a:avLst/>
              <a:gdLst>
                <a:gd name="T0" fmla="*/ 7 w 7"/>
                <a:gd name="T1" fmla="*/ 0 h 4"/>
                <a:gd name="T2" fmla="*/ 3 w 7"/>
                <a:gd name="T3" fmla="*/ 0 h 4"/>
                <a:gd name="T4" fmla="*/ 0 w 7"/>
                <a:gd name="T5" fmla="*/ 4 h 4"/>
                <a:gd name="T6" fmla="*/ 5 w 7"/>
                <a:gd name="T7" fmla="*/ 4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3" y="0"/>
                  </a:lnTo>
                  <a:lnTo>
                    <a:pt x="0" y="4"/>
                  </a:lnTo>
                  <a:lnTo>
                    <a:pt x="5" y="4"/>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Freeform 1011"/>
            <p:cNvSpPr>
              <a:spLocks/>
            </p:cNvSpPr>
            <p:nvPr/>
          </p:nvSpPr>
          <p:spPr bwMode="auto">
            <a:xfrm>
              <a:off x="966788" y="6037263"/>
              <a:ext cx="11113" cy="6350"/>
            </a:xfrm>
            <a:custGeom>
              <a:avLst/>
              <a:gdLst>
                <a:gd name="T0" fmla="*/ 7 w 7"/>
                <a:gd name="T1" fmla="*/ 0 h 4"/>
                <a:gd name="T2" fmla="*/ 3 w 7"/>
                <a:gd name="T3" fmla="*/ 0 h 4"/>
                <a:gd name="T4" fmla="*/ 0 w 7"/>
                <a:gd name="T5" fmla="*/ 4 h 4"/>
                <a:gd name="T6" fmla="*/ 5 w 7"/>
                <a:gd name="T7" fmla="*/ 4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3" y="0"/>
                  </a:lnTo>
                  <a:lnTo>
                    <a:pt x="0" y="4"/>
                  </a:lnTo>
                  <a:lnTo>
                    <a:pt x="5" y="4"/>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5" name="Rectangle 1012"/>
            <p:cNvSpPr>
              <a:spLocks noChangeArrowheads="1"/>
            </p:cNvSpPr>
            <p:nvPr/>
          </p:nvSpPr>
          <p:spPr bwMode="auto">
            <a:xfrm>
              <a:off x="1173163" y="5259388"/>
              <a:ext cx="79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Rectangle 1013"/>
            <p:cNvSpPr>
              <a:spLocks noChangeArrowheads="1"/>
            </p:cNvSpPr>
            <p:nvPr/>
          </p:nvSpPr>
          <p:spPr bwMode="auto">
            <a:xfrm>
              <a:off x="1173163" y="5259388"/>
              <a:ext cx="7938" cy="6350"/>
            </a:xfrm>
            <a:prstGeom prst="rect">
              <a:avLst/>
            </a:pr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014"/>
            <p:cNvSpPr>
              <a:spLocks/>
            </p:cNvSpPr>
            <p:nvPr/>
          </p:nvSpPr>
          <p:spPr bwMode="auto">
            <a:xfrm>
              <a:off x="1004888" y="6026150"/>
              <a:ext cx="3175" cy="11113"/>
            </a:xfrm>
            <a:custGeom>
              <a:avLst/>
              <a:gdLst>
                <a:gd name="T0" fmla="*/ 2 w 2"/>
                <a:gd name="T1" fmla="*/ 0 h 7"/>
                <a:gd name="T2" fmla="*/ 0 w 2"/>
                <a:gd name="T3" fmla="*/ 0 h 7"/>
                <a:gd name="T4" fmla="*/ 2 w 2"/>
                <a:gd name="T5" fmla="*/ 7 h 7"/>
                <a:gd name="T6" fmla="*/ 2 w 2"/>
                <a:gd name="T7" fmla="*/ 0 h 7"/>
              </a:gdLst>
              <a:ahLst/>
              <a:cxnLst>
                <a:cxn ang="0">
                  <a:pos x="T0" y="T1"/>
                </a:cxn>
                <a:cxn ang="0">
                  <a:pos x="T2" y="T3"/>
                </a:cxn>
                <a:cxn ang="0">
                  <a:pos x="T4" y="T5"/>
                </a:cxn>
                <a:cxn ang="0">
                  <a:pos x="T6" y="T7"/>
                </a:cxn>
              </a:cxnLst>
              <a:rect l="0" t="0" r="r" b="b"/>
              <a:pathLst>
                <a:path w="2" h="7">
                  <a:moveTo>
                    <a:pt x="2" y="0"/>
                  </a:moveTo>
                  <a:lnTo>
                    <a:pt x="0" y="0"/>
                  </a:lnTo>
                  <a:lnTo>
                    <a:pt x="2" y="7"/>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8" name="Freeform 1015"/>
            <p:cNvSpPr>
              <a:spLocks/>
            </p:cNvSpPr>
            <p:nvPr/>
          </p:nvSpPr>
          <p:spPr bwMode="auto">
            <a:xfrm>
              <a:off x="1004888" y="6026150"/>
              <a:ext cx="3175" cy="11113"/>
            </a:xfrm>
            <a:custGeom>
              <a:avLst/>
              <a:gdLst>
                <a:gd name="T0" fmla="*/ 2 w 2"/>
                <a:gd name="T1" fmla="*/ 0 h 7"/>
                <a:gd name="T2" fmla="*/ 0 w 2"/>
                <a:gd name="T3" fmla="*/ 0 h 7"/>
                <a:gd name="T4" fmla="*/ 2 w 2"/>
                <a:gd name="T5" fmla="*/ 7 h 7"/>
                <a:gd name="T6" fmla="*/ 2 w 2"/>
                <a:gd name="T7" fmla="*/ 0 h 7"/>
              </a:gdLst>
              <a:ahLst/>
              <a:cxnLst>
                <a:cxn ang="0">
                  <a:pos x="T0" y="T1"/>
                </a:cxn>
                <a:cxn ang="0">
                  <a:pos x="T2" y="T3"/>
                </a:cxn>
                <a:cxn ang="0">
                  <a:pos x="T4" y="T5"/>
                </a:cxn>
                <a:cxn ang="0">
                  <a:pos x="T6" y="T7"/>
                </a:cxn>
              </a:cxnLst>
              <a:rect l="0" t="0" r="r" b="b"/>
              <a:pathLst>
                <a:path w="2" h="7">
                  <a:moveTo>
                    <a:pt x="2" y="0"/>
                  </a:moveTo>
                  <a:lnTo>
                    <a:pt x="0" y="0"/>
                  </a:lnTo>
                  <a:lnTo>
                    <a:pt x="2" y="7"/>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016"/>
            <p:cNvSpPr>
              <a:spLocks/>
            </p:cNvSpPr>
            <p:nvPr/>
          </p:nvSpPr>
          <p:spPr bwMode="auto">
            <a:xfrm>
              <a:off x="1119188" y="5711825"/>
              <a:ext cx="17463" cy="17463"/>
            </a:xfrm>
            <a:custGeom>
              <a:avLst/>
              <a:gdLst>
                <a:gd name="T0" fmla="*/ 0 w 11"/>
                <a:gd name="T1" fmla="*/ 7 h 11"/>
                <a:gd name="T2" fmla="*/ 0 w 11"/>
                <a:gd name="T3" fmla="*/ 11 h 11"/>
                <a:gd name="T4" fmla="*/ 7 w 11"/>
                <a:gd name="T5" fmla="*/ 11 h 11"/>
                <a:gd name="T6" fmla="*/ 9 w 11"/>
                <a:gd name="T7" fmla="*/ 7 h 11"/>
                <a:gd name="T8" fmla="*/ 11 w 11"/>
                <a:gd name="T9" fmla="*/ 0 h 11"/>
                <a:gd name="T10" fmla="*/ 7 w 11"/>
                <a:gd name="T11" fmla="*/ 2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0" y="11"/>
                  </a:lnTo>
                  <a:lnTo>
                    <a:pt x="7" y="11"/>
                  </a:lnTo>
                  <a:lnTo>
                    <a:pt x="9" y="7"/>
                  </a:lnTo>
                  <a:lnTo>
                    <a:pt x="11" y="0"/>
                  </a:lnTo>
                  <a:lnTo>
                    <a:pt x="7" y="2"/>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Freeform 1017"/>
            <p:cNvSpPr>
              <a:spLocks/>
            </p:cNvSpPr>
            <p:nvPr/>
          </p:nvSpPr>
          <p:spPr bwMode="auto">
            <a:xfrm>
              <a:off x="1119188" y="5711825"/>
              <a:ext cx="17463" cy="17463"/>
            </a:xfrm>
            <a:custGeom>
              <a:avLst/>
              <a:gdLst>
                <a:gd name="T0" fmla="*/ 0 w 11"/>
                <a:gd name="T1" fmla="*/ 7 h 11"/>
                <a:gd name="T2" fmla="*/ 0 w 11"/>
                <a:gd name="T3" fmla="*/ 11 h 11"/>
                <a:gd name="T4" fmla="*/ 7 w 11"/>
                <a:gd name="T5" fmla="*/ 11 h 11"/>
                <a:gd name="T6" fmla="*/ 9 w 11"/>
                <a:gd name="T7" fmla="*/ 7 h 11"/>
                <a:gd name="T8" fmla="*/ 11 w 11"/>
                <a:gd name="T9" fmla="*/ 0 h 11"/>
                <a:gd name="T10" fmla="*/ 7 w 11"/>
                <a:gd name="T11" fmla="*/ 2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0" y="11"/>
                  </a:lnTo>
                  <a:lnTo>
                    <a:pt x="7" y="11"/>
                  </a:lnTo>
                  <a:lnTo>
                    <a:pt x="9" y="7"/>
                  </a:lnTo>
                  <a:lnTo>
                    <a:pt x="11" y="0"/>
                  </a:lnTo>
                  <a:lnTo>
                    <a:pt x="7" y="2"/>
                  </a:lnTo>
                  <a:lnTo>
                    <a:pt x="0" y="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018"/>
            <p:cNvSpPr>
              <a:spLocks/>
            </p:cNvSpPr>
            <p:nvPr/>
          </p:nvSpPr>
          <p:spPr bwMode="auto">
            <a:xfrm>
              <a:off x="1055688" y="6019800"/>
              <a:ext cx="20638" cy="23813"/>
            </a:xfrm>
            <a:custGeom>
              <a:avLst/>
              <a:gdLst>
                <a:gd name="T0" fmla="*/ 8 w 13"/>
                <a:gd name="T1" fmla="*/ 0 h 15"/>
                <a:gd name="T2" fmla="*/ 4 w 13"/>
                <a:gd name="T3" fmla="*/ 0 h 15"/>
                <a:gd name="T4" fmla="*/ 0 w 13"/>
                <a:gd name="T5" fmla="*/ 4 h 15"/>
                <a:gd name="T6" fmla="*/ 0 w 13"/>
                <a:gd name="T7" fmla="*/ 9 h 15"/>
                <a:gd name="T8" fmla="*/ 0 w 13"/>
                <a:gd name="T9" fmla="*/ 15 h 15"/>
                <a:gd name="T10" fmla="*/ 10 w 13"/>
                <a:gd name="T11" fmla="*/ 11 h 15"/>
                <a:gd name="T12" fmla="*/ 8 w 13"/>
                <a:gd name="T13" fmla="*/ 7 h 15"/>
                <a:gd name="T14" fmla="*/ 13 w 13"/>
                <a:gd name="T15" fmla="*/ 2 h 15"/>
                <a:gd name="T16" fmla="*/ 6 w 13"/>
                <a:gd name="T17" fmla="*/ 4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4" y="0"/>
                  </a:lnTo>
                  <a:lnTo>
                    <a:pt x="0" y="4"/>
                  </a:lnTo>
                  <a:lnTo>
                    <a:pt x="0" y="9"/>
                  </a:lnTo>
                  <a:lnTo>
                    <a:pt x="0" y="15"/>
                  </a:lnTo>
                  <a:lnTo>
                    <a:pt x="10" y="11"/>
                  </a:lnTo>
                  <a:lnTo>
                    <a:pt x="8" y="7"/>
                  </a:lnTo>
                  <a:lnTo>
                    <a:pt x="13" y="2"/>
                  </a:lnTo>
                  <a:lnTo>
                    <a:pt x="6" y="4"/>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Freeform 1019"/>
            <p:cNvSpPr>
              <a:spLocks/>
            </p:cNvSpPr>
            <p:nvPr/>
          </p:nvSpPr>
          <p:spPr bwMode="auto">
            <a:xfrm>
              <a:off x="1055688" y="6019800"/>
              <a:ext cx="20638" cy="23813"/>
            </a:xfrm>
            <a:custGeom>
              <a:avLst/>
              <a:gdLst>
                <a:gd name="T0" fmla="*/ 8 w 13"/>
                <a:gd name="T1" fmla="*/ 0 h 15"/>
                <a:gd name="T2" fmla="*/ 4 w 13"/>
                <a:gd name="T3" fmla="*/ 0 h 15"/>
                <a:gd name="T4" fmla="*/ 0 w 13"/>
                <a:gd name="T5" fmla="*/ 4 h 15"/>
                <a:gd name="T6" fmla="*/ 0 w 13"/>
                <a:gd name="T7" fmla="*/ 9 h 15"/>
                <a:gd name="T8" fmla="*/ 0 w 13"/>
                <a:gd name="T9" fmla="*/ 15 h 15"/>
                <a:gd name="T10" fmla="*/ 10 w 13"/>
                <a:gd name="T11" fmla="*/ 11 h 15"/>
                <a:gd name="T12" fmla="*/ 8 w 13"/>
                <a:gd name="T13" fmla="*/ 7 h 15"/>
                <a:gd name="T14" fmla="*/ 13 w 13"/>
                <a:gd name="T15" fmla="*/ 2 h 15"/>
                <a:gd name="T16" fmla="*/ 6 w 13"/>
                <a:gd name="T17" fmla="*/ 4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4" y="0"/>
                  </a:lnTo>
                  <a:lnTo>
                    <a:pt x="0" y="4"/>
                  </a:lnTo>
                  <a:lnTo>
                    <a:pt x="0" y="9"/>
                  </a:lnTo>
                  <a:lnTo>
                    <a:pt x="0" y="15"/>
                  </a:lnTo>
                  <a:lnTo>
                    <a:pt x="10" y="11"/>
                  </a:lnTo>
                  <a:lnTo>
                    <a:pt x="8" y="7"/>
                  </a:lnTo>
                  <a:lnTo>
                    <a:pt x="13" y="2"/>
                  </a:lnTo>
                  <a:lnTo>
                    <a:pt x="6" y="4"/>
                  </a:lnTo>
                  <a:lnTo>
                    <a:pt x="8"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020"/>
            <p:cNvSpPr>
              <a:spLocks/>
            </p:cNvSpPr>
            <p:nvPr/>
          </p:nvSpPr>
          <p:spPr bwMode="auto">
            <a:xfrm>
              <a:off x="1076325" y="6026150"/>
              <a:ext cx="9525" cy="11113"/>
            </a:xfrm>
            <a:custGeom>
              <a:avLst/>
              <a:gdLst>
                <a:gd name="T0" fmla="*/ 6 w 6"/>
                <a:gd name="T1" fmla="*/ 0 h 7"/>
                <a:gd name="T2" fmla="*/ 6 w 6"/>
                <a:gd name="T3" fmla="*/ 0 h 7"/>
                <a:gd name="T4" fmla="*/ 0 w 6"/>
                <a:gd name="T5" fmla="*/ 3 h 7"/>
                <a:gd name="T6" fmla="*/ 4 w 6"/>
                <a:gd name="T7" fmla="*/ 7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6" y="0"/>
                  </a:lnTo>
                  <a:lnTo>
                    <a:pt x="0" y="3"/>
                  </a:lnTo>
                  <a:lnTo>
                    <a:pt x="4" y="7"/>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Freeform 1021"/>
            <p:cNvSpPr>
              <a:spLocks/>
            </p:cNvSpPr>
            <p:nvPr/>
          </p:nvSpPr>
          <p:spPr bwMode="auto">
            <a:xfrm>
              <a:off x="1076325" y="6026150"/>
              <a:ext cx="9525" cy="11113"/>
            </a:xfrm>
            <a:custGeom>
              <a:avLst/>
              <a:gdLst>
                <a:gd name="T0" fmla="*/ 6 w 6"/>
                <a:gd name="T1" fmla="*/ 0 h 7"/>
                <a:gd name="T2" fmla="*/ 6 w 6"/>
                <a:gd name="T3" fmla="*/ 0 h 7"/>
                <a:gd name="T4" fmla="*/ 0 w 6"/>
                <a:gd name="T5" fmla="*/ 3 h 7"/>
                <a:gd name="T6" fmla="*/ 4 w 6"/>
                <a:gd name="T7" fmla="*/ 7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6" y="0"/>
                  </a:lnTo>
                  <a:lnTo>
                    <a:pt x="0" y="3"/>
                  </a:lnTo>
                  <a:lnTo>
                    <a:pt x="4" y="7"/>
                  </a:lnTo>
                  <a:lnTo>
                    <a:pt x="6"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022"/>
            <p:cNvSpPr>
              <a:spLocks/>
            </p:cNvSpPr>
            <p:nvPr/>
          </p:nvSpPr>
          <p:spPr bwMode="auto">
            <a:xfrm>
              <a:off x="1082675" y="6040438"/>
              <a:ext cx="23813" cy="30163"/>
            </a:xfrm>
            <a:custGeom>
              <a:avLst/>
              <a:gdLst>
                <a:gd name="T0" fmla="*/ 8 w 15"/>
                <a:gd name="T1" fmla="*/ 11 h 19"/>
                <a:gd name="T2" fmla="*/ 13 w 15"/>
                <a:gd name="T3" fmla="*/ 4 h 19"/>
                <a:gd name="T4" fmla="*/ 15 w 15"/>
                <a:gd name="T5" fmla="*/ 0 h 19"/>
                <a:gd name="T6" fmla="*/ 10 w 15"/>
                <a:gd name="T7" fmla="*/ 4 h 19"/>
                <a:gd name="T8" fmla="*/ 6 w 15"/>
                <a:gd name="T9" fmla="*/ 4 h 19"/>
                <a:gd name="T10" fmla="*/ 4 w 15"/>
                <a:gd name="T11" fmla="*/ 8 h 19"/>
                <a:gd name="T12" fmla="*/ 2 w 15"/>
                <a:gd name="T13" fmla="*/ 15 h 19"/>
                <a:gd name="T14" fmla="*/ 0 w 15"/>
                <a:gd name="T15" fmla="*/ 19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13" y="4"/>
                  </a:lnTo>
                  <a:lnTo>
                    <a:pt x="15" y="0"/>
                  </a:lnTo>
                  <a:lnTo>
                    <a:pt x="10" y="4"/>
                  </a:lnTo>
                  <a:lnTo>
                    <a:pt x="6" y="4"/>
                  </a:lnTo>
                  <a:lnTo>
                    <a:pt x="4" y="8"/>
                  </a:lnTo>
                  <a:lnTo>
                    <a:pt x="2" y="15"/>
                  </a:lnTo>
                  <a:lnTo>
                    <a:pt x="0" y="19"/>
                  </a:lnTo>
                  <a:lnTo>
                    <a:pt x="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6" name="Freeform 1023"/>
            <p:cNvSpPr>
              <a:spLocks/>
            </p:cNvSpPr>
            <p:nvPr/>
          </p:nvSpPr>
          <p:spPr bwMode="auto">
            <a:xfrm>
              <a:off x="1082675" y="6040438"/>
              <a:ext cx="23813" cy="30163"/>
            </a:xfrm>
            <a:custGeom>
              <a:avLst/>
              <a:gdLst>
                <a:gd name="T0" fmla="*/ 8 w 15"/>
                <a:gd name="T1" fmla="*/ 11 h 19"/>
                <a:gd name="T2" fmla="*/ 13 w 15"/>
                <a:gd name="T3" fmla="*/ 4 h 19"/>
                <a:gd name="T4" fmla="*/ 15 w 15"/>
                <a:gd name="T5" fmla="*/ 0 h 19"/>
                <a:gd name="T6" fmla="*/ 10 w 15"/>
                <a:gd name="T7" fmla="*/ 4 h 19"/>
                <a:gd name="T8" fmla="*/ 6 w 15"/>
                <a:gd name="T9" fmla="*/ 4 h 19"/>
                <a:gd name="T10" fmla="*/ 4 w 15"/>
                <a:gd name="T11" fmla="*/ 8 h 19"/>
                <a:gd name="T12" fmla="*/ 2 w 15"/>
                <a:gd name="T13" fmla="*/ 15 h 19"/>
                <a:gd name="T14" fmla="*/ 0 w 15"/>
                <a:gd name="T15" fmla="*/ 19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13" y="4"/>
                  </a:lnTo>
                  <a:lnTo>
                    <a:pt x="15" y="0"/>
                  </a:lnTo>
                  <a:lnTo>
                    <a:pt x="10" y="4"/>
                  </a:lnTo>
                  <a:lnTo>
                    <a:pt x="6" y="4"/>
                  </a:lnTo>
                  <a:lnTo>
                    <a:pt x="4" y="8"/>
                  </a:lnTo>
                  <a:lnTo>
                    <a:pt x="2" y="15"/>
                  </a:lnTo>
                  <a:lnTo>
                    <a:pt x="0" y="19"/>
                  </a:lnTo>
                  <a:lnTo>
                    <a:pt x="8"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024"/>
            <p:cNvSpPr>
              <a:spLocks/>
            </p:cNvSpPr>
            <p:nvPr/>
          </p:nvSpPr>
          <p:spPr bwMode="auto">
            <a:xfrm>
              <a:off x="1119188" y="6046788"/>
              <a:ext cx="3175" cy="17463"/>
            </a:xfrm>
            <a:custGeom>
              <a:avLst/>
              <a:gdLst>
                <a:gd name="T0" fmla="*/ 2 w 2"/>
                <a:gd name="T1" fmla="*/ 0 h 11"/>
                <a:gd name="T2" fmla="*/ 2 w 2"/>
                <a:gd name="T3" fmla="*/ 0 h 11"/>
                <a:gd name="T4" fmla="*/ 0 w 2"/>
                <a:gd name="T5" fmla="*/ 4 h 11"/>
                <a:gd name="T6" fmla="*/ 0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2" y="0"/>
                  </a:lnTo>
                  <a:lnTo>
                    <a:pt x="0" y="4"/>
                  </a:lnTo>
                  <a:lnTo>
                    <a:pt x="0" y="11"/>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Freeform 1025"/>
            <p:cNvSpPr>
              <a:spLocks/>
            </p:cNvSpPr>
            <p:nvPr/>
          </p:nvSpPr>
          <p:spPr bwMode="auto">
            <a:xfrm>
              <a:off x="1119188" y="6046788"/>
              <a:ext cx="3175" cy="17463"/>
            </a:xfrm>
            <a:custGeom>
              <a:avLst/>
              <a:gdLst>
                <a:gd name="T0" fmla="*/ 2 w 2"/>
                <a:gd name="T1" fmla="*/ 0 h 11"/>
                <a:gd name="T2" fmla="*/ 2 w 2"/>
                <a:gd name="T3" fmla="*/ 0 h 11"/>
                <a:gd name="T4" fmla="*/ 0 w 2"/>
                <a:gd name="T5" fmla="*/ 4 h 11"/>
                <a:gd name="T6" fmla="*/ 0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2" y="0"/>
                  </a:lnTo>
                  <a:lnTo>
                    <a:pt x="0" y="4"/>
                  </a:lnTo>
                  <a:lnTo>
                    <a:pt x="0" y="11"/>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026"/>
            <p:cNvSpPr>
              <a:spLocks/>
            </p:cNvSpPr>
            <p:nvPr/>
          </p:nvSpPr>
          <p:spPr bwMode="auto">
            <a:xfrm>
              <a:off x="1122363" y="6064250"/>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Freeform 1027"/>
            <p:cNvSpPr>
              <a:spLocks/>
            </p:cNvSpPr>
            <p:nvPr/>
          </p:nvSpPr>
          <p:spPr bwMode="auto">
            <a:xfrm>
              <a:off x="1122363" y="6064250"/>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028"/>
            <p:cNvSpPr>
              <a:spLocks/>
            </p:cNvSpPr>
            <p:nvPr/>
          </p:nvSpPr>
          <p:spPr bwMode="auto">
            <a:xfrm>
              <a:off x="1169988" y="5995988"/>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2" name="Freeform 1029"/>
            <p:cNvSpPr>
              <a:spLocks/>
            </p:cNvSpPr>
            <p:nvPr/>
          </p:nvSpPr>
          <p:spPr bwMode="auto">
            <a:xfrm>
              <a:off x="1169988" y="5995988"/>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030"/>
            <p:cNvSpPr>
              <a:spLocks/>
            </p:cNvSpPr>
            <p:nvPr/>
          </p:nvSpPr>
          <p:spPr bwMode="auto">
            <a:xfrm>
              <a:off x="1262063" y="5948363"/>
              <a:ext cx="9525" cy="7938"/>
            </a:xfrm>
            <a:custGeom>
              <a:avLst/>
              <a:gdLst>
                <a:gd name="T0" fmla="*/ 2 w 6"/>
                <a:gd name="T1" fmla="*/ 0 h 5"/>
                <a:gd name="T2" fmla="*/ 0 w 6"/>
                <a:gd name="T3" fmla="*/ 5 h 5"/>
                <a:gd name="T4" fmla="*/ 6 w 6"/>
                <a:gd name="T5" fmla="*/ 3 h 5"/>
                <a:gd name="T6" fmla="*/ 2 w 6"/>
                <a:gd name="T7" fmla="*/ 0 h 5"/>
              </a:gdLst>
              <a:ahLst/>
              <a:cxnLst>
                <a:cxn ang="0">
                  <a:pos x="T0" y="T1"/>
                </a:cxn>
                <a:cxn ang="0">
                  <a:pos x="T2" y="T3"/>
                </a:cxn>
                <a:cxn ang="0">
                  <a:pos x="T4" y="T5"/>
                </a:cxn>
                <a:cxn ang="0">
                  <a:pos x="T6" y="T7"/>
                </a:cxn>
              </a:cxnLst>
              <a:rect l="0" t="0" r="r" b="b"/>
              <a:pathLst>
                <a:path w="6" h="5">
                  <a:moveTo>
                    <a:pt x="2" y="0"/>
                  </a:moveTo>
                  <a:lnTo>
                    <a:pt x="0" y="5"/>
                  </a:lnTo>
                  <a:lnTo>
                    <a:pt x="6" y="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Freeform 1031"/>
            <p:cNvSpPr>
              <a:spLocks/>
            </p:cNvSpPr>
            <p:nvPr/>
          </p:nvSpPr>
          <p:spPr bwMode="auto">
            <a:xfrm>
              <a:off x="1262063" y="5948363"/>
              <a:ext cx="9525" cy="7938"/>
            </a:xfrm>
            <a:custGeom>
              <a:avLst/>
              <a:gdLst>
                <a:gd name="T0" fmla="*/ 2 w 6"/>
                <a:gd name="T1" fmla="*/ 0 h 5"/>
                <a:gd name="T2" fmla="*/ 0 w 6"/>
                <a:gd name="T3" fmla="*/ 5 h 5"/>
                <a:gd name="T4" fmla="*/ 6 w 6"/>
                <a:gd name="T5" fmla="*/ 3 h 5"/>
                <a:gd name="T6" fmla="*/ 2 w 6"/>
                <a:gd name="T7" fmla="*/ 0 h 5"/>
              </a:gdLst>
              <a:ahLst/>
              <a:cxnLst>
                <a:cxn ang="0">
                  <a:pos x="T0" y="T1"/>
                </a:cxn>
                <a:cxn ang="0">
                  <a:pos x="T2" y="T3"/>
                </a:cxn>
                <a:cxn ang="0">
                  <a:pos x="T4" y="T5"/>
                </a:cxn>
                <a:cxn ang="0">
                  <a:pos x="T6" y="T7"/>
                </a:cxn>
              </a:cxnLst>
              <a:rect l="0" t="0" r="r" b="b"/>
              <a:pathLst>
                <a:path w="6" h="5">
                  <a:moveTo>
                    <a:pt x="2" y="0"/>
                  </a:moveTo>
                  <a:lnTo>
                    <a:pt x="0" y="5"/>
                  </a:lnTo>
                  <a:lnTo>
                    <a:pt x="6" y="3"/>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1032"/>
            <p:cNvSpPr>
              <a:spLocks/>
            </p:cNvSpPr>
            <p:nvPr/>
          </p:nvSpPr>
          <p:spPr bwMode="auto">
            <a:xfrm>
              <a:off x="1328738" y="6026150"/>
              <a:ext cx="11113" cy="11113"/>
            </a:xfrm>
            <a:custGeom>
              <a:avLst/>
              <a:gdLst>
                <a:gd name="T0" fmla="*/ 7 w 7"/>
                <a:gd name="T1" fmla="*/ 0 h 7"/>
                <a:gd name="T2" fmla="*/ 2 w 7"/>
                <a:gd name="T3" fmla="*/ 3 h 7"/>
                <a:gd name="T4" fmla="*/ 0 w 7"/>
                <a:gd name="T5" fmla="*/ 7 h 7"/>
                <a:gd name="T6" fmla="*/ 4 w 7"/>
                <a:gd name="T7" fmla="*/ 5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2" y="3"/>
                  </a:lnTo>
                  <a:lnTo>
                    <a:pt x="0" y="7"/>
                  </a:lnTo>
                  <a:lnTo>
                    <a:pt x="4" y="5"/>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6" name="Freeform 1033"/>
            <p:cNvSpPr>
              <a:spLocks/>
            </p:cNvSpPr>
            <p:nvPr/>
          </p:nvSpPr>
          <p:spPr bwMode="auto">
            <a:xfrm>
              <a:off x="1328738" y="6026150"/>
              <a:ext cx="11113" cy="11113"/>
            </a:xfrm>
            <a:custGeom>
              <a:avLst/>
              <a:gdLst>
                <a:gd name="T0" fmla="*/ 7 w 7"/>
                <a:gd name="T1" fmla="*/ 0 h 7"/>
                <a:gd name="T2" fmla="*/ 2 w 7"/>
                <a:gd name="T3" fmla="*/ 3 h 7"/>
                <a:gd name="T4" fmla="*/ 0 w 7"/>
                <a:gd name="T5" fmla="*/ 7 h 7"/>
                <a:gd name="T6" fmla="*/ 4 w 7"/>
                <a:gd name="T7" fmla="*/ 5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2" y="3"/>
                  </a:lnTo>
                  <a:lnTo>
                    <a:pt x="0" y="7"/>
                  </a:lnTo>
                  <a:lnTo>
                    <a:pt x="4" y="5"/>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1034"/>
            <p:cNvSpPr>
              <a:spLocks/>
            </p:cNvSpPr>
            <p:nvPr/>
          </p:nvSpPr>
          <p:spPr bwMode="auto">
            <a:xfrm>
              <a:off x="1397000" y="5851525"/>
              <a:ext cx="131763" cy="111125"/>
            </a:xfrm>
            <a:custGeom>
              <a:avLst/>
              <a:gdLst>
                <a:gd name="T0" fmla="*/ 49 w 83"/>
                <a:gd name="T1" fmla="*/ 44 h 70"/>
                <a:gd name="T2" fmla="*/ 49 w 83"/>
                <a:gd name="T3" fmla="*/ 40 h 70"/>
                <a:gd name="T4" fmla="*/ 59 w 83"/>
                <a:gd name="T5" fmla="*/ 42 h 70"/>
                <a:gd name="T6" fmla="*/ 68 w 83"/>
                <a:gd name="T7" fmla="*/ 40 h 70"/>
                <a:gd name="T8" fmla="*/ 59 w 83"/>
                <a:gd name="T9" fmla="*/ 32 h 70"/>
                <a:gd name="T10" fmla="*/ 70 w 83"/>
                <a:gd name="T11" fmla="*/ 34 h 70"/>
                <a:gd name="T12" fmla="*/ 83 w 83"/>
                <a:gd name="T13" fmla="*/ 27 h 70"/>
                <a:gd name="T14" fmla="*/ 74 w 83"/>
                <a:gd name="T15" fmla="*/ 19 h 70"/>
                <a:gd name="T16" fmla="*/ 76 w 83"/>
                <a:gd name="T17" fmla="*/ 8 h 70"/>
                <a:gd name="T18" fmla="*/ 68 w 83"/>
                <a:gd name="T19" fmla="*/ 10 h 70"/>
                <a:gd name="T20" fmla="*/ 62 w 83"/>
                <a:gd name="T21" fmla="*/ 4 h 70"/>
                <a:gd name="T22" fmla="*/ 53 w 83"/>
                <a:gd name="T23" fmla="*/ 0 h 70"/>
                <a:gd name="T24" fmla="*/ 53 w 83"/>
                <a:gd name="T25" fmla="*/ 10 h 70"/>
                <a:gd name="T26" fmla="*/ 49 w 83"/>
                <a:gd name="T27" fmla="*/ 10 h 70"/>
                <a:gd name="T28" fmla="*/ 45 w 83"/>
                <a:gd name="T29" fmla="*/ 12 h 70"/>
                <a:gd name="T30" fmla="*/ 42 w 83"/>
                <a:gd name="T31" fmla="*/ 12 h 70"/>
                <a:gd name="T32" fmla="*/ 34 w 83"/>
                <a:gd name="T33" fmla="*/ 6 h 70"/>
                <a:gd name="T34" fmla="*/ 32 w 83"/>
                <a:gd name="T35" fmla="*/ 15 h 70"/>
                <a:gd name="T36" fmla="*/ 32 w 83"/>
                <a:gd name="T37" fmla="*/ 21 h 70"/>
                <a:gd name="T38" fmla="*/ 32 w 83"/>
                <a:gd name="T39" fmla="*/ 21 h 70"/>
                <a:gd name="T40" fmla="*/ 32 w 83"/>
                <a:gd name="T41" fmla="*/ 38 h 70"/>
                <a:gd name="T42" fmla="*/ 27 w 83"/>
                <a:gd name="T43" fmla="*/ 27 h 70"/>
                <a:gd name="T44" fmla="*/ 27 w 83"/>
                <a:gd name="T45" fmla="*/ 19 h 70"/>
                <a:gd name="T46" fmla="*/ 17 w 83"/>
                <a:gd name="T47" fmla="*/ 17 h 70"/>
                <a:gd name="T48" fmla="*/ 0 w 83"/>
                <a:gd name="T49" fmla="*/ 32 h 70"/>
                <a:gd name="T50" fmla="*/ 6 w 83"/>
                <a:gd name="T51" fmla="*/ 42 h 70"/>
                <a:gd name="T52" fmla="*/ 4 w 83"/>
                <a:gd name="T53" fmla="*/ 53 h 70"/>
                <a:gd name="T54" fmla="*/ 10 w 83"/>
                <a:gd name="T55" fmla="*/ 61 h 70"/>
                <a:gd name="T56" fmla="*/ 19 w 83"/>
                <a:gd name="T57" fmla="*/ 46 h 70"/>
                <a:gd name="T58" fmla="*/ 8 w 83"/>
                <a:gd name="T59" fmla="*/ 49 h 70"/>
                <a:gd name="T60" fmla="*/ 17 w 83"/>
                <a:gd name="T61" fmla="*/ 44 h 70"/>
                <a:gd name="T62" fmla="*/ 19 w 83"/>
                <a:gd name="T63" fmla="*/ 53 h 70"/>
                <a:gd name="T64" fmla="*/ 30 w 83"/>
                <a:gd name="T65" fmla="*/ 46 h 70"/>
                <a:gd name="T66" fmla="*/ 27 w 83"/>
                <a:gd name="T67" fmla="*/ 55 h 70"/>
                <a:gd name="T68" fmla="*/ 15 w 83"/>
                <a:gd name="T69" fmla="*/ 68 h 70"/>
                <a:gd name="T70" fmla="*/ 30 w 83"/>
                <a:gd name="T71" fmla="*/ 61 h 70"/>
                <a:gd name="T72" fmla="*/ 32 w 83"/>
                <a:gd name="T73" fmla="*/ 53 h 70"/>
                <a:gd name="T74" fmla="*/ 38 w 83"/>
                <a:gd name="T75"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49" y="44"/>
                  </a:lnTo>
                  <a:lnTo>
                    <a:pt x="53" y="46"/>
                  </a:lnTo>
                  <a:lnTo>
                    <a:pt x="49" y="40"/>
                  </a:lnTo>
                  <a:lnTo>
                    <a:pt x="55" y="40"/>
                  </a:lnTo>
                  <a:lnTo>
                    <a:pt x="59" y="42"/>
                  </a:lnTo>
                  <a:lnTo>
                    <a:pt x="64" y="44"/>
                  </a:lnTo>
                  <a:lnTo>
                    <a:pt x="68" y="40"/>
                  </a:lnTo>
                  <a:lnTo>
                    <a:pt x="64" y="34"/>
                  </a:lnTo>
                  <a:lnTo>
                    <a:pt x="59" y="32"/>
                  </a:lnTo>
                  <a:lnTo>
                    <a:pt x="66" y="29"/>
                  </a:lnTo>
                  <a:lnTo>
                    <a:pt x="70" y="34"/>
                  </a:lnTo>
                  <a:lnTo>
                    <a:pt x="74" y="36"/>
                  </a:lnTo>
                  <a:lnTo>
                    <a:pt x="83" y="27"/>
                  </a:lnTo>
                  <a:lnTo>
                    <a:pt x="79" y="25"/>
                  </a:lnTo>
                  <a:lnTo>
                    <a:pt x="74" y="19"/>
                  </a:lnTo>
                  <a:lnTo>
                    <a:pt x="79" y="15"/>
                  </a:lnTo>
                  <a:lnTo>
                    <a:pt x="76" y="8"/>
                  </a:lnTo>
                  <a:lnTo>
                    <a:pt x="72" y="6"/>
                  </a:lnTo>
                  <a:lnTo>
                    <a:pt x="68" y="10"/>
                  </a:lnTo>
                  <a:lnTo>
                    <a:pt x="64" y="15"/>
                  </a:lnTo>
                  <a:lnTo>
                    <a:pt x="62" y="4"/>
                  </a:lnTo>
                  <a:lnTo>
                    <a:pt x="57" y="4"/>
                  </a:lnTo>
                  <a:lnTo>
                    <a:pt x="53" y="0"/>
                  </a:lnTo>
                  <a:lnTo>
                    <a:pt x="55" y="6"/>
                  </a:lnTo>
                  <a:lnTo>
                    <a:pt x="53" y="10"/>
                  </a:lnTo>
                  <a:lnTo>
                    <a:pt x="53" y="17"/>
                  </a:lnTo>
                  <a:lnTo>
                    <a:pt x="49" y="10"/>
                  </a:lnTo>
                  <a:lnTo>
                    <a:pt x="49" y="17"/>
                  </a:lnTo>
                  <a:lnTo>
                    <a:pt x="45" y="12"/>
                  </a:lnTo>
                  <a:lnTo>
                    <a:pt x="42" y="17"/>
                  </a:lnTo>
                  <a:lnTo>
                    <a:pt x="42" y="12"/>
                  </a:lnTo>
                  <a:lnTo>
                    <a:pt x="40" y="6"/>
                  </a:lnTo>
                  <a:lnTo>
                    <a:pt x="34" y="6"/>
                  </a:lnTo>
                  <a:lnTo>
                    <a:pt x="30" y="8"/>
                  </a:lnTo>
                  <a:lnTo>
                    <a:pt x="32" y="15"/>
                  </a:lnTo>
                  <a:lnTo>
                    <a:pt x="36" y="17"/>
                  </a:lnTo>
                  <a:lnTo>
                    <a:pt x="32" y="21"/>
                  </a:lnTo>
                  <a:lnTo>
                    <a:pt x="36" y="25"/>
                  </a:lnTo>
                  <a:lnTo>
                    <a:pt x="32" y="21"/>
                  </a:lnTo>
                  <a:lnTo>
                    <a:pt x="32" y="32"/>
                  </a:lnTo>
                  <a:lnTo>
                    <a:pt x="32" y="38"/>
                  </a:lnTo>
                  <a:lnTo>
                    <a:pt x="30" y="32"/>
                  </a:lnTo>
                  <a:lnTo>
                    <a:pt x="27" y="27"/>
                  </a:lnTo>
                  <a:lnTo>
                    <a:pt x="23" y="23"/>
                  </a:lnTo>
                  <a:lnTo>
                    <a:pt x="27" y="19"/>
                  </a:lnTo>
                  <a:lnTo>
                    <a:pt x="23" y="17"/>
                  </a:lnTo>
                  <a:lnTo>
                    <a:pt x="17" y="17"/>
                  </a:lnTo>
                  <a:lnTo>
                    <a:pt x="6" y="23"/>
                  </a:lnTo>
                  <a:lnTo>
                    <a:pt x="0" y="32"/>
                  </a:lnTo>
                  <a:lnTo>
                    <a:pt x="4" y="36"/>
                  </a:lnTo>
                  <a:lnTo>
                    <a:pt x="6" y="42"/>
                  </a:lnTo>
                  <a:lnTo>
                    <a:pt x="6" y="46"/>
                  </a:lnTo>
                  <a:lnTo>
                    <a:pt x="4" y="53"/>
                  </a:lnTo>
                  <a:lnTo>
                    <a:pt x="10" y="55"/>
                  </a:lnTo>
                  <a:lnTo>
                    <a:pt x="10" y="61"/>
                  </a:lnTo>
                  <a:lnTo>
                    <a:pt x="17" y="57"/>
                  </a:lnTo>
                  <a:lnTo>
                    <a:pt x="19" y="46"/>
                  </a:lnTo>
                  <a:lnTo>
                    <a:pt x="15" y="46"/>
                  </a:lnTo>
                  <a:lnTo>
                    <a:pt x="8" y="49"/>
                  </a:lnTo>
                  <a:lnTo>
                    <a:pt x="10" y="44"/>
                  </a:lnTo>
                  <a:lnTo>
                    <a:pt x="17" y="44"/>
                  </a:lnTo>
                  <a:lnTo>
                    <a:pt x="21" y="46"/>
                  </a:lnTo>
                  <a:lnTo>
                    <a:pt x="19" y="53"/>
                  </a:lnTo>
                  <a:lnTo>
                    <a:pt x="23" y="51"/>
                  </a:lnTo>
                  <a:lnTo>
                    <a:pt x="30" y="46"/>
                  </a:lnTo>
                  <a:lnTo>
                    <a:pt x="23" y="55"/>
                  </a:lnTo>
                  <a:lnTo>
                    <a:pt x="27" y="55"/>
                  </a:lnTo>
                  <a:lnTo>
                    <a:pt x="17" y="64"/>
                  </a:lnTo>
                  <a:lnTo>
                    <a:pt x="15" y="68"/>
                  </a:lnTo>
                  <a:lnTo>
                    <a:pt x="21" y="70"/>
                  </a:lnTo>
                  <a:lnTo>
                    <a:pt x="30" y="61"/>
                  </a:lnTo>
                  <a:lnTo>
                    <a:pt x="36" y="57"/>
                  </a:lnTo>
                  <a:lnTo>
                    <a:pt x="32" y="53"/>
                  </a:lnTo>
                  <a:lnTo>
                    <a:pt x="36" y="53"/>
                  </a:lnTo>
                  <a:lnTo>
                    <a:pt x="38" y="46"/>
                  </a:lnTo>
                  <a:lnTo>
                    <a:pt x="4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Freeform 1035"/>
            <p:cNvSpPr>
              <a:spLocks/>
            </p:cNvSpPr>
            <p:nvPr/>
          </p:nvSpPr>
          <p:spPr bwMode="auto">
            <a:xfrm>
              <a:off x="1397000" y="5851525"/>
              <a:ext cx="131763" cy="111125"/>
            </a:xfrm>
            <a:custGeom>
              <a:avLst/>
              <a:gdLst>
                <a:gd name="T0" fmla="*/ 49 w 83"/>
                <a:gd name="T1" fmla="*/ 44 h 70"/>
                <a:gd name="T2" fmla="*/ 49 w 83"/>
                <a:gd name="T3" fmla="*/ 40 h 70"/>
                <a:gd name="T4" fmla="*/ 59 w 83"/>
                <a:gd name="T5" fmla="*/ 42 h 70"/>
                <a:gd name="T6" fmla="*/ 68 w 83"/>
                <a:gd name="T7" fmla="*/ 40 h 70"/>
                <a:gd name="T8" fmla="*/ 59 w 83"/>
                <a:gd name="T9" fmla="*/ 32 h 70"/>
                <a:gd name="T10" fmla="*/ 70 w 83"/>
                <a:gd name="T11" fmla="*/ 34 h 70"/>
                <a:gd name="T12" fmla="*/ 83 w 83"/>
                <a:gd name="T13" fmla="*/ 27 h 70"/>
                <a:gd name="T14" fmla="*/ 74 w 83"/>
                <a:gd name="T15" fmla="*/ 19 h 70"/>
                <a:gd name="T16" fmla="*/ 76 w 83"/>
                <a:gd name="T17" fmla="*/ 8 h 70"/>
                <a:gd name="T18" fmla="*/ 68 w 83"/>
                <a:gd name="T19" fmla="*/ 10 h 70"/>
                <a:gd name="T20" fmla="*/ 62 w 83"/>
                <a:gd name="T21" fmla="*/ 4 h 70"/>
                <a:gd name="T22" fmla="*/ 53 w 83"/>
                <a:gd name="T23" fmla="*/ 0 h 70"/>
                <a:gd name="T24" fmla="*/ 53 w 83"/>
                <a:gd name="T25" fmla="*/ 10 h 70"/>
                <a:gd name="T26" fmla="*/ 49 w 83"/>
                <a:gd name="T27" fmla="*/ 10 h 70"/>
                <a:gd name="T28" fmla="*/ 45 w 83"/>
                <a:gd name="T29" fmla="*/ 12 h 70"/>
                <a:gd name="T30" fmla="*/ 42 w 83"/>
                <a:gd name="T31" fmla="*/ 12 h 70"/>
                <a:gd name="T32" fmla="*/ 34 w 83"/>
                <a:gd name="T33" fmla="*/ 6 h 70"/>
                <a:gd name="T34" fmla="*/ 32 w 83"/>
                <a:gd name="T35" fmla="*/ 15 h 70"/>
                <a:gd name="T36" fmla="*/ 32 w 83"/>
                <a:gd name="T37" fmla="*/ 21 h 70"/>
                <a:gd name="T38" fmla="*/ 32 w 83"/>
                <a:gd name="T39" fmla="*/ 21 h 70"/>
                <a:gd name="T40" fmla="*/ 32 w 83"/>
                <a:gd name="T41" fmla="*/ 38 h 70"/>
                <a:gd name="T42" fmla="*/ 27 w 83"/>
                <a:gd name="T43" fmla="*/ 27 h 70"/>
                <a:gd name="T44" fmla="*/ 27 w 83"/>
                <a:gd name="T45" fmla="*/ 19 h 70"/>
                <a:gd name="T46" fmla="*/ 17 w 83"/>
                <a:gd name="T47" fmla="*/ 17 h 70"/>
                <a:gd name="T48" fmla="*/ 0 w 83"/>
                <a:gd name="T49" fmla="*/ 32 h 70"/>
                <a:gd name="T50" fmla="*/ 6 w 83"/>
                <a:gd name="T51" fmla="*/ 42 h 70"/>
                <a:gd name="T52" fmla="*/ 4 w 83"/>
                <a:gd name="T53" fmla="*/ 53 h 70"/>
                <a:gd name="T54" fmla="*/ 10 w 83"/>
                <a:gd name="T55" fmla="*/ 61 h 70"/>
                <a:gd name="T56" fmla="*/ 19 w 83"/>
                <a:gd name="T57" fmla="*/ 46 h 70"/>
                <a:gd name="T58" fmla="*/ 8 w 83"/>
                <a:gd name="T59" fmla="*/ 49 h 70"/>
                <a:gd name="T60" fmla="*/ 17 w 83"/>
                <a:gd name="T61" fmla="*/ 44 h 70"/>
                <a:gd name="T62" fmla="*/ 19 w 83"/>
                <a:gd name="T63" fmla="*/ 53 h 70"/>
                <a:gd name="T64" fmla="*/ 30 w 83"/>
                <a:gd name="T65" fmla="*/ 46 h 70"/>
                <a:gd name="T66" fmla="*/ 27 w 83"/>
                <a:gd name="T67" fmla="*/ 55 h 70"/>
                <a:gd name="T68" fmla="*/ 15 w 83"/>
                <a:gd name="T69" fmla="*/ 68 h 70"/>
                <a:gd name="T70" fmla="*/ 30 w 83"/>
                <a:gd name="T71" fmla="*/ 61 h 70"/>
                <a:gd name="T72" fmla="*/ 32 w 83"/>
                <a:gd name="T73" fmla="*/ 53 h 70"/>
                <a:gd name="T74" fmla="*/ 38 w 83"/>
                <a:gd name="T75"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49" y="44"/>
                  </a:lnTo>
                  <a:lnTo>
                    <a:pt x="53" y="46"/>
                  </a:lnTo>
                  <a:lnTo>
                    <a:pt x="49" y="40"/>
                  </a:lnTo>
                  <a:lnTo>
                    <a:pt x="55" y="40"/>
                  </a:lnTo>
                  <a:lnTo>
                    <a:pt x="59" y="42"/>
                  </a:lnTo>
                  <a:lnTo>
                    <a:pt x="64" y="44"/>
                  </a:lnTo>
                  <a:lnTo>
                    <a:pt x="68" y="40"/>
                  </a:lnTo>
                  <a:lnTo>
                    <a:pt x="64" y="34"/>
                  </a:lnTo>
                  <a:lnTo>
                    <a:pt x="59" y="32"/>
                  </a:lnTo>
                  <a:lnTo>
                    <a:pt x="66" y="29"/>
                  </a:lnTo>
                  <a:lnTo>
                    <a:pt x="70" y="34"/>
                  </a:lnTo>
                  <a:lnTo>
                    <a:pt x="74" y="36"/>
                  </a:lnTo>
                  <a:lnTo>
                    <a:pt x="83" y="27"/>
                  </a:lnTo>
                  <a:lnTo>
                    <a:pt x="79" y="25"/>
                  </a:lnTo>
                  <a:lnTo>
                    <a:pt x="74" y="19"/>
                  </a:lnTo>
                  <a:lnTo>
                    <a:pt x="79" y="15"/>
                  </a:lnTo>
                  <a:lnTo>
                    <a:pt x="76" y="8"/>
                  </a:lnTo>
                  <a:lnTo>
                    <a:pt x="72" y="6"/>
                  </a:lnTo>
                  <a:lnTo>
                    <a:pt x="68" y="10"/>
                  </a:lnTo>
                  <a:lnTo>
                    <a:pt x="64" y="15"/>
                  </a:lnTo>
                  <a:lnTo>
                    <a:pt x="62" y="4"/>
                  </a:lnTo>
                  <a:lnTo>
                    <a:pt x="57" y="4"/>
                  </a:lnTo>
                  <a:lnTo>
                    <a:pt x="53" y="0"/>
                  </a:lnTo>
                  <a:lnTo>
                    <a:pt x="55" y="6"/>
                  </a:lnTo>
                  <a:lnTo>
                    <a:pt x="53" y="10"/>
                  </a:lnTo>
                  <a:lnTo>
                    <a:pt x="53" y="17"/>
                  </a:lnTo>
                  <a:lnTo>
                    <a:pt x="49" y="10"/>
                  </a:lnTo>
                  <a:lnTo>
                    <a:pt x="49" y="17"/>
                  </a:lnTo>
                  <a:lnTo>
                    <a:pt x="45" y="12"/>
                  </a:lnTo>
                  <a:lnTo>
                    <a:pt x="42" y="17"/>
                  </a:lnTo>
                  <a:lnTo>
                    <a:pt x="42" y="12"/>
                  </a:lnTo>
                  <a:lnTo>
                    <a:pt x="40" y="6"/>
                  </a:lnTo>
                  <a:lnTo>
                    <a:pt x="34" y="6"/>
                  </a:lnTo>
                  <a:lnTo>
                    <a:pt x="30" y="8"/>
                  </a:lnTo>
                  <a:lnTo>
                    <a:pt x="32" y="15"/>
                  </a:lnTo>
                  <a:lnTo>
                    <a:pt x="36" y="17"/>
                  </a:lnTo>
                  <a:lnTo>
                    <a:pt x="32" y="21"/>
                  </a:lnTo>
                  <a:lnTo>
                    <a:pt x="36" y="25"/>
                  </a:lnTo>
                  <a:lnTo>
                    <a:pt x="32" y="21"/>
                  </a:lnTo>
                  <a:lnTo>
                    <a:pt x="32" y="32"/>
                  </a:lnTo>
                  <a:lnTo>
                    <a:pt x="32" y="38"/>
                  </a:lnTo>
                  <a:lnTo>
                    <a:pt x="30" y="32"/>
                  </a:lnTo>
                  <a:lnTo>
                    <a:pt x="27" y="27"/>
                  </a:lnTo>
                  <a:lnTo>
                    <a:pt x="23" y="23"/>
                  </a:lnTo>
                  <a:lnTo>
                    <a:pt x="27" y="19"/>
                  </a:lnTo>
                  <a:lnTo>
                    <a:pt x="23" y="17"/>
                  </a:lnTo>
                  <a:lnTo>
                    <a:pt x="17" y="17"/>
                  </a:lnTo>
                  <a:lnTo>
                    <a:pt x="6" y="23"/>
                  </a:lnTo>
                  <a:lnTo>
                    <a:pt x="0" y="32"/>
                  </a:lnTo>
                  <a:lnTo>
                    <a:pt x="4" y="36"/>
                  </a:lnTo>
                  <a:lnTo>
                    <a:pt x="6" y="42"/>
                  </a:lnTo>
                  <a:lnTo>
                    <a:pt x="6" y="46"/>
                  </a:lnTo>
                  <a:lnTo>
                    <a:pt x="4" y="53"/>
                  </a:lnTo>
                  <a:lnTo>
                    <a:pt x="10" y="55"/>
                  </a:lnTo>
                  <a:lnTo>
                    <a:pt x="10" y="61"/>
                  </a:lnTo>
                  <a:lnTo>
                    <a:pt x="17" y="57"/>
                  </a:lnTo>
                  <a:lnTo>
                    <a:pt x="19" y="46"/>
                  </a:lnTo>
                  <a:lnTo>
                    <a:pt x="15" y="46"/>
                  </a:lnTo>
                  <a:lnTo>
                    <a:pt x="8" y="49"/>
                  </a:lnTo>
                  <a:lnTo>
                    <a:pt x="10" y="44"/>
                  </a:lnTo>
                  <a:lnTo>
                    <a:pt x="17" y="44"/>
                  </a:lnTo>
                  <a:lnTo>
                    <a:pt x="21" y="46"/>
                  </a:lnTo>
                  <a:lnTo>
                    <a:pt x="19" y="53"/>
                  </a:lnTo>
                  <a:lnTo>
                    <a:pt x="23" y="51"/>
                  </a:lnTo>
                  <a:lnTo>
                    <a:pt x="30" y="46"/>
                  </a:lnTo>
                  <a:lnTo>
                    <a:pt x="23" y="55"/>
                  </a:lnTo>
                  <a:lnTo>
                    <a:pt x="27" y="55"/>
                  </a:lnTo>
                  <a:lnTo>
                    <a:pt x="17" y="64"/>
                  </a:lnTo>
                  <a:lnTo>
                    <a:pt x="15" y="68"/>
                  </a:lnTo>
                  <a:lnTo>
                    <a:pt x="21" y="70"/>
                  </a:lnTo>
                  <a:lnTo>
                    <a:pt x="30" y="61"/>
                  </a:lnTo>
                  <a:lnTo>
                    <a:pt x="36" y="57"/>
                  </a:lnTo>
                  <a:lnTo>
                    <a:pt x="32" y="53"/>
                  </a:lnTo>
                  <a:lnTo>
                    <a:pt x="36" y="53"/>
                  </a:lnTo>
                  <a:lnTo>
                    <a:pt x="38" y="46"/>
                  </a:lnTo>
                  <a:lnTo>
                    <a:pt x="42" y="4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9" name="Freeform 1036"/>
            <p:cNvSpPr>
              <a:spLocks/>
            </p:cNvSpPr>
            <p:nvPr/>
          </p:nvSpPr>
          <p:spPr bwMode="auto">
            <a:xfrm>
              <a:off x="1390650" y="5969000"/>
              <a:ext cx="12700" cy="14288"/>
            </a:xfrm>
            <a:custGeom>
              <a:avLst/>
              <a:gdLst>
                <a:gd name="T0" fmla="*/ 8 w 8"/>
                <a:gd name="T1" fmla="*/ 2 h 9"/>
                <a:gd name="T2" fmla="*/ 6 w 8"/>
                <a:gd name="T3" fmla="*/ 0 h 9"/>
                <a:gd name="T4" fmla="*/ 2 w 8"/>
                <a:gd name="T5" fmla="*/ 4 h 9"/>
                <a:gd name="T6" fmla="*/ 0 w 8"/>
                <a:gd name="T7" fmla="*/ 9 h 9"/>
                <a:gd name="T8" fmla="*/ 6 w 8"/>
                <a:gd name="T9" fmla="*/ 7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0"/>
                  </a:lnTo>
                  <a:lnTo>
                    <a:pt x="2" y="4"/>
                  </a:lnTo>
                  <a:lnTo>
                    <a:pt x="0" y="9"/>
                  </a:lnTo>
                  <a:lnTo>
                    <a:pt x="6" y="7"/>
                  </a:lnTo>
                  <a:lnTo>
                    <a:pt x="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1037"/>
            <p:cNvSpPr>
              <a:spLocks/>
            </p:cNvSpPr>
            <p:nvPr/>
          </p:nvSpPr>
          <p:spPr bwMode="auto">
            <a:xfrm>
              <a:off x="1390650" y="5969000"/>
              <a:ext cx="12700" cy="14288"/>
            </a:xfrm>
            <a:custGeom>
              <a:avLst/>
              <a:gdLst>
                <a:gd name="T0" fmla="*/ 8 w 8"/>
                <a:gd name="T1" fmla="*/ 2 h 9"/>
                <a:gd name="T2" fmla="*/ 6 w 8"/>
                <a:gd name="T3" fmla="*/ 0 h 9"/>
                <a:gd name="T4" fmla="*/ 2 w 8"/>
                <a:gd name="T5" fmla="*/ 4 h 9"/>
                <a:gd name="T6" fmla="*/ 0 w 8"/>
                <a:gd name="T7" fmla="*/ 9 h 9"/>
                <a:gd name="T8" fmla="*/ 6 w 8"/>
                <a:gd name="T9" fmla="*/ 7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0"/>
                  </a:lnTo>
                  <a:lnTo>
                    <a:pt x="2" y="4"/>
                  </a:lnTo>
                  <a:lnTo>
                    <a:pt x="0" y="9"/>
                  </a:lnTo>
                  <a:lnTo>
                    <a:pt x="6" y="7"/>
                  </a:lnTo>
                  <a:lnTo>
                    <a:pt x="8"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1" name="Freeform 1038"/>
            <p:cNvSpPr>
              <a:spLocks/>
            </p:cNvSpPr>
            <p:nvPr/>
          </p:nvSpPr>
          <p:spPr bwMode="auto">
            <a:xfrm>
              <a:off x="1409700" y="5972175"/>
              <a:ext cx="11113" cy="11113"/>
            </a:xfrm>
            <a:custGeom>
              <a:avLst/>
              <a:gdLst>
                <a:gd name="T0" fmla="*/ 7 w 7"/>
                <a:gd name="T1" fmla="*/ 0 h 7"/>
                <a:gd name="T2" fmla="*/ 7 w 7"/>
                <a:gd name="T3" fmla="*/ 0 h 7"/>
                <a:gd name="T4" fmla="*/ 0 w 7"/>
                <a:gd name="T5" fmla="*/ 0 h 7"/>
                <a:gd name="T6" fmla="*/ 0 w 7"/>
                <a:gd name="T7" fmla="*/ 5 h 7"/>
                <a:gd name="T8" fmla="*/ 5 w 7"/>
                <a:gd name="T9" fmla="*/ 7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7" y="0"/>
                  </a:lnTo>
                  <a:lnTo>
                    <a:pt x="0" y="0"/>
                  </a:lnTo>
                  <a:lnTo>
                    <a:pt x="0" y="5"/>
                  </a:lnTo>
                  <a:lnTo>
                    <a:pt x="5" y="7"/>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1039"/>
            <p:cNvSpPr>
              <a:spLocks/>
            </p:cNvSpPr>
            <p:nvPr/>
          </p:nvSpPr>
          <p:spPr bwMode="auto">
            <a:xfrm>
              <a:off x="1409700" y="5972175"/>
              <a:ext cx="11113" cy="11113"/>
            </a:xfrm>
            <a:custGeom>
              <a:avLst/>
              <a:gdLst>
                <a:gd name="T0" fmla="*/ 7 w 7"/>
                <a:gd name="T1" fmla="*/ 0 h 7"/>
                <a:gd name="T2" fmla="*/ 7 w 7"/>
                <a:gd name="T3" fmla="*/ 0 h 7"/>
                <a:gd name="T4" fmla="*/ 0 w 7"/>
                <a:gd name="T5" fmla="*/ 0 h 7"/>
                <a:gd name="T6" fmla="*/ 0 w 7"/>
                <a:gd name="T7" fmla="*/ 5 h 7"/>
                <a:gd name="T8" fmla="*/ 5 w 7"/>
                <a:gd name="T9" fmla="*/ 7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7" y="0"/>
                  </a:lnTo>
                  <a:lnTo>
                    <a:pt x="0" y="0"/>
                  </a:lnTo>
                  <a:lnTo>
                    <a:pt x="0" y="5"/>
                  </a:lnTo>
                  <a:lnTo>
                    <a:pt x="5" y="7"/>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1040"/>
            <p:cNvSpPr>
              <a:spLocks/>
            </p:cNvSpPr>
            <p:nvPr/>
          </p:nvSpPr>
          <p:spPr bwMode="auto">
            <a:xfrm>
              <a:off x="1468438" y="5854700"/>
              <a:ext cx="12700" cy="12700"/>
            </a:xfrm>
            <a:custGeom>
              <a:avLst/>
              <a:gdLst>
                <a:gd name="T0" fmla="*/ 2 w 8"/>
                <a:gd name="T1" fmla="*/ 0 h 8"/>
                <a:gd name="T2" fmla="*/ 0 w 8"/>
                <a:gd name="T3" fmla="*/ 2 h 8"/>
                <a:gd name="T4" fmla="*/ 2 w 8"/>
                <a:gd name="T5" fmla="*/ 6 h 8"/>
                <a:gd name="T6" fmla="*/ 8 w 8"/>
                <a:gd name="T7" fmla="*/ 8 h 8"/>
                <a:gd name="T8" fmla="*/ 6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0" y="2"/>
                  </a:lnTo>
                  <a:lnTo>
                    <a:pt x="2" y="6"/>
                  </a:lnTo>
                  <a:lnTo>
                    <a:pt x="8" y="8"/>
                  </a:lnTo>
                  <a:lnTo>
                    <a:pt x="6"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1041"/>
            <p:cNvSpPr>
              <a:spLocks/>
            </p:cNvSpPr>
            <p:nvPr/>
          </p:nvSpPr>
          <p:spPr bwMode="auto">
            <a:xfrm>
              <a:off x="1468438" y="5854700"/>
              <a:ext cx="12700" cy="12700"/>
            </a:xfrm>
            <a:custGeom>
              <a:avLst/>
              <a:gdLst>
                <a:gd name="T0" fmla="*/ 2 w 8"/>
                <a:gd name="T1" fmla="*/ 0 h 8"/>
                <a:gd name="T2" fmla="*/ 0 w 8"/>
                <a:gd name="T3" fmla="*/ 2 h 8"/>
                <a:gd name="T4" fmla="*/ 2 w 8"/>
                <a:gd name="T5" fmla="*/ 6 h 8"/>
                <a:gd name="T6" fmla="*/ 8 w 8"/>
                <a:gd name="T7" fmla="*/ 8 h 8"/>
                <a:gd name="T8" fmla="*/ 6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0" y="2"/>
                  </a:lnTo>
                  <a:lnTo>
                    <a:pt x="2" y="6"/>
                  </a:lnTo>
                  <a:lnTo>
                    <a:pt x="8" y="8"/>
                  </a:lnTo>
                  <a:lnTo>
                    <a:pt x="6" y="2"/>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5" name="Freeform 1042"/>
            <p:cNvSpPr>
              <a:spLocks/>
            </p:cNvSpPr>
            <p:nvPr/>
          </p:nvSpPr>
          <p:spPr bwMode="auto">
            <a:xfrm>
              <a:off x="1481138" y="5813425"/>
              <a:ext cx="63500" cy="41275"/>
            </a:xfrm>
            <a:custGeom>
              <a:avLst/>
              <a:gdLst>
                <a:gd name="T0" fmla="*/ 0 w 40"/>
                <a:gd name="T1" fmla="*/ 15 h 26"/>
                <a:gd name="T2" fmla="*/ 0 w 40"/>
                <a:gd name="T3" fmla="*/ 19 h 26"/>
                <a:gd name="T4" fmla="*/ 4 w 40"/>
                <a:gd name="T5" fmla="*/ 24 h 26"/>
                <a:gd name="T6" fmla="*/ 9 w 40"/>
                <a:gd name="T7" fmla="*/ 24 h 26"/>
                <a:gd name="T8" fmla="*/ 6 w 40"/>
                <a:gd name="T9" fmla="*/ 21 h 26"/>
                <a:gd name="T10" fmla="*/ 13 w 40"/>
                <a:gd name="T11" fmla="*/ 26 h 26"/>
                <a:gd name="T12" fmla="*/ 15 w 40"/>
                <a:gd name="T13" fmla="*/ 21 h 26"/>
                <a:gd name="T14" fmla="*/ 19 w 40"/>
                <a:gd name="T15" fmla="*/ 19 h 26"/>
                <a:gd name="T16" fmla="*/ 21 w 40"/>
                <a:gd name="T17" fmla="*/ 15 h 26"/>
                <a:gd name="T18" fmla="*/ 21 w 40"/>
                <a:gd name="T19" fmla="*/ 19 h 26"/>
                <a:gd name="T20" fmla="*/ 26 w 40"/>
                <a:gd name="T21" fmla="*/ 19 h 26"/>
                <a:gd name="T22" fmla="*/ 30 w 40"/>
                <a:gd name="T23" fmla="*/ 15 h 26"/>
                <a:gd name="T24" fmla="*/ 34 w 40"/>
                <a:gd name="T25" fmla="*/ 19 h 26"/>
                <a:gd name="T26" fmla="*/ 40 w 40"/>
                <a:gd name="T27" fmla="*/ 15 h 26"/>
                <a:gd name="T28" fmla="*/ 40 w 40"/>
                <a:gd name="T29" fmla="*/ 9 h 26"/>
                <a:gd name="T30" fmla="*/ 36 w 40"/>
                <a:gd name="T31" fmla="*/ 13 h 26"/>
                <a:gd name="T32" fmla="*/ 36 w 40"/>
                <a:gd name="T33" fmla="*/ 9 h 26"/>
                <a:gd name="T34" fmla="*/ 32 w 40"/>
                <a:gd name="T35" fmla="*/ 7 h 26"/>
                <a:gd name="T36" fmla="*/ 28 w 40"/>
                <a:gd name="T37" fmla="*/ 4 h 26"/>
                <a:gd name="T38" fmla="*/ 23 w 40"/>
                <a:gd name="T39" fmla="*/ 0 h 26"/>
                <a:gd name="T40" fmla="*/ 17 w 40"/>
                <a:gd name="T41" fmla="*/ 0 h 26"/>
                <a:gd name="T42" fmla="*/ 17 w 40"/>
                <a:gd name="T43" fmla="*/ 11 h 26"/>
                <a:gd name="T44" fmla="*/ 11 w 40"/>
                <a:gd name="T45" fmla="*/ 9 h 26"/>
                <a:gd name="T46" fmla="*/ 6 w 40"/>
                <a:gd name="T47" fmla="*/ 9 h 26"/>
                <a:gd name="T48" fmla="*/ 11 w 40"/>
                <a:gd name="T49" fmla="*/ 13 h 26"/>
                <a:gd name="T50" fmla="*/ 6 w 40"/>
                <a:gd name="T51" fmla="*/ 13 h 26"/>
                <a:gd name="T52" fmla="*/ 2 w 40"/>
                <a:gd name="T53" fmla="*/ 17 h 26"/>
                <a:gd name="T54" fmla="*/ 0 w 40"/>
                <a:gd name="T55"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26">
                  <a:moveTo>
                    <a:pt x="0" y="15"/>
                  </a:moveTo>
                  <a:lnTo>
                    <a:pt x="0" y="19"/>
                  </a:lnTo>
                  <a:lnTo>
                    <a:pt x="4" y="24"/>
                  </a:lnTo>
                  <a:lnTo>
                    <a:pt x="9" y="24"/>
                  </a:lnTo>
                  <a:lnTo>
                    <a:pt x="6" y="21"/>
                  </a:lnTo>
                  <a:lnTo>
                    <a:pt x="13" y="26"/>
                  </a:lnTo>
                  <a:lnTo>
                    <a:pt x="15" y="21"/>
                  </a:lnTo>
                  <a:lnTo>
                    <a:pt x="19" y="19"/>
                  </a:lnTo>
                  <a:lnTo>
                    <a:pt x="21" y="15"/>
                  </a:lnTo>
                  <a:lnTo>
                    <a:pt x="21" y="19"/>
                  </a:lnTo>
                  <a:lnTo>
                    <a:pt x="26" y="19"/>
                  </a:lnTo>
                  <a:lnTo>
                    <a:pt x="30" y="15"/>
                  </a:lnTo>
                  <a:lnTo>
                    <a:pt x="34" y="19"/>
                  </a:lnTo>
                  <a:lnTo>
                    <a:pt x="40" y="15"/>
                  </a:lnTo>
                  <a:lnTo>
                    <a:pt x="40" y="9"/>
                  </a:lnTo>
                  <a:lnTo>
                    <a:pt x="36" y="13"/>
                  </a:lnTo>
                  <a:lnTo>
                    <a:pt x="36" y="9"/>
                  </a:lnTo>
                  <a:lnTo>
                    <a:pt x="32" y="7"/>
                  </a:lnTo>
                  <a:lnTo>
                    <a:pt x="28" y="4"/>
                  </a:lnTo>
                  <a:lnTo>
                    <a:pt x="23" y="0"/>
                  </a:lnTo>
                  <a:lnTo>
                    <a:pt x="17" y="0"/>
                  </a:lnTo>
                  <a:lnTo>
                    <a:pt x="17" y="11"/>
                  </a:lnTo>
                  <a:lnTo>
                    <a:pt x="11" y="9"/>
                  </a:lnTo>
                  <a:lnTo>
                    <a:pt x="6" y="9"/>
                  </a:lnTo>
                  <a:lnTo>
                    <a:pt x="11" y="13"/>
                  </a:lnTo>
                  <a:lnTo>
                    <a:pt x="6" y="13"/>
                  </a:lnTo>
                  <a:lnTo>
                    <a:pt x="2" y="17"/>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1043"/>
            <p:cNvSpPr>
              <a:spLocks/>
            </p:cNvSpPr>
            <p:nvPr/>
          </p:nvSpPr>
          <p:spPr bwMode="auto">
            <a:xfrm>
              <a:off x="1481138" y="5813425"/>
              <a:ext cx="63500" cy="41275"/>
            </a:xfrm>
            <a:custGeom>
              <a:avLst/>
              <a:gdLst>
                <a:gd name="T0" fmla="*/ 0 w 40"/>
                <a:gd name="T1" fmla="*/ 15 h 26"/>
                <a:gd name="T2" fmla="*/ 0 w 40"/>
                <a:gd name="T3" fmla="*/ 19 h 26"/>
                <a:gd name="T4" fmla="*/ 4 w 40"/>
                <a:gd name="T5" fmla="*/ 24 h 26"/>
                <a:gd name="T6" fmla="*/ 9 w 40"/>
                <a:gd name="T7" fmla="*/ 24 h 26"/>
                <a:gd name="T8" fmla="*/ 6 w 40"/>
                <a:gd name="T9" fmla="*/ 21 h 26"/>
                <a:gd name="T10" fmla="*/ 13 w 40"/>
                <a:gd name="T11" fmla="*/ 26 h 26"/>
                <a:gd name="T12" fmla="*/ 15 w 40"/>
                <a:gd name="T13" fmla="*/ 21 h 26"/>
                <a:gd name="T14" fmla="*/ 19 w 40"/>
                <a:gd name="T15" fmla="*/ 19 h 26"/>
                <a:gd name="T16" fmla="*/ 21 w 40"/>
                <a:gd name="T17" fmla="*/ 15 h 26"/>
                <a:gd name="T18" fmla="*/ 21 w 40"/>
                <a:gd name="T19" fmla="*/ 19 h 26"/>
                <a:gd name="T20" fmla="*/ 26 w 40"/>
                <a:gd name="T21" fmla="*/ 19 h 26"/>
                <a:gd name="T22" fmla="*/ 30 w 40"/>
                <a:gd name="T23" fmla="*/ 15 h 26"/>
                <a:gd name="T24" fmla="*/ 34 w 40"/>
                <a:gd name="T25" fmla="*/ 19 h 26"/>
                <a:gd name="T26" fmla="*/ 40 w 40"/>
                <a:gd name="T27" fmla="*/ 15 h 26"/>
                <a:gd name="T28" fmla="*/ 40 w 40"/>
                <a:gd name="T29" fmla="*/ 9 h 26"/>
                <a:gd name="T30" fmla="*/ 36 w 40"/>
                <a:gd name="T31" fmla="*/ 13 h 26"/>
                <a:gd name="T32" fmla="*/ 36 w 40"/>
                <a:gd name="T33" fmla="*/ 9 h 26"/>
                <a:gd name="T34" fmla="*/ 32 w 40"/>
                <a:gd name="T35" fmla="*/ 7 h 26"/>
                <a:gd name="T36" fmla="*/ 28 w 40"/>
                <a:gd name="T37" fmla="*/ 4 h 26"/>
                <a:gd name="T38" fmla="*/ 23 w 40"/>
                <a:gd name="T39" fmla="*/ 0 h 26"/>
                <a:gd name="T40" fmla="*/ 17 w 40"/>
                <a:gd name="T41" fmla="*/ 0 h 26"/>
                <a:gd name="T42" fmla="*/ 17 w 40"/>
                <a:gd name="T43" fmla="*/ 11 h 26"/>
                <a:gd name="T44" fmla="*/ 11 w 40"/>
                <a:gd name="T45" fmla="*/ 9 h 26"/>
                <a:gd name="T46" fmla="*/ 6 w 40"/>
                <a:gd name="T47" fmla="*/ 9 h 26"/>
                <a:gd name="T48" fmla="*/ 11 w 40"/>
                <a:gd name="T49" fmla="*/ 13 h 26"/>
                <a:gd name="T50" fmla="*/ 6 w 40"/>
                <a:gd name="T51" fmla="*/ 13 h 26"/>
                <a:gd name="T52" fmla="*/ 2 w 40"/>
                <a:gd name="T53" fmla="*/ 17 h 26"/>
                <a:gd name="T54" fmla="*/ 0 w 40"/>
                <a:gd name="T55"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26">
                  <a:moveTo>
                    <a:pt x="0" y="15"/>
                  </a:moveTo>
                  <a:lnTo>
                    <a:pt x="0" y="19"/>
                  </a:lnTo>
                  <a:lnTo>
                    <a:pt x="4" y="24"/>
                  </a:lnTo>
                  <a:lnTo>
                    <a:pt x="9" y="24"/>
                  </a:lnTo>
                  <a:lnTo>
                    <a:pt x="6" y="21"/>
                  </a:lnTo>
                  <a:lnTo>
                    <a:pt x="13" y="26"/>
                  </a:lnTo>
                  <a:lnTo>
                    <a:pt x="15" y="21"/>
                  </a:lnTo>
                  <a:lnTo>
                    <a:pt x="19" y="19"/>
                  </a:lnTo>
                  <a:lnTo>
                    <a:pt x="21" y="15"/>
                  </a:lnTo>
                  <a:lnTo>
                    <a:pt x="21" y="19"/>
                  </a:lnTo>
                  <a:lnTo>
                    <a:pt x="26" y="19"/>
                  </a:lnTo>
                  <a:lnTo>
                    <a:pt x="30" y="15"/>
                  </a:lnTo>
                  <a:lnTo>
                    <a:pt x="34" y="19"/>
                  </a:lnTo>
                  <a:lnTo>
                    <a:pt x="40" y="15"/>
                  </a:lnTo>
                  <a:lnTo>
                    <a:pt x="40" y="9"/>
                  </a:lnTo>
                  <a:lnTo>
                    <a:pt x="36" y="13"/>
                  </a:lnTo>
                  <a:lnTo>
                    <a:pt x="36" y="9"/>
                  </a:lnTo>
                  <a:lnTo>
                    <a:pt x="32" y="7"/>
                  </a:lnTo>
                  <a:lnTo>
                    <a:pt x="28" y="4"/>
                  </a:lnTo>
                  <a:lnTo>
                    <a:pt x="23" y="0"/>
                  </a:lnTo>
                  <a:lnTo>
                    <a:pt x="17" y="0"/>
                  </a:lnTo>
                  <a:lnTo>
                    <a:pt x="17" y="11"/>
                  </a:lnTo>
                  <a:lnTo>
                    <a:pt x="11" y="9"/>
                  </a:lnTo>
                  <a:lnTo>
                    <a:pt x="6" y="9"/>
                  </a:lnTo>
                  <a:lnTo>
                    <a:pt x="11" y="13"/>
                  </a:lnTo>
                  <a:lnTo>
                    <a:pt x="6" y="13"/>
                  </a:lnTo>
                  <a:lnTo>
                    <a:pt x="2" y="17"/>
                  </a:lnTo>
                  <a:lnTo>
                    <a:pt x="0"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7" name="Freeform 1044"/>
            <p:cNvSpPr>
              <a:spLocks/>
            </p:cNvSpPr>
            <p:nvPr/>
          </p:nvSpPr>
          <p:spPr bwMode="auto">
            <a:xfrm>
              <a:off x="1463675" y="5929313"/>
              <a:ext cx="23813" cy="12700"/>
            </a:xfrm>
            <a:custGeom>
              <a:avLst/>
              <a:gdLst>
                <a:gd name="T0" fmla="*/ 15 w 15"/>
                <a:gd name="T1" fmla="*/ 2 h 8"/>
                <a:gd name="T2" fmla="*/ 11 w 15"/>
                <a:gd name="T3" fmla="*/ 0 h 8"/>
                <a:gd name="T4" fmla="*/ 7 w 15"/>
                <a:gd name="T5" fmla="*/ 0 h 8"/>
                <a:gd name="T6" fmla="*/ 3 w 15"/>
                <a:gd name="T7" fmla="*/ 0 h 8"/>
                <a:gd name="T8" fmla="*/ 0 w 15"/>
                <a:gd name="T9" fmla="*/ 4 h 8"/>
                <a:gd name="T10" fmla="*/ 5 w 15"/>
                <a:gd name="T11" fmla="*/ 8 h 8"/>
                <a:gd name="T12" fmla="*/ 9 w 15"/>
                <a:gd name="T13" fmla="*/ 4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11" y="0"/>
                  </a:lnTo>
                  <a:lnTo>
                    <a:pt x="7" y="0"/>
                  </a:lnTo>
                  <a:lnTo>
                    <a:pt x="3" y="0"/>
                  </a:lnTo>
                  <a:lnTo>
                    <a:pt x="0" y="4"/>
                  </a:lnTo>
                  <a:lnTo>
                    <a:pt x="5" y="8"/>
                  </a:lnTo>
                  <a:lnTo>
                    <a:pt x="9" y="4"/>
                  </a:lnTo>
                  <a:lnTo>
                    <a:pt x="1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1045"/>
            <p:cNvSpPr>
              <a:spLocks/>
            </p:cNvSpPr>
            <p:nvPr/>
          </p:nvSpPr>
          <p:spPr bwMode="auto">
            <a:xfrm>
              <a:off x="1463675" y="5929313"/>
              <a:ext cx="23813" cy="12700"/>
            </a:xfrm>
            <a:custGeom>
              <a:avLst/>
              <a:gdLst>
                <a:gd name="T0" fmla="*/ 15 w 15"/>
                <a:gd name="T1" fmla="*/ 2 h 8"/>
                <a:gd name="T2" fmla="*/ 11 w 15"/>
                <a:gd name="T3" fmla="*/ 0 h 8"/>
                <a:gd name="T4" fmla="*/ 7 w 15"/>
                <a:gd name="T5" fmla="*/ 0 h 8"/>
                <a:gd name="T6" fmla="*/ 3 w 15"/>
                <a:gd name="T7" fmla="*/ 0 h 8"/>
                <a:gd name="T8" fmla="*/ 0 w 15"/>
                <a:gd name="T9" fmla="*/ 4 h 8"/>
                <a:gd name="T10" fmla="*/ 5 w 15"/>
                <a:gd name="T11" fmla="*/ 8 h 8"/>
                <a:gd name="T12" fmla="*/ 9 w 15"/>
                <a:gd name="T13" fmla="*/ 4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11" y="0"/>
                  </a:lnTo>
                  <a:lnTo>
                    <a:pt x="7" y="0"/>
                  </a:lnTo>
                  <a:lnTo>
                    <a:pt x="3" y="0"/>
                  </a:lnTo>
                  <a:lnTo>
                    <a:pt x="0" y="4"/>
                  </a:lnTo>
                  <a:lnTo>
                    <a:pt x="5" y="8"/>
                  </a:lnTo>
                  <a:lnTo>
                    <a:pt x="9" y="4"/>
                  </a:lnTo>
                  <a:lnTo>
                    <a:pt x="15"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1046"/>
            <p:cNvSpPr>
              <a:spLocks/>
            </p:cNvSpPr>
            <p:nvPr/>
          </p:nvSpPr>
          <p:spPr bwMode="auto">
            <a:xfrm>
              <a:off x="1517650" y="5797550"/>
              <a:ext cx="14288" cy="12700"/>
            </a:xfrm>
            <a:custGeom>
              <a:avLst/>
              <a:gdLst>
                <a:gd name="T0" fmla="*/ 9 w 9"/>
                <a:gd name="T1" fmla="*/ 4 h 8"/>
                <a:gd name="T2" fmla="*/ 7 w 9"/>
                <a:gd name="T3" fmla="*/ 0 h 8"/>
                <a:gd name="T4" fmla="*/ 3 w 9"/>
                <a:gd name="T5" fmla="*/ 4 h 8"/>
                <a:gd name="T6" fmla="*/ 0 w 9"/>
                <a:gd name="T7" fmla="*/ 8 h 8"/>
                <a:gd name="T8" fmla="*/ 5 w 9"/>
                <a:gd name="T9" fmla="*/ 8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7" y="0"/>
                  </a:lnTo>
                  <a:lnTo>
                    <a:pt x="3" y="4"/>
                  </a:lnTo>
                  <a:lnTo>
                    <a:pt x="0" y="8"/>
                  </a:lnTo>
                  <a:lnTo>
                    <a:pt x="5" y="8"/>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1047"/>
            <p:cNvSpPr>
              <a:spLocks/>
            </p:cNvSpPr>
            <p:nvPr/>
          </p:nvSpPr>
          <p:spPr bwMode="auto">
            <a:xfrm>
              <a:off x="1517650" y="5797550"/>
              <a:ext cx="14288" cy="12700"/>
            </a:xfrm>
            <a:custGeom>
              <a:avLst/>
              <a:gdLst>
                <a:gd name="T0" fmla="*/ 9 w 9"/>
                <a:gd name="T1" fmla="*/ 4 h 8"/>
                <a:gd name="T2" fmla="*/ 7 w 9"/>
                <a:gd name="T3" fmla="*/ 0 h 8"/>
                <a:gd name="T4" fmla="*/ 3 w 9"/>
                <a:gd name="T5" fmla="*/ 4 h 8"/>
                <a:gd name="T6" fmla="*/ 0 w 9"/>
                <a:gd name="T7" fmla="*/ 8 h 8"/>
                <a:gd name="T8" fmla="*/ 5 w 9"/>
                <a:gd name="T9" fmla="*/ 8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7" y="0"/>
                  </a:lnTo>
                  <a:lnTo>
                    <a:pt x="3" y="4"/>
                  </a:lnTo>
                  <a:lnTo>
                    <a:pt x="0" y="8"/>
                  </a:lnTo>
                  <a:lnTo>
                    <a:pt x="5" y="8"/>
                  </a:lnTo>
                  <a:lnTo>
                    <a:pt x="9"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1" name="Freeform 1048"/>
            <p:cNvSpPr>
              <a:spLocks/>
            </p:cNvSpPr>
            <p:nvPr/>
          </p:nvSpPr>
          <p:spPr bwMode="auto">
            <a:xfrm>
              <a:off x="1565275" y="5627688"/>
              <a:ext cx="7938" cy="9525"/>
            </a:xfrm>
            <a:custGeom>
              <a:avLst/>
              <a:gdLst>
                <a:gd name="T0" fmla="*/ 5 w 5"/>
                <a:gd name="T1" fmla="*/ 2 h 6"/>
                <a:gd name="T2" fmla="*/ 0 w 5"/>
                <a:gd name="T3" fmla="*/ 0 h 6"/>
                <a:gd name="T4" fmla="*/ 0 w 5"/>
                <a:gd name="T5" fmla="*/ 6 h 6"/>
                <a:gd name="T6" fmla="*/ 5 w 5"/>
                <a:gd name="T7" fmla="*/ 2 h 6"/>
              </a:gdLst>
              <a:ahLst/>
              <a:cxnLst>
                <a:cxn ang="0">
                  <a:pos x="T0" y="T1"/>
                </a:cxn>
                <a:cxn ang="0">
                  <a:pos x="T2" y="T3"/>
                </a:cxn>
                <a:cxn ang="0">
                  <a:pos x="T4" y="T5"/>
                </a:cxn>
                <a:cxn ang="0">
                  <a:pos x="T6" y="T7"/>
                </a:cxn>
              </a:cxnLst>
              <a:rect l="0" t="0" r="r" b="b"/>
              <a:pathLst>
                <a:path w="5" h="6">
                  <a:moveTo>
                    <a:pt x="5" y="2"/>
                  </a:moveTo>
                  <a:lnTo>
                    <a:pt x="0" y="0"/>
                  </a:lnTo>
                  <a:lnTo>
                    <a:pt x="0" y="6"/>
                  </a:ln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1049"/>
            <p:cNvSpPr>
              <a:spLocks/>
            </p:cNvSpPr>
            <p:nvPr/>
          </p:nvSpPr>
          <p:spPr bwMode="auto">
            <a:xfrm>
              <a:off x="1565275" y="5627688"/>
              <a:ext cx="7938" cy="9525"/>
            </a:xfrm>
            <a:custGeom>
              <a:avLst/>
              <a:gdLst>
                <a:gd name="T0" fmla="*/ 5 w 5"/>
                <a:gd name="T1" fmla="*/ 2 h 6"/>
                <a:gd name="T2" fmla="*/ 0 w 5"/>
                <a:gd name="T3" fmla="*/ 0 h 6"/>
                <a:gd name="T4" fmla="*/ 0 w 5"/>
                <a:gd name="T5" fmla="*/ 6 h 6"/>
                <a:gd name="T6" fmla="*/ 5 w 5"/>
                <a:gd name="T7" fmla="*/ 2 h 6"/>
              </a:gdLst>
              <a:ahLst/>
              <a:cxnLst>
                <a:cxn ang="0">
                  <a:pos x="T0" y="T1"/>
                </a:cxn>
                <a:cxn ang="0">
                  <a:pos x="T2" y="T3"/>
                </a:cxn>
                <a:cxn ang="0">
                  <a:pos x="T4" y="T5"/>
                </a:cxn>
                <a:cxn ang="0">
                  <a:pos x="T6" y="T7"/>
                </a:cxn>
              </a:cxnLst>
              <a:rect l="0" t="0" r="r" b="b"/>
              <a:pathLst>
                <a:path w="5" h="6">
                  <a:moveTo>
                    <a:pt x="5" y="2"/>
                  </a:moveTo>
                  <a:lnTo>
                    <a:pt x="0" y="0"/>
                  </a:lnTo>
                  <a:lnTo>
                    <a:pt x="0" y="6"/>
                  </a:lnTo>
                  <a:lnTo>
                    <a:pt x="5"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3" name="Freeform 1050"/>
            <p:cNvSpPr>
              <a:spLocks/>
            </p:cNvSpPr>
            <p:nvPr/>
          </p:nvSpPr>
          <p:spPr bwMode="auto">
            <a:xfrm>
              <a:off x="1738313" y="5618163"/>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Freeform 1051"/>
            <p:cNvSpPr>
              <a:spLocks/>
            </p:cNvSpPr>
            <p:nvPr/>
          </p:nvSpPr>
          <p:spPr bwMode="auto">
            <a:xfrm>
              <a:off x="1738313" y="5618163"/>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5" name="Freeform 1052"/>
            <p:cNvSpPr>
              <a:spLocks/>
            </p:cNvSpPr>
            <p:nvPr/>
          </p:nvSpPr>
          <p:spPr bwMode="auto">
            <a:xfrm>
              <a:off x="1744663" y="5603875"/>
              <a:ext cx="6350" cy="11113"/>
            </a:xfrm>
            <a:custGeom>
              <a:avLst/>
              <a:gdLst>
                <a:gd name="T0" fmla="*/ 2 w 4"/>
                <a:gd name="T1" fmla="*/ 0 h 7"/>
                <a:gd name="T2" fmla="*/ 0 w 4"/>
                <a:gd name="T3" fmla="*/ 2 h 7"/>
                <a:gd name="T4" fmla="*/ 0 w 4"/>
                <a:gd name="T5" fmla="*/ 7 h 7"/>
                <a:gd name="T6" fmla="*/ 4 w 4"/>
                <a:gd name="T7" fmla="*/ 4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2"/>
                  </a:lnTo>
                  <a:lnTo>
                    <a:pt x="0" y="7"/>
                  </a:lnTo>
                  <a:lnTo>
                    <a:pt x="4" y="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1053"/>
            <p:cNvSpPr>
              <a:spLocks/>
            </p:cNvSpPr>
            <p:nvPr/>
          </p:nvSpPr>
          <p:spPr bwMode="auto">
            <a:xfrm>
              <a:off x="1744663" y="5603875"/>
              <a:ext cx="6350" cy="11113"/>
            </a:xfrm>
            <a:custGeom>
              <a:avLst/>
              <a:gdLst>
                <a:gd name="T0" fmla="*/ 2 w 4"/>
                <a:gd name="T1" fmla="*/ 0 h 7"/>
                <a:gd name="T2" fmla="*/ 0 w 4"/>
                <a:gd name="T3" fmla="*/ 2 h 7"/>
                <a:gd name="T4" fmla="*/ 0 w 4"/>
                <a:gd name="T5" fmla="*/ 7 h 7"/>
                <a:gd name="T6" fmla="*/ 4 w 4"/>
                <a:gd name="T7" fmla="*/ 4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2"/>
                  </a:lnTo>
                  <a:lnTo>
                    <a:pt x="0" y="7"/>
                  </a:lnTo>
                  <a:lnTo>
                    <a:pt x="4" y="4"/>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7" name="Freeform 1054"/>
            <p:cNvSpPr>
              <a:spLocks/>
            </p:cNvSpPr>
            <p:nvPr/>
          </p:nvSpPr>
          <p:spPr bwMode="auto">
            <a:xfrm>
              <a:off x="1735138" y="5672138"/>
              <a:ext cx="9525" cy="12700"/>
            </a:xfrm>
            <a:custGeom>
              <a:avLst/>
              <a:gdLst>
                <a:gd name="T0" fmla="*/ 6 w 6"/>
                <a:gd name="T1" fmla="*/ 0 h 8"/>
                <a:gd name="T2" fmla="*/ 4 w 6"/>
                <a:gd name="T3" fmla="*/ 0 h 8"/>
                <a:gd name="T4" fmla="*/ 0 w 6"/>
                <a:gd name="T5" fmla="*/ 4 h 8"/>
                <a:gd name="T6" fmla="*/ 0 w 6"/>
                <a:gd name="T7" fmla="*/ 8 h 8"/>
                <a:gd name="T8" fmla="*/ 4 w 6"/>
                <a:gd name="T9" fmla="*/ 4 h 8"/>
                <a:gd name="T10" fmla="*/ 6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6" y="0"/>
                  </a:moveTo>
                  <a:lnTo>
                    <a:pt x="4" y="0"/>
                  </a:lnTo>
                  <a:lnTo>
                    <a:pt x="0" y="4"/>
                  </a:lnTo>
                  <a:lnTo>
                    <a:pt x="0" y="8"/>
                  </a:lnTo>
                  <a:lnTo>
                    <a:pt x="4" y="4"/>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1055"/>
            <p:cNvSpPr>
              <a:spLocks/>
            </p:cNvSpPr>
            <p:nvPr/>
          </p:nvSpPr>
          <p:spPr bwMode="auto">
            <a:xfrm>
              <a:off x="1735138" y="5672138"/>
              <a:ext cx="9525" cy="12700"/>
            </a:xfrm>
            <a:custGeom>
              <a:avLst/>
              <a:gdLst>
                <a:gd name="T0" fmla="*/ 6 w 6"/>
                <a:gd name="T1" fmla="*/ 0 h 8"/>
                <a:gd name="T2" fmla="*/ 4 w 6"/>
                <a:gd name="T3" fmla="*/ 0 h 8"/>
                <a:gd name="T4" fmla="*/ 0 w 6"/>
                <a:gd name="T5" fmla="*/ 4 h 8"/>
                <a:gd name="T6" fmla="*/ 0 w 6"/>
                <a:gd name="T7" fmla="*/ 8 h 8"/>
                <a:gd name="T8" fmla="*/ 4 w 6"/>
                <a:gd name="T9" fmla="*/ 4 h 8"/>
                <a:gd name="T10" fmla="*/ 6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6" y="0"/>
                  </a:moveTo>
                  <a:lnTo>
                    <a:pt x="4" y="0"/>
                  </a:lnTo>
                  <a:lnTo>
                    <a:pt x="0" y="4"/>
                  </a:lnTo>
                  <a:lnTo>
                    <a:pt x="0" y="8"/>
                  </a:lnTo>
                  <a:lnTo>
                    <a:pt x="4" y="4"/>
                  </a:lnTo>
                  <a:lnTo>
                    <a:pt x="6"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9" name="Freeform 1056"/>
            <p:cNvSpPr>
              <a:spLocks/>
            </p:cNvSpPr>
            <p:nvPr/>
          </p:nvSpPr>
          <p:spPr bwMode="auto">
            <a:xfrm>
              <a:off x="1731963" y="5688013"/>
              <a:ext cx="9525" cy="4763"/>
            </a:xfrm>
            <a:custGeom>
              <a:avLst/>
              <a:gdLst>
                <a:gd name="T0" fmla="*/ 6 w 6"/>
                <a:gd name="T1" fmla="*/ 0 h 3"/>
                <a:gd name="T2" fmla="*/ 0 w 6"/>
                <a:gd name="T3" fmla="*/ 3 h 3"/>
                <a:gd name="T4" fmla="*/ 6 w 6"/>
                <a:gd name="T5" fmla="*/ 0 h 3"/>
                <a:gd name="T6" fmla="*/ 6 w 6"/>
                <a:gd name="T7" fmla="*/ 0 h 3"/>
              </a:gdLst>
              <a:ahLst/>
              <a:cxnLst>
                <a:cxn ang="0">
                  <a:pos x="T0" y="T1"/>
                </a:cxn>
                <a:cxn ang="0">
                  <a:pos x="T2" y="T3"/>
                </a:cxn>
                <a:cxn ang="0">
                  <a:pos x="T4" y="T5"/>
                </a:cxn>
                <a:cxn ang="0">
                  <a:pos x="T6" y="T7"/>
                </a:cxn>
              </a:cxnLst>
              <a:rect l="0" t="0" r="r" b="b"/>
              <a:pathLst>
                <a:path w="6" h="3">
                  <a:moveTo>
                    <a:pt x="6" y="0"/>
                  </a:moveTo>
                  <a:lnTo>
                    <a:pt x="0" y="3"/>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Freeform 1057"/>
            <p:cNvSpPr>
              <a:spLocks/>
            </p:cNvSpPr>
            <p:nvPr/>
          </p:nvSpPr>
          <p:spPr bwMode="auto">
            <a:xfrm>
              <a:off x="1731963" y="5688013"/>
              <a:ext cx="9525" cy="4763"/>
            </a:xfrm>
            <a:custGeom>
              <a:avLst/>
              <a:gdLst>
                <a:gd name="T0" fmla="*/ 6 w 6"/>
                <a:gd name="T1" fmla="*/ 0 h 3"/>
                <a:gd name="T2" fmla="*/ 0 w 6"/>
                <a:gd name="T3" fmla="*/ 3 h 3"/>
                <a:gd name="T4" fmla="*/ 6 w 6"/>
                <a:gd name="T5" fmla="*/ 0 h 3"/>
                <a:gd name="T6" fmla="*/ 6 w 6"/>
                <a:gd name="T7" fmla="*/ 0 h 3"/>
              </a:gdLst>
              <a:ahLst/>
              <a:cxnLst>
                <a:cxn ang="0">
                  <a:pos x="T0" y="T1"/>
                </a:cxn>
                <a:cxn ang="0">
                  <a:pos x="T2" y="T3"/>
                </a:cxn>
                <a:cxn ang="0">
                  <a:pos x="T4" y="T5"/>
                </a:cxn>
                <a:cxn ang="0">
                  <a:pos x="T6" y="T7"/>
                </a:cxn>
              </a:cxnLst>
              <a:rect l="0" t="0" r="r" b="b"/>
              <a:pathLst>
                <a:path w="6" h="3">
                  <a:moveTo>
                    <a:pt x="6" y="0"/>
                  </a:moveTo>
                  <a:lnTo>
                    <a:pt x="0" y="3"/>
                  </a:lnTo>
                  <a:lnTo>
                    <a:pt x="6" y="0"/>
                  </a:lnTo>
                  <a:lnTo>
                    <a:pt x="6"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1058"/>
            <p:cNvSpPr>
              <a:spLocks/>
            </p:cNvSpPr>
            <p:nvPr/>
          </p:nvSpPr>
          <p:spPr bwMode="auto">
            <a:xfrm>
              <a:off x="1744663" y="5654675"/>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Freeform 1059"/>
            <p:cNvSpPr>
              <a:spLocks/>
            </p:cNvSpPr>
            <p:nvPr/>
          </p:nvSpPr>
          <p:spPr bwMode="auto">
            <a:xfrm>
              <a:off x="1744663" y="5654675"/>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3" name="Freeform 1060"/>
            <p:cNvSpPr>
              <a:spLocks/>
            </p:cNvSpPr>
            <p:nvPr/>
          </p:nvSpPr>
          <p:spPr bwMode="auto">
            <a:xfrm>
              <a:off x="1738313" y="5678488"/>
              <a:ext cx="12700" cy="9525"/>
            </a:xfrm>
            <a:custGeom>
              <a:avLst/>
              <a:gdLst>
                <a:gd name="T0" fmla="*/ 0 w 8"/>
                <a:gd name="T1" fmla="*/ 6 h 6"/>
                <a:gd name="T2" fmla="*/ 2 w 8"/>
                <a:gd name="T3" fmla="*/ 4 h 6"/>
                <a:gd name="T4" fmla="*/ 8 w 8"/>
                <a:gd name="T5" fmla="*/ 0 h 6"/>
                <a:gd name="T6" fmla="*/ 2 w 8"/>
                <a:gd name="T7" fmla="*/ 2 h 6"/>
                <a:gd name="T8" fmla="*/ 0 w 8"/>
                <a:gd name="T9" fmla="*/ 6 h 6"/>
              </a:gdLst>
              <a:ahLst/>
              <a:cxnLst>
                <a:cxn ang="0">
                  <a:pos x="T0" y="T1"/>
                </a:cxn>
                <a:cxn ang="0">
                  <a:pos x="T2" y="T3"/>
                </a:cxn>
                <a:cxn ang="0">
                  <a:pos x="T4" y="T5"/>
                </a:cxn>
                <a:cxn ang="0">
                  <a:pos x="T6" y="T7"/>
                </a:cxn>
                <a:cxn ang="0">
                  <a:pos x="T8" y="T9"/>
                </a:cxn>
              </a:cxnLst>
              <a:rect l="0" t="0" r="r" b="b"/>
              <a:pathLst>
                <a:path w="8" h="6">
                  <a:moveTo>
                    <a:pt x="0" y="6"/>
                  </a:moveTo>
                  <a:lnTo>
                    <a:pt x="2" y="4"/>
                  </a:lnTo>
                  <a:lnTo>
                    <a:pt x="8" y="0"/>
                  </a:lnTo>
                  <a:lnTo>
                    <a:pt x="2" y="2"/>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Freeform 1061"/>
            <p:cNvSpPr>
              <a:spLocks/>
            </p:cNvSpPr>
            <p:nvPr/>
          </p:nvSpPr>
          <p:spPr bwMode="auto">
            <a:xfrm>
              <a:off x="1738313" y="5678488"/>
              <a:ext cx="12700" cy="9525"/>
            </a:xfrm>
            <a:custGeom>
              <a:avLst/>
              <a:gdLst>
                <a:gd name="T0" fmla="*/ 0 w 8"/>
                <a:gd name="T1" fmla="*/ 6 h 6"/>
                <a:gd name="T2" fmla="*/ 2 w 8"/>
                <a:gd name="T3" fmla="*/ 4 h 6"/>
                <a:gd name="T4" fmla="*/ 8 w 8"/>
                <a:gd name="T5" fmla="*/ 0 h 6"/>
                <a:gd name="T6" fmla="*/ 2 w 8"/>
                <a:gd name="T7" fmla="*/ 2 h 6"/>
                <a:gd name="T8" fmla="*/ 0 w 8"/>
                <a:gd name="T9" fmla="*/ 6 h 6"/>
              </a:gdLst>
              <a:ahLst/>
              <a:cxnLst>
                <a:cxn ang="0">
                  <a:pos x="T0" y="T1"/>
                </a:cxn>
                <a:cxn ang="0">
                  <a:pos x="T2" y="T3"/>
                </a:cxn>
                <a:cxn ang="0">
                  <a:pos x="T4" y="T5"/>
                </a:cxn>
                <a:cxn ang="0">
                  <a:pos x="T6" y="T7"/>
                </a:cxn>
                <a:cxn ang="0">
                  <a:pos x="T8" y="T9"/>
                </a:cxn>
              </a:cxnLst>
              <a:rect l="0" t="0" r="r" b="b"/>
              <a:pathLst>
                <a:path w="8" h="6">
                  <a:moveTo>
                    <a:pt x="0" y="6"/>
                  </a:moveTo>
                  <a:lnTo>
                    <a:pt x="2" y="4"/>
                  </a:lnTo>
                  <a:lnTo>
                    <a:pt x="8" y="0"/>
                  </a:lnTo>
                  <a:lnTo>
                    <a:pt x="2" y="2"/>
                  </a:lnTo>
                  <a:lnTo>
                    <a:pt x="0" y="6"/>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5" name="Freeform 1062"/>
            <p:cNvSpPr>
              <a:spLocks/>
            </p:cNvSpPr>
            <p:nvPr/>
          </p:nvSpPr>
          <p:spPr bwMode="auto">
            <a:xfrm>
              <a:off x="1744663" y="5681663"/>
              <a:ext cx="6350" cy="6350"/>
            </a:xfrm>
            <a:custGeom>
              <a:avLst/>
              <a:gdLst>
                <a:gd name="T0" fmla="*/ 0 w 4"/>
                <a:gd name="T1" fmla="*/ 4 h 4"/>
                <a:gd name="T2" fmla="*/ 2 w 4"/>
                <a:gd name="T3" fmla="*/ 4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2" y="4"/>
                  </a:lnTo>
                  <a:lnTo>
                    <a:pt x="4"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Freeform 1063"/>
            <p:cNvSpPr>
              <a:spLocks/>
            </p:cNvSpPr>
            <p:nvPr/>
          </p:nvSpPr>
          <p:spPr bwMode="auto">
            <a:xfrm>
              <a:off x="1744663" y="5681663"/>
              <a:ext cx="6350" cy="6350"/>
            </a:xfrm>
            <a:custGeom>
              <a:avLst/>
              <a:gdLst>
                <a:gd name="T0" fmla="*/ 0 w 4"/>
                <a:gd name="T1" fmla="*/ 4 h 4"/>
                <a:gd name="T2" fmla="*/ 2 w 4"/>
                <a:gd name="T3" fmla="*/ 4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2" y="4"/>
                  </a:lnTo>
                  <a:lnTo>
                    <a:pt x="4" y="0"/>
                  </a:lnTo>
                  <a:lnTo>
                    <a:pt x="0"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1064"/>
            <p:cNvSpPr>
              <a:spLocks/>
            </p:cNvSpPr>
            <p:nvPr/>
          </p:nvSpPr>
          <p:spPr bwMode="auto">
            <a:xfrm>
              <a:off x="1747838" y="5645150"/>
              <a:ext cx="14288" cy="26988"/>
            </a:xfrm>
            <a:custGeom>
              <a:avLst/>
              <a:gdLst>
                <a:gd name="T0" fmla="*/ 9 w 9"/>
                <a:gd name="T1" fmla="*/ 4 h 17"/>
                <a:gd name="T2" fmla="*/ 7 w 9"/>
                <a:gd name="T3" fmla="*/ 0 h 17"/>
                <a:gd name="T4" fmla="*/ 5 w 9"/>
                <a:gd name="T5" fmla="*/ 8 h 17"/>
                <a:gd name="T6" fmla="*/ 0 w 9"/>
                <a:gd name="T7" fmla="*/ 15 h 17"/>
                <a:gd name="T8" fmla="*/ 5 w 9"/>
                <a:gd name="T9" fmla="*/ 17 h 17"/>
                <a:gd name="T10" fmla="*/ 7 w 9"/>
                <a:gd name="T11" fmla="*/ 12 h 17"/>
                <a:gd name="T12" fmla="*/ 9 w 9"/>
                <a:gd name="T13" fmla="*/ 8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7" y="0"/>
                  </a:lnTo>
                  <a:lnTo>
                    <a:pt x="5" y="8"/>
                  </a:lnTo>
                  <a:lnTo>
                    <a:pt x="0" y="15"/>
                  </a:lnTo>
                  <a:lnTo>
                    <a:pt x="5" y="17"/>
                  </a:lnTo>
                  <a:lnTo>
                    <a:pt x="7" y="12"/>
                  </a:lnTo>
                  <a:lnTo>
                    <a:pt x="9" y="8"/>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Freeform 1065"/>
            <p:cNvSpPr>
              <a:spLocks/>
            </p:cNvSpPr>
            <p:nvPr/>
          </p:nvSpPr>
          <p:spPr bwMode="auto">
            <a:xfrm>
              <a:off x="1747838" y="5645150"/>
              <a:ext cx="14288" cy="26988"/>
            </a:xfrm>
            <a:custGeom>
              <a:avLst/>
              <a:gdLst>
                <a:gd name="T0" fmla="*/ 9 w 9"/>
                <a:gd name="T1" fmla="*/ 4 h 17"/>
                <a:gd name="T2" fmla="*/ 7 w 9"/>
                <a:gd name="T3" fmla="*/ 0 h 17"/>
                <a:gd name="T4" fmla="*/ 5 w 9"/>
                <a:gd name="T5" fmla="*/ 8 h 17"/>
                <a:gd name="T6" fmla="*/ 0 w 9"/>
                <a:gd name="T7" fmla="*/ 15 h 17"/>
                <a:gd name="T8" fmla="*/ 5 w 9"/>
                <a:gd name="T9" fmla="*/ 17 h 17"/>
                <a:gd name="T10" fmla="*/ 7 w 9"/>
                <a:gd name="T11" fmla="*/ 12 h 17"/>
                <a:gd name="T12" fmla="*/ 9 w 9"/>
                <a:gd name="T13" fmla="*/ 8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7" y="0"/>
                  </a:lnTo>
                  <a:lnTo>
                    <a:pt x="5" y="8"/>
                  </a:lnTo>
                  <a:lnTo>
                    <a:pt x="0" y="15"/>
                  </a:lnTo>
                  <a:lnTo>
                    <a:pt x="5" y="17"/>
                  </a:lnTo>
                  <a:lnTo>
                    <a:pt x="7" y="12"/>
                  </a:lnTo>
                  <a:lnTo>
                    <a:pt x="9" y="8"/>
                  </a:lnTo>
                  <a:lnTo>
                    <a:pt x="9"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1066"/>
            <p:cNvSpPr>
              <a:spLocks/>
            </p:cNvSpPr>
            <p:nvPr/>
          </p:nvSpPr>
          <p:spPr bwMode="auto">
            <a:xfrm>
              <a:off x="1751013" y="5654675"/>
              <a:ext cx="38100" cy="53975"/>
            </a:xfrm>
            <a:custGeom>
              <a:avLst/>
              <a:gdLst>
                <a:gd name="T0" fmla="*/ 5 w 24"/>
                <a:gd name="T1" fmla="*/ 21 h 34"/>
                <a:gd name="T2" fmla="*/ 0 w 24"/>
                <a:gd name="T3" fmla="*/ 30 h 34"/>
                <a:gd name="T4" fmla="*/ 0 w 24"/>
                <a:gd name="T5" fmla="*/ 34 h 34"/>
                <a:gd name="T6" fmla="*/ 7 w 24"/>
                <a:gd name="T7" fmla="*/ 30 h 34"/>
                <a:gd name="T8" fmla="*/ 11 w 24"/>
                <a:gd name="T9" fmla="*/ 26 h 34"/>
                <a:gd name="T10" fmla="*/ 13 w 24"/>
                <a:gd name="T11" fmla="*/ 21 h 34"/>
                <a:gd name="T12" fmla="*/ 17 w 24"/>
                <a:gd name="T13" fmla="*/ 15 h 34"/>
                <a:gd name="T14" fmla="*/ 24 w 24"/>
                <a:gd name="T15" fmla="*/ 11 h 34"/>
                <a:gd name="T16" fmla="*/ 22 w 24"/>
                <a:gd name="T17" fmla="*/ 0 h 34"/>
                <a:gd name="T18" fmla="*/ 15 w 24"/>
                <a:gd name="T19" fmla="*/ 13 h 34"/>
                <a:gd name="T20" fmla="*/ 11 w 24"/>
                <a:gd name="T21" fmla="*/ 17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0" y="30"/>
                  </a:lnTo>
                  <a:lnTo>
                    <a:pt x="0" y="34"/>
                  </a:lnTo>
                  <a:lnTo>
                    <a:pt x="7" y="30"/>
                  </a:lnTo>
                  <a:lnTo>
                    <a:pt x="11" y="26"/>
                  </a:lnTo>
                  <a:lnTo>
                    <a:pt x="13" y="21"/>
                  </a:lnTo>
                  <a:lnTo>
                    <a:pt x="17" y="15"/>
                  </a:lnTo>
                  <a:lnTo>
                    <a:pt x="24" y="11"/>
                  </a:lnTo>
                  <a:lnTo>
                    <a:pt x="22" y="0"/>
                  </a:lnTo>
                  <a:lnTo>
                    <a:pt x="15" y="13"/>
                  </a:lnTo>
                  <a:lnTo>
                    <a:pt x="11" y="17"/>
                  </a:lnTo>
                  <a:lnTo>
                    <a:pt x="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Freeform 1067"/>
            <p:cNvSpPr>
              <a:spLocks/>
            </p:cNvSpPr>
            <p:nvPr/>
          </p:nvSpPr>
          <p:spPr bwMode="auto">
            <a:xfrm>
              <a:off x="1751013" y="5654675"/>
              <a:ext cx="38100" cy="53975"/>
            </a:xfrm>
            <a:custGeom>
              <a:avLst/>
              <a:gdLst>
                <a:gd name="T0" fmla="*/ 5 w 24"/>
                <a:gd name="T1" fmla="*/ 21 h 34"/>
                <a:gd name="T2" fmla="*/ 0 w 24"/>
                <a:gd name="T3" fmla="*/ 30 h 34"/>
                <a:gd name="T4" fmla="*/ 0 w 24"/>
                <a:gd name="T5" fmla="*/ 34 h 34"/>
                <a:gd name="T6" fmla="*/ 7 w 24"/>
                <a:gd name="T7" fmla="*/ 30 h 34"/>
                <a:gd name="T8" fmla="*/ 11 w 24"/>
                <a:gd name="T9" fmla="*/ 26 h 34"/>
                <a:gd name="T10" fmla="*/ 13 w 24"/>
                <a:gd name="T11" fmla="*/ 21 h 34"/>
                <a:gd name="T12" fmla="*/ 17 w 24"/>
                <a:gd name="T13" fmla="*/ 15 h 34"/>
                <a:gd name="T14" fmla="*/ 24 w 24"/>
                <a:gd name="T15" fmla="*/ 11 h 34"/>
                <a:gd name="T16" fmla="*/ 22 w 24"/>
                <a:gd name="T17" fmla="*/ 0 h 34"/>
                <a:gd name="T18" fmla="*/ 15 w 24"/>
                <a:gd name="T19" fmla="*/ 13 h 34"/>
                <a:gd name="T20" fmla="*/ 11 w 24"/>
                <a:gd name="T21" fmla="*/ 17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0" y="30"/>
                  </a:lnTo>
                  <a:lnTo>
                    <a:pt x="0" y="34"/>
                  </a:lnTo>
                  <a:lnTo>
                    <a:pt x="7" y="30"/>
                  </a:lnTo>
                  <a:lnTo>
                    <a:pt x="11" y="26"/>
                  </a:lnTo>
                  <a:lnTo>
                    <a:pt x="13" y="21"/>
                  </a:lnTo>
                  <a:lnTo>
                    <a:pt x="17" y="15"/>
                  </a:lnTo>
                  <a:lnTo>
                    <a:pt x="24" y="11"/>
                  </a:lnTo>
                  <a:lnTo>
                    <a:pt x="22" y="0"/>
                  </a:lnTo>
                  <a:lnTo>
                    <a:pt x="15" y="13"/>
                  </a:lnTo>
                  <a:lnTo>
                    <a:pt x="11" y="17"/>
                  </a:lnTo>
                  <a:lnTo>
                    <a:pt x="5" y="2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1" name="Freeform 1068"/>
            <p:cNvSpPr>
              <a:spLocks/>
            </p:cNvSpPr>
            <p:nvPr/>
          </p:nvSpPr>
          <p:spPr bwMode="auto">
            <a:xfrm>
              <a:off x="1804988" y="5648325"/>
              <a:ext cx="26988" cy="15875"/>
            </a:xfrm>
            <a:custGeom>
              <a:avLst/>
              <a:gdLst>
                <a:gd name="T0" fmla="*/ 17 w 17"/>
                <a:gd name="T1" fmla="*/ 4 h 10"/>
                <a:gd name="T2" fmla="*/ 17 w 17"/>
                <a:gd name="T3" fmla="*/ 2 h 10"/>
                <a:gd name="T4" fmla="*/ 11 w 17"/>
                <a:gd name="T5" fmla="*/ 2 h 10"/>
                <a:gd name="T6" fmla="*/ 7 w 17"/>
                <a:gd name="T7" fmla="*/ 0 h 10"/>
                <a:gd name="T8" fmla="*/ 0 w 17"/>
                <a:gd name="T9" fmla="*/ 2 h 10"/>
                <a:gd name="T10" fmla="*/ 0 w 17"/>
                <a:gd name="T11" fmla="*/ 6 h 10"/>
                <a:gd name="T12" fmla="*/ 5 w 17"/>
                <a:gd name="T13" fmla="*/ 6 h 10"/>
                <a:gd name="T14" fmla="*/ 0 w 17"/>
                <a:gd name="T15" fmla="*/ 10 h 10"/>
                <a:gd name="T16" fmla="*/ 5 w 17"/>
                <a:gd name="T17" fmla="*/ 10 h 10"/>
                <a:gd name="T18" fmla="*/ 11 w 17"/>
                <a:gd name="T19" fmla="*/ 6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7" y="2"/>
                  </a:lnTo>
                  <a:lnTo>
                    <a:pt x="11" y="2"/>
                  </a:lnTo>
                  <a:lnTo>
                    <a:pt x="7" y="0"/>
                  </a:lnTo>
                  <a:lnTo>
                    <a:pt x="0" y="2"/>
                  </a:lnTo>
                  <a:lnTo>
                    <a:pt x="0" y="6"/>
                  </a:lnTo>
                  <a:lnTo>
                    <a:pt x="5" y="6"/>
                  </a:lnTo>
                  <a:lnTo>
                    <a:pt x="0" y="10"/>
                  </a:lnTo>
                  <a:lnTo>
                    <a:pt x="5" y="10"/>
                  </a:lnTo>
                  <a:lnTo>
                    <a:pt x="11" y="6"/>
                  </a:ln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Freeform 1069"/>
            <p:cNvSpPr>
              <a:spLocks/>
            </p:cNvSpPr>
            <p:nvPr/>
          </p:nvSpPr>
          <p:spPr bwMode="auto">
            <a:xfrm>
              <a:off x="1804988" y="5648325"/>
              <a:ext cx="26988" cy="15875"/>
            </a:xfrm>
            <a:custGeom>
              <a:avLst/>
              <a:gdLst>
                <a:gd name="T0" fmla="*/ 17 w 17"/>
                <a:gd name="T1" fmla="*/ 4 h 10"/>
                <a:gd name="T2" fmla="*/ 17 w 17"/>
                <a:gd name="T3" fmla="*/ 2 h 10"/>
                <a:gd name="T4" fmla="*/ 11 w 17"/>
                <a:gd name="T5" fmla="*/ 2 h 10"/>
                <a:gd name="T6" fmla="*/ 7 w 17"/>
                <a:gd name="T7" fmla="*/ 0 h 10"/>
                <a:gd name="T8" fmla="*/ 0 w 17"/>
                <a:gd name="T9" fmla="*/ 2 h 10"/>
                <a:gd name="T10" fmla="*/ 0 w 17"/>
                <a:gd name="T11" fmla="*/ 6 h 10"/>
                <a:gd name="T12" fmla="*/ 5 w 17"/>
                <a:gd name="T13" fmla="*/ 6 h 10"/>
                <a:gd name="T14" fmla="*/ 0 w 17"/>
                <a:gd name="T15" fmla="*/ 10 h 10"/>
                <a:gd name="T16" fmla="*/ 5 w 17"/>
                <a:gd name="T17" fmla="*/ 10 h 10"/>
                <a:gd name="T18" fmla="*/ 11 w 17"/>
                <a:gd name="T19" fmla="*/ 6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7" y="2"/>
                  </a:lnTo>
                  <a:lnTo>
                    <a:pt x="11" y="2"/>
                  </a:lnTo>
                  <a:lnTo>
                    <a:pt x="7" y="0"/>
                  </a:lnTo>
                  <a:lnTo>
                    <a:pt x="0" y="2"/>
                  </a:lnTo>
                  <a:lnTo>
                    <a:pt x="0" y="6"/>
                  </a:lnTo>
                  <a:lnTo>
                    <a:pt x="5" y="6"/>
                  </a:lnTo>
                  <a:lnTo>
                    <a:pt x="0" y="10"/>
                  </a:lnTo>
                  <a:lnTo>
                    <a:pt x="5" y="10"/>
                  </a:lnTo>
                  <a:lnTo>
                    <a:pt x="11" y="6"/>
                  </a:lnTo>
                  <a:lnTo>
                    <a:pt x="17"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3" name="Freeform 1070"/>
            <p:cNvSpPr>
              <a:spLocks/>
            </p:cNvSpPr>
            <p:nvPr/>
          </p:nvSpPr>
          <p:spPr bwMode="auto">
            <a:xfrm>
              <a:off x="1828800" y="5637213"/>
              <a:ext cx="17463" cy="11113"/>
            </a:xfrm>
            <a:custGeom>
              <a:avLst/>
              <a:gdLst>
                <a:gd name="T0" fmla="*/ 11 w 11"/>
                <a:gd name="T1" fmla="*/ 0 h 7"/>
                <a:gd name="T2" fmla="*/ 9 w 11"/>
                <a:gd name="T3" fmla="*/ 0 h 7"/>
                <a:gd name="T4" fmla="*/ 2 w 11"/>
                <a:gd name="T5" fmla="*/ 3 h 7"/>
                <a:gd name="T6" fmla="*/ 0 w 11"/>
                <a:gd name="T7" fmla="*/ 7 h 7"/>
                <a:gd name="T8" fmla="*/ 11 w 11"/>
                <a:gd name="T9" fmla="*/ 0 h 7"/>
              </a:gdLst>
              <a:ahLst/>
              <a:cxnLst>
                <a:cxn ang="0">
                  <a:pos x="T0" y="T1"/>
                </a:cxn>
                <a:cxn ang="0">
                  <a:pos x="T2" y="T3"/>
                </a:cxn>
                <a:cxn ang="0">
                  <a:pos x="T4" y="T5"/>
                </a:cxn>
                <a:cxn ang="0">
                  <a:pos x="T6" y="T7"/>
                </a:cxn>
                <a:cxn ang="0">
                  <a:pos x="T8" y="T9"/>
                </a:cxn>
              </a:cxnLst>
              <a:rect l="0" t="0" r="r" b="b"/>
              <a:pathLst>
                <a:path w="11" h="7">
                  <a:moveTo>
                    <a:pt x="11" y="0"/>
                  </a:moveTo>
                  <a:lnTo>
                    <a:pt x="9" y="0"/>
                  </a:lnTo>
                  <a:lnTo>
                    <a:pt x="2" y="3"/>
                  </a:lnTo>
                  <a:lnTo>
                    <a:pt x="0" y="7"/>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79" name="Group 1272"/>
            <p:cNvGrpSpPr>
              <a:grpSpLocks/>
            </p:cNvGrpSpPr>
            <p:nvPr/>
          </p:nvGrpSpPr>
          <p:grpSpPr bwMode="auto">
            <a:xfrm>
              <a:off x="642937" y="4610100"/>
              <a:ext cx="2017713" cy="1514475"/>
              <a:chOff x="306" y="3054"/>
              <a:chExt cx="1271" cy="954"/>
            </a:xfrm>
            <a:grpFill/>
          </p:grpSpPr>
          <p:sp>
            <p:nvSpPr>
              <p:cNvPr id="864" name="Freeform 1072"/>
              <p:cNvSpPr>
                <a:spLocks/>
              </p:cNvSpPr>
              <p:nvPr/>
            </p:nvSpPr>
            <p:spPr bwMode="auto">
              <a:xfrm>
                <a:off x="1053" y="3701"/>
                <a:ext cx="11" cy="7"/>
              </a:xfrm>
              <a:custGeom>
                <a:avLst/>
                <a:gdLst>
                  <a:gd name="T0" fmla="*/ 11 w 11"/>
                  <a:gd name="T1" fmla="*/ 0 h 7"/>
                  <a:gd name="T2" fmla="*/ 9 w 11"/>
                  <a:gd name="T3" fmla="*/ 0 h 7"/>
                  <a:gd name="T4" fmla="*/ 2 w 11"/>
                  <a:gd name="T5" fmla="*/ 3 h 7"/>
                  <a:gd name="T6" fmla="*/ 0 w 11"/>
                  <a:gd name="T7" fmla="*/ 7 h 7"/>
                  <a:gd name="T8" fmla="*/ 11 w 11"/>
                  <a:gd name="T9" fmla="*/ 0 h 7"/>
                </a:gdLst>
                <a:ahLst/>
                <a:cxnLst>
                  <a:cxn ang="0">
                    <a:pos x="T0" y="T1"/>
                  </a:cxn>
                  <a:cxn ang="0">
                    <a:pos x="T2" y="T3"/>
                  </a:cxn>
                  <a:cxn ang="0">
                    <a:pos x="T4" y="T5"/>
                  </a:cxn>
                  <a:cxn ang="0">
                    <a:pos x="T6" y="T7"/>
                  </a:cxn>
                  <a:cxn ang="0">
                    <a:pos x="T8" y="T9"/>
                  </a:cxn>
                </a:cxnLst>
                <a:rect l="0" t="0" r="r" b="b"/>
                <a:pathLst>
                  <a:path w="11" h="7">
                    <a:moveTo>
                      <a:pt x="11" y="0"/>
                    </a:moveTo>
                    <a:lnTo>
                      <a:pt x="9" y="0"/>
                    </a:lnTo>
                    <a:lnTo>
                      <a:pt x="2" y="3"/>
                    </a:lnTo>
                    <a:lnTo>
                      <a:pt x="0" y="7"/>
                    </a:lnTo>
                    <a:lnTo>
                      <a:pt x="11"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 name="Freeform 1073"/>
              <p:cNvSpPr>
                <a:spLocks/>
              </p:cNvSpPr>
              <p:nvPr/>
            </p:nvSpPr>
            <p:spPr bwMode="auto">
              <a:xfrm>
                <a:off x="1083" y="3712"/>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 name="Freeform 1074"/>
              <p:cNvSpPr>
                <a:spLocks/>
              </p:cNvSpPr>
              <p:nvPr/>
            </p:nvSpPr>
            <p:spPr bwMode="auto">
              <a:xfrm>
                <a:off x="1083" y="3712"/>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 name="Freeform 1075"/>
              <p:cNvSpPr>
                <a:spLocks/>
              </p:cNvSpPr>
              <p:nvPr/>
            </p:nvSpPr>
            <p:spPr bwMode="auto">
              <a:xfrm>
                <a:off x="1100" y="3736"/>
                <a:ext cx="9" cy="8"/>
              </a:xfrm>
              <a:custGeom>
                <a:avLst/>
                <a:gdLst>
                  <a:gd name="T0" fmla="*/ 7 w 9"/>
                  <a:gd name="T1" fmla="*/ 0 h 8"/>
                  <a:gd name="T2" fmla="*/ 2 w 9"/>
                  <a:gd name="T3" fmla="*/ 4 h 8"/>
                  <a:gd name="T4" fmla="*/ 0 w 9"/>
                  <a:gd name="T5" fmla="*/ 8 h 8"/>
                  <a:gd name="T6" fmla="*/ 9 w 9"/>
                  <a:gd name="T7" fmla="*/ 0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lnTo>
                      <a:pt x="2" y="4"/>
                    </a:lnTo>
                    <a:lnTo>
                      <a:pt x="0" y="8"/>
                    </a:lnTo>
                    <a:lnTo>
                      <a:pt x="9"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 name="Freeform 1076"/>
              <p:cNvSpPr>
                <a:spLocks/>
              </p:cNvSpPr>
              <p:nvPr/>
            </p:nvSpPr>
            <p:spPr bwMode="auto">
              <a:xfrm>
                <a:off x="1100" y="3736"/>
                <a:ext cx="9" cy="8"/>
              </a:xfrm>
              <a:custGeom>
                <a:avLst/>
                <a:gdLst>
                  <a:gd name="T0" fmla="*/ 7 w 9"/>
                  <a:gd name="T1" fmla="*/ 0 h 8"/>
                  <a:gd name="T2" fmla="*/ 2 w 9"/>
                  <a:gd name="T3" fmla="*/ 4 h 8"/>
                  <a:gd name="T4" fmla="*/ 0 w 9"/>
                  <a:gd name="T5" fmla="*/ 8 h 8"/>
                  <a:gd name="T6" fmla="*/ 9 w 9"/>
                  <a:gd name="T7" fmla="*/ 0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lnTo>
                      <a:pt x="2" y="4"/>
                    </a:lnTo>
                    <a:lnTo>
                      <a:pt x="0" y="8"/>
                    </a:lnTo>
                    <a:lnTo>
                      <a:pt x="9" y="0"/>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 name="Freeform 1077"/>
              <p:cNvSpPr>
                <a:spLocks/>
              </p:cNvSpPr>
              <p:nvPr/>
            </p:nvSpPr>
            <p:spPr bwMode="auto">
              <a:xfrm>
                <a:off x="1345" y="3831"/>
                <a:ext cx="6" cy="13"/>
              </a:xfrm>
              <a:custGeom>
                <a:avLst/>
                <a:gdLst>
                  <a:gd name="T0" fmla="*/ 2 w 6"/>
                  <a:gd name="T1" fmla="*/ 0 h 13"/>
                  <a:gd name="T2" fmla="*/ 0 w 6"/>
                  <a:gd name="T3" fmla="*/ 0 h 13"/>
                  <a:gd name="T4" fmla="*/ 0 w 6"/>
                  <a:gd name="T5" fmla="*/ 11 h 13"/>
                  <a:gd name="T6" fmla="*/ 4 w 6"/>
                  <a:gd name="T7" fmla="*/ 13 h 13"/>
                  <a:gd name="T8" fmla="*/ 6 w 6"/>
                  <a:gd name="T9" fmla="*/ 9 h 13"/>
                  <a:gd name="T10" fmla="*/ 6 w 6"/>
                  <a:gd name="T11" fmla="*/ 5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0" y="0"/>
                    </a:lnTo>
                    <a:lnTo>
                      <a:pt x="0" y="11"/>
                    </a:lnTo>
                    <a:lnTo>
                      <a:pt x="4" y="13"/>
                    </a:lnTo>
                    <a:lnTo>
                      <a:pt x="6" y="9"/>
                    </a:lnTo>
                    <a:lnTo>
                      <a:pt x="6"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0" name="Freeform 1078"/>
              <p:cNvSpPr>
                <a:spLocks/>
              </p:cNvSpPr>
              <p:nvPr/>
            </p:nvSpPr>
            <p:spPr bwMode="auto">
              <a:xfrm>
                <a:off x="1345" y="3831"/>
                <a:ext cx="6" cy="13"/>
              </a:xfrm>
              <a:custGeom>
                <a:avLst/>
                <a:gdLst>
                  <a:gd name="T0" fmla="*/ 2 w 6"/>
                  <a:gd name="T1" fmla="*/ 0 h 13"/>
                  <a:gd name="T2" fmla="*/ 0 w 6"/>
                  <a:gd name="T3" fmla="*/ 0 h 13"/>
                  <a:gd name="T4" fmla="*/ 0 w 6"/>
                  <a:gd name="T5" fmla="*/ 11 h 13"/>
                  <a:gd name="T6" fmla="*/ 4 w 6"/>
                  <a:gd name="T7" fmla="*/ 13 h 13"/>
                  <a:gd name="T8" fmla="*/ 6 w 6"/>
                  <a:gd name="T9" fmla="*/ 9 h 13"/>
                  <a:gd name="T10" fmla="*/ 6 w 6"/>
                  <a:gd name="T11" fmla="*/ 5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0" y="0"/>
                    </a:lnTo>
                    <a:lnTo>
                      <a:pt x="0" y="11"/>
                    </a:lnTo>
                    <a:lnTo>
                      <a:pt x="4" y="13"/>
                    </a:lnTo>
                    <a:lnTo>
                      <a:pt x="6" y="9"/>
                    </a:lnTo>
                    <a:lnTo>
                      <a:pt x="6" y="5"/>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 name="Freeform 1079"/>
              <p:cNvSpPr>
                <a:spLocks/>
              </p:cNvSpPr>
              <p:nvPr/>
            </p:nvSpPr>
            <p:spPr bwMode="auto">
              <a:xfrm>
                <a:off x="1349" y="3819"/>
                <a:ext cx="51" cy="51"/>
              </a:xfrm>
              <a:custGeom>
                <a:avLst/>
                <a:gdLst>
                  <a:gd name="T0" fmla="*/ 24 w 51"/>
                  <a:gd name="T1" fmla="*/ 49 h 51"/>
                  <a:gd name="T2" fmla="*/ 19 w 51"/>
                  <a:gd name="T3" fmla="*/ 44 h 51"/>
                  <a:gd name="T4" fmla="*/ 22 w 51"/>
                  <a:gd name="T5" fmla="*/ 51 h 51"/>
                  <a:gd name="T6" fmla="*/ 28 w 51"/>
                  <a:gd name="T7" fmla="*/ 51 h 51"/>
                  <a:gd name="T8" fmla="*/ 30 w 51"/>
                  <a:gd name="T9" fmla="*/ 42 h 51"/>
                  <a:gd name="T10" fmla="*/ 26 w 51"/>
                  <a:gd name="T11" fmla="*/ 36 h 51"/>
                  <a:gd name="T12" fmla="*/ 24 w 51"/>
                  <a:gd name="T13" fmla="*/ 29 h 51"/>
                  <a:gd name="T14" fmla="*/ 28 w 51"/>
                  <a:gd name="T15" fmla="*/ 32 h 51"/>
                  <a:gd name="T16" fmla="*/ 45 w 51"/>
                  <a:gd name="T17" fmla="*/ 42 h 51"/>
                  <a:gd name="T18" fmla="*/ 51 w 51"/>
                  <a:gd name="T19" fmla="*/ 42 h 51"/>
                  <a:gd name="T20" fmla="*/ 51 w 51"/>
                  <a:gd name="T21" fmla="*/ 38 h 51"/>
                  <a:gd name="T22" fmla="*/ 47 w 51"/>
                  <a:gd name="T23" fmla="*/ 25 h 51"/>
                  <a:gd name="T24" fmla="*/ 43 w 51"/>
                  <a:gd name="T25" fmla="*/ 25 h 51"/>
                  <a:gd name="T26" fmla="*/ 37 w 51"/>
                  <a:gd name="T27" fmla="*/ 27 h 51"/>
                  <a:gd name="T28" fmla="*/ 32 w 51"/>
                  <a:gd name="T29" fmla="*/ 23 h 51"/>
                  <a:gd name="T30" fmla="*/ 19 w 51"/>
                  <a:gd name="T31" fmla="*/ 17 h 51"/>
                  <a:gd name="T32" fmla="*/ 24 w 51"/>
                  <a:gd name="T33" fmla="*/ 19 h 51"/>
                  <a:gd name="T34" fmla="*/ 34 w 51"/>
                  <a:gd name="T35" fmla="*/ 23 h 51"/>
                  <a:gd name="T36" fmla="*/ 39 w 51"/>
                  <a:gd name="T37" fmla="*/ 25 h 51"/>
                  <a:gd name="T38" fmla="*/ 43 w 51"/>
                  <a:gd name="T39" fmla="*/ 23 h 51"/>
                  <a:gd name="T40" fmla="*/ 41 w 51"/>
                  <a:gd name="T41" fmla="*/ 19 h 51"/>
                  <a:gd name="T42" fmla="*/ 45 w 51"/>
                  <a:gd name="T43" fmla="*/ 19 h 51"/>
                  <a:gd name="T44" fmla="*/ 45 w 51"/>
                  <a:gd name="T45" fmla="*/ 14 h 51"/>
                  <a:gd name="T46" fmla="*/ 43 w 51"/>
                  <a:gd name="T47" fmla="*/ 8 h 51"/>
                  <a:gd name="T48" fmla="*/ 39 w 51"/>
                  <a:gd name="T49" fmla="*/ 6 h 51"/>
                  <a:gd name="T50" fmla="*/ 32 w 51"/>
                  <a:gd name="T51" fmla="*/ 6 h 51"/>
                  <a:gd name="T52" fmla="*/ 28 w 51"/>
                  <a:gd name="T53" fmla="*/ 6 h 51"/>
                  <a:gd name="T54" fmla="*/ 24 w 51"/>
                  <a:gd name="T55" fmla="*/ 14 h 51"/>
                  <a:gd name="T56" fmla="*/ 19 w 51"/>
                  <a:gd name="T57" fmla="*/ 12 h 51"/>
                  <a:gd name="T58" fmla="*/ 26 w 51"/>
                  <a:gd name="T59" fmla="*/ 8 h 51"/>
                  <a:gd name="T60" fmla="*/ 26 w 51"/>
                  <a:gd name="T61" fmla="*/ 4 h 51"/>
                  <a:gd name="T62" fmla="*/ 22 w 51"/>
                  <a:gd name="T63" fmla="*/ 2 h 51"/>
                  <a:gd name="T64" fmla="*/ 17 w 51"/>
                  <a:gd name="T65" fmla="*/ 0 h 51"/>
                  <a:gd name="T66" fmla="*/ 13 w 51"/>
                  <a:gd name="T67" fmla="*/ 4 h 51"/>
                  <a:gd name="T68" fmla="*/ 7 w 51"/>
                  <a:gd name="T69" fmla="*/ 4 h 51"/>
                  <a:gd name="T70" fmla="*/ 7 w 51"/>
                  <a:gd name="T71" fmla="*/ 8 h 51"/>
                  <a:gd name="T72" fmla="*/ 2 w 51"/>
                  <a:gd name="T73" fmla="*/ 4 h 51"/>
                  <a:gd name="T74" fmla="*/ 2 w 51"/>
                  <a:gd name="T75" fmla="*/ 10 h 51"/>
                  <a:gd name="T76" fmla="*/ 0 w 51"/>
                  <a:gd name="T77" fmla="*/ 14 h 51"/>
                  <a:gd name="T78" fmla="*/ 9 w 51"/>
                  <a:gd name="T79" fmla="*/ 21 h 51"/>
                  <a:gd name="T80" fmla="*/ 5 w 51"/>
                  <a:gd name="T81" fmla="*/ 19 h 51"/>
                  <a:gd name="T82" fmla="*/ 2 w 51"/>
                  <a:gd name="T83" fmla="*/ 23 h 51"/>
                  <a:gd name="T84" fmla="*/ 5 w 51"/>
                  <a:gd name="T85" fmla="*/ 29 h 51"/>
                  <a:gd name="T86" fmla="*/ 9 w 51"/>
                  <a:gd name="T87" fmla="*/ 32 h 51"/>
                  <a:gd name="T88" fmla="*/ 11 w 51"/>
                  <a:gd name="T89" fmla="*/ 38 h 51"/>
                  <a:gd name="T90" fmla="*/ 17 w 51"/>
                  <a:gd name="T91" fmla="*/ 38 h 51"/>
                  <a:gd name="T92" fmla="*/ 19 w 51"/>
                  <a:gd name="T93" fmla="*/ 42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4"/>
                    </a:lnTo>
                    <a:lnTo>
                      <a:pt x="22" y="51"/>
                    </a:lnTo>
                    <a:lnTo>
                      <a:pt x="28" y="51"/>
                    </a:lnTo>
                    <a:lnTo>
                      <a:pt x="30" y="42"/>
                    </a:lnTo>
                    <a:lnTo>
                      <a:pt x="26" y="36"/>
                    </a:lnTo>
                    <a:lnTo>
                      <a:pt x="24" y="29"/>
                    </a:lnTo>
                    <a:lnTo>
                      <a:pt x="28" y="32"/>
                    </a:lnTo>
                    <a:lnTo>
                      <a:pt x="45" y="42"/>
                    </a:lnTo>
                    <a:lnTo>
                      <a:pt x="51" y="42"/>
                    </a:lnTo>
                    <a:lnTo>
                      <a:pt x="51" y="38"/>
                    </a:lnTo>
                    <a:lnTo>
                      <a:pt x="47" y="25"/>
                    </a:lnTo>
                    <a:lnTo>
                      <a:pt x="43" y="25"/>
                    </a:lnTo>
                    <a:lnTo>
                      <a:pt x="37" y="27"/>
                    </a:lnTo>
                    <a:lnTo>
                      <a:pt x="32" y="23"/>
                    </a:lnTo>
                    <a:lnTo>
                      <a:pt x="19" y="17"/>
                    </a:lnTo>
                    <a:lnTo>
                      <a:pt x="24" y="19"/>
                    </a:lnTo>
                    <a:lnTo>
                      <a:pt x="34" y="23"/>
                    </a:lnTo>
                    <a:lnTo>
                      <a:pt x="39" y="25"/>
                    </a:lnTo>
                    <a:lnTo>
                      <a:pt x="43" y="23"/>
                    </a:lnTo>
                    <a:lnTo>
                      <a:pt x="41" y="19"/>
                    </a:lnTo>
                    <a:lnTo>
                      <a:pt x="45" y="19"/>
                    </a:lnTo>
                    <a:lnTo>
                      <a:pt x="45" y="14"/>
                    </a:lnTo>
                    <a:lnTo>
                      <a:pt x="43" y="8"/>
                    </a:lnTo>
                    <a:lnTo>
                      <a:pt x="39" y="6"/>
                    </a:lnTo>
                    <a:lnTo>
                      <a:pt x="32" y="6"/>
                    </a:lnTo>
                    <a:lnTo>
                      <a:pt x="28" y="6"/>
                    </a:lnTo>
                    <a:lnTo>
                      <a:pt x="24" y="14"/>
                    </a:lnTo>
                    <a:lnTo>
                      <a:pt x="19" y="12"/>
                    </a:lnTo>
                    <a:lnTo>
                      <a:pt x="26" y="8"/>
                    </a:lnTo>
                    <a:lnTo>
                      <a:pt x="26" y="4"/>
                    </a:lnTo>
                    <a:lnTo>
                      <a:pt x="22" y="2"/>
                    </a:lnTo>
                    <a:lnTo>
                      <a:pt x="17" y="0"/>
                    </a:lnTo>
                    <a:lnTo>
                      <a:pt x="13" y="4"/>
                    </a:lnTo>
                    <a:lnTo>
                      <a:pt x="7" y="4"/>
                    </a:lnTo>
                    <a:lnTo>
                      <a:pt x="7" y="8"/>
                    </a:lnTo>
                    <a:lnTo>
                      <a:pt x="2" y="4"/>
                    </a:lnTo>
                    <a:lnTo>
                      <a:pt x="2" y="10"/>
                    </a:lnTo>
                    <a:lnTo>
                      <a:pt x="0" y="14"/>
                    </a:lnTo>
                    <a:lnTo>
                      <a:pt x="9" y="21"/>
                    </a:lnTo>
                    <a:lnTo>
                      <a:pt x="5" y="19"/>
                    </a:lnTo>
                    <a:lnTo>
                      <a:pt x="2" y="23"/>
                    </a:lnTo>
                    <a:lnTo>
                      <a:pt x="5" y="29"/>
                    </a:lnTo>
                    <a:lnTo>
                      <a:pt x="9" y="32"/>
                    </a:lnTo>
                    <a:lnTo>
                      <a:pt x="11" y="38"/>
                    </a:lnTo>
                    <a:lnTo>
                      <a:pt x="17" y="38"/>
                    </a:lnTo>
                    <a:lnTo>
                      <a:pt x="19" y="42"/>
                    </a:lnTo>
                    <a:lnTo>
                      <a:pt x="2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 name="Freeform 1080"/>
              <p:cNvSpPr>
                <a:spLocks/>
              </p:cNvSpPr>
              <p:nvPr/>
            </p:nvSpPr>
            <p:spPr bwMode="auto">
              <a:xfrm>
                <a:off x="1349" y="3819"/>
                <a:ext cx="51" cy="51"/>
              </a:xfrm>
              <a:custGeom>
                <a:avLst/>
                <a:gdLst>
                  <a:gd name="T0" fmla="*/ 24 w 51"/>
                  <a:gd name="T1" fmla="*/ 49 h 51"/>
                  <a:gd name="T2" fmla="*/ 19 w 51"/>
                  <a:gd name="T3" fmla="*/ 44 h 51"/>
                  <a:gd name="T4" fmla="*/ 22 w 51"/>
                  <a:gd name="T5" fmla="*/ 51 h 51"/>
                  <a:gd name="T6" fmla="*/ 28 w 51"/>
                  <a:gd name="T7" fmla="*/ 51 h 51"/>
                  <a:gd name="T8" fmla="*/ 30 w 51"/>
                  <a:gd name="T9" fmla="*/ 42 h 51"/>
                  <a:gd name="T10" fmla="*/ 26 w 51"/>
                  <a:gd name="T11" fmla="*/ 36 h 51"/>
                  <a:gd name="T12" fmla="*/ 24 w 51"/>
                  <a:gd name="T13" fmla="*/ 29 h 51"/>
                  <a:gd name="T14" fmla="*/ 28 w 51"/>
                  <a:gd name="T15" fmla="*/ 32 h 51"/>
                  <a:gd name="T16" fmla="*/ 45 w 51"/>
                  <a:gd name="T17" fmla="*/ 42 h 51"/>
                  <a:gd name="T18" fmla="*/ 51 w 51"/>
                  <a:gd name="T19" fmla="*/ 42 h 51"/>
                  <a:gd name="T20" fmla="*/ 51 w 51"/>
                  <a:gd name="T21" fmla="*/ 38 h 51"/>
                  <a:gd name="T22" fmla="*/ 47 w 51"/>
                  <a:gd name="T23" fmla="*/ 25 h 51"/>
                  <a:gd name="T24" fmla="*/ 43 w 51"/>
                  <a:gd name="T25" fmla="*/ 25 h 51"/>
                  <a:gd name="T26" fmla="*/ 37 w 51"/>
                  <a:gd name="T27" fmla="*/ 27 h 51"/>
                  <a:gd name="T28" fmla="*/ 32 w 51"/>
                  <a:gd name="T29" fmla="*/ 23 h 51"/>
                  <a:gd name="T30" fmla="*/ 19 w 51"/>
                  <a:gd name="T31" fmla="*/ 17 h 51"/>
                  <a:gd name="T32" fmla="*/ 24 w 51"/>
                  <a:gd name="T33" fmla="*/ 19 h 51"/>
                  <a:gd name="T34" fmla="*/ 34 w 51"/>
                  <a:gd name="T35" fmla="*/ 23 h 51"/>
                  <a:gd name="T36" fmla="*/ 39 w 51"/>
                  <a:gd name="T37" fmla="*/ 25 h 51"/>
                  <a:gd name="T38" fmla="*/ 43 w 51"/>
                  <a:gd name="T39" fmla="*/ 23 h 51"/>
                  <a:gd name="T40" fmla="*/ 41 w 51"/>
                  <a:gd name="T41" fmla="*/ 19 h 51"/>
                  <a:gd name="T42" fmla="*/ 45 w 51"/>
                  <a:gd name="T43" fmla="*/ 19 h 51"/>
                  <a:gd name="T44" fmla="*/ 45 w 51"/>
                  <a:gd name="T45" fmla="*/ 14 h 51"/>
                  <a:gd name="T46" fmla="*/ 43 w 51"/>
                  <a:gd name="T47" fmla="*/ 8 h 51"/>
                  <a:gd name="T48" fmla="*/ 39 w 51"/>
                  <a:gd name="T49" fmla="*/ 6 h 51"/>
                  <a:gd name="T50" fmla="*/ 32 w 51"/>
                  <a:gd name="T51" fmla="*/ 6 h 51"/>
                  <a:gd name="T52" fmla="*/ 28 w 51"/>
                  <a:gd name="T53" fmla="*/ 6 h 51"/>
                  <a:gd name="T54" fmla="*/ 24 w 51"/>
                  <a:gd name="T55" fmla="*/ 14 h 51"/>
                  <a:gd name="T56" fmla="*/ 19 w 51"/>
                  <a:gd name="T57" fmla="*/ 12 h 51"/>
                  <a:gd name="T58" fmla="*/ 26 w 51"/>
                  <a:gd name="T59" fmla="*/ 8 h 51"/>
                  <a:gd name="T60" fmla="*/ 26 w 51"/>
                  <a:gd name="T61" fmla="*/ 4 h 51"/>
                  <a:gd name="T62" fmla="*/ 22 w 51"/>
                  <a:gd name="T63" fmla="*/ 2 h 51"/>
                  <a:gd name="T64" fmla="*/ 17 w 51"/>
                  <a:gd name="T65" fmla="*/ 0 h 51"/>
                  <a:gd name="T66" fmla="*/ 13 w 51"/>
                  <a:gd name="T67" fmla="*/ 4 h 51"/>
                  <a:gd name="T68" fmla="*/ 7 w 51"/>
                  <a:gd name="T69" fmla="*/ 4 h 51"/>
                  <a:gd name="T70" fmla="*/ 7 w 51"/>
                  <a:gd name="T71" fmla="*/ 8 h 51"/>
                  <a:gd name="T72" fmla="*/ 2 w 51"/>
                  <a:gd name="T73" fmla="*/ 4 h 51"/>
                  <a:gd name="T74" fmla="*/ 2 w 51"/>
                  <a:gd name="T75" fmla="*/ 10 h 51"/>
                  <a:gd name="T76" fmla="*/ 0 w 51"/>
                  <a:gd name="T77" fmla="*/ 14 h 51"/>
                  <a:gd name="T78" fmla="*/ 9 w 51"/>
                  <a:gd name="T79" fmla="*/ 21 h 51"/>
                  <a:gd name="T80" fmla="*/ 5 w 51"/>
                  <a:gd name="T81" fmla="*/ 19 h 51"/>
                  <a:gd name="T82" fmla="*/ 2 w 51"/>
                  <a:gd name="T83" fmla="*/ 23 h 51"/>
                  <a:gd name="T84" fmla="*/ 5 w 51"/>
                  <a:gd name="T85" fmla="*/ 29 h 51"/>
                  <a:gd name="T86" fmla="*/ 9 w 51"/>
                  <a:gd name="T87" fmla="*/ 32 h 51"/>
                  <a:gd name="T88" fmla="*/ 11 w 51"/>
                  <a:gd name="T89" fmla="*/ 38 h 51"/>
                  <a:gd name="T90" fmla="*/ 17 w 51"/>
                  <a:gd name="T91" fmla="*/ 38 h 51"/>
                  <a:gd name="T92" fmla="*/ 19 w 51"/>
                  <a:gd name="T93" fmla="*/ 42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4"/>
                    </a:lnTo>
                    <a:lnTo>
                      <a:pt x="22" y="51"/>
                    </a:lnTo>
                    <a:lnTo>
                      <a:pt x="28" y="51"/>
                    </a:lnTo>
                    <a:lnTo>
                      <a:pt x="30" y="42"/>
                    </a:lnTo>
                    <a:lnTo>
                      <a:pt x="26" y="36"/>
                    </a:lnTo>
                    <a:lnTo>
                      <a:pt x="24" y="29"/>
                    </a:lnTo>
                    <a:lnTo>
                      <a:pt x="28" y="32"/>
                    </a:lnTo>
                    <a:lnTo>
                      <a:pt x="45" y="42"/>
                    </a:lnTo>
                    <a:lnTo>
                      <a:pt x="51" y="42"/>
                    </a:lnTo>
                    <a:lnTo>
                      <a:pt x="51" y="38"/>
                    </a:lnTo>
                    <a:lnTo>
                      <a:pt x="47" y="25"/>
                    </a:lnTo>
                    <a:lnTo>
                      <a:pt x="43" y="25"/>
                    </a:lnTo>
                    <a:lnTo>
                      <a:pt x="37" y="27"/>
                    </a:lnTo>
                    <a:lnTo>
                      <a:pt x="32" y="23"/>
                    </a:lnTo>
                    <a:lnTo>
                      <a:pt x="19" y="17"/>
                    </a:lnTo>
                    <a:lnTo>
                      <a:pt x="24" y="19"/>
                    </a:lnTo>
                    <a:lnTo>
                      <a:pt x="34" y="23"/>
                    </a:lnTo>
                    <a:lnTo>
                      <a:pt x="39" y="25"/>
                    </a:lnTo>
                    <a:lnTo>
                      <a:pt x="43" y="23"/>
                    </a:lnTo>
                    <a:lnTo>
                      <a:pt x="41" y="19"/>
                    </a:lnTo>
                    <a:lnTo>
                      <a:pt x="45" y="19"/>
                    </a:lnTo>
                    <a:lnTo>
                      <a:pt x="45" y="14"/>
                    </a:lnTo>
                    <a:lnTo>
                      <a:pt x="43" y="8"/>
                    </a:lnTo>
                    <a:lnTo>
                      <a:pt x="39" y="6"/>
                    </a:lnTo>
                    <a:lnTo>
                      <a:pt x="32" y="6"/>
                    </a:lnTo>
                    <a:lnTo>
                      <a:pt x="28" y="6"/>
                    </a:lnTo>
                    <a:lnTo>
                      <a:pt x="24" y="14"/>
                    </a:lnTo>
                    <a:lnTo>
                      <a:pt x="19" y="12"/>
                    </a:lnTo>
                    <a:lnTo>
                      <a:pt x="26" y="8"/>
                    </a:lnTo>
                    <a:lnTo>
                      <a:pt x="26" y="4"/>
                    </a:lnTo>
                    <a:lnTo>
                      <a:pt x="22" y="2"/>
                    </a:lnTo>
                    <a:lnTo>
                      <a:pt x="17" y="0"/>
                    </a:lnTo>
                    <a:lnTo>
                      <a:pt x="13" y="4"/>
                    </a:lnTo>
                    <a:lnTo>
                      <a:pt x="7" y="4"/>
                    </a:lnTo>
                    <a:lnTo>
                      <a:pt x="7" y="8"/>
                    </a:lnTo>
                    <a:lnTo>
                      <a:pt x="2" y="4"/>
                    </a:lnTo>
                    <a:lnTo>
                      <a:pt x="2" y="10"/>
                    </a:lnTo>
                    <a:lnTo>
                      <a:pt x="0" y="14"/>
                    </a:lnTo>
                    <a:lnTo>
                      <a:pt x="9" y="21"/>
                    </a:lnTo>
                    <a:lnTo>
                      <a:pt x="5" y="19"/>
                    </a:lnTo>
                    <a:lnTo>
                      <a:pt x="2" y="23"/>
                    </a:lnTo>
                    <a:lnTo>
                      <a:pt x="5" y="29"/>
                    </a:lnTo>
                    <a:lnTo>
                      <a:pt x="9" y="32"/>
                    </a:lnTo>
                    <a:lnTo>
                      <a:pt x="11" y="38"/>
                    </a:lnTo>
                    <a:lnTo>
                      <a:pt x="17" y="38"/>
                    </a:lnTo>
                    <a:lnTo>
                      <a:pt x="19" y="42"/>
                    </a:lnTo>
                    <a:lnTo>
                      <a:pt x="24" y="4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 name="Freeform 1081"/>
              <p:cNvSpPr>
                <a:spLocks/>
              </p:cNvSpPr>
              <p:nvPr/>
            </p:nvSpPr>
            <p:spPr bwMode="auto">
              <a:xfrm>
                <a:off x="1371" y="3872"/>
                <a:ext cx="10" cy="19"/>
              </a:xfrm>
              <a:custGeom>
                <a:avLst/>
                <a:gdLst>
                  <a:gd name="T0" fmla="*/ 4 w 10"/>
                  <a:gd name="T1" fmla="*/ 0 h 19"/>
                  <a:gd name="T2" fmla="*/ 0 w 10"/>
                  <a:gd name="T3" fmla="*/ 0 h 19"/>
                  <a:gd name="T4" fmla="*/ 6 w 10"/>
                  <a:gd name="T5" fmla="*/ 13 h 19"/>
                  <a:gd name="T6" fmla="*/ 4 w 10"/>
                  <a:gd name="T7" fmla="*/ 17 h 19"/>
                  <a:gd name="T8" fmla="*/ 8 w 10"/>
                  <a:gd name="T9" fmla="*/ 19 h 19"/>
                  <a:gd name="T10" fmla="*/ 10 w 10"/>
                  <a:gd name="T11" fmla="*/ 15 h 19"/>
                  <a:gd name="T12" fmla="*/ 10 w 10"/>
                  <a:gd name="T13" fmla="*/ 4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0" y="0"/>
                    </a:lnTo>
                    <a:lnTo>
                      <a:pt x="6" y="13"/>
                    </a:lnTo>
                    <a:lnTo>
                      <a:pt x="4" y="17"/>
                    </a:lnTo>
                    <a:lnTo>
                      <a:pt x="8" y="19"/>
                    </a:lnTo>
                    <a:lnTo>
                      <a:pt x="10" y="15"/>
                    </a:lnTo>
                    <a:lnTo>
                      <a:pt x="10"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 name="Freeform 1082"/>
              <p:cNvSpPr>
                <a:spLocks/>
              </p:cNvSpPr>
              <p:nvPr/>
            </p:nvSpPr>
            <p:spPr bwMode="auto">
              <a:xfrm>
                <a:off x="1371" y="3872"/>
                <a:ext cx="10" cy="19"/>
              </a:xfrm>
              <a:custGeom>
                <a:avLst/>
                <a:gdLst>
                  <a:gd name="T0" fmla="*/ 4 w 10"/>
                  <a:gd name="T1" fmla="*/ 0 h 19"/>
                  <a:gd name="T2" fmla="*/ 0 w 10"/>
                  <a:gd name="T3" fmla="*/ 0 h 19"/>
                  <a:gd name="T4" fmla="*/ 6 w 10"/>
                  <a:gd name="T5" fmla="*/ 13 h 19"/>
                  <a:gd name="T6" fmla="*/ 4 w 10"/>
                  <a:gd name="T7" fmla="*/ 17 h 19"/>
                  <a:gd name="T8" fmla="*/ 8 w 10"/>
                  <a:gd name="T9" fmla="*/ 19 h 19"/>
                  <a:gd name="T10" fmla="*/ 10 w 10"/>
                  <a:gd name="T11" fmla="*/ 15 h 19"/>
                  <a:gd name="T12" fmla="*/ 10 w 10"/>
                  <a:gd name="T13" fmla="*/ 4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0" y="0"/>
                    </a:lnTo>
                    <a:lnTo>
                      <a:pt x="6" y="13"/>
                    </a:lnTo>
                    <a:lnTo>
                      <a:pt x="4" y="17"/>
                    </a:lnTo>
                    <a:lnTo>
                      <a:pt x="8" y="19"/>
                    </a:lnTo>
                    <a:lnTo>
                      <a:pt x="10" y="15"/>
                    </a:lnTo>
                    <a:lnTo>
                      <a:pt x="10" y="4"/>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 name="Freeform 1083"/>
              <p:cNvSpPr>
                <a:spLocks/>
              </p:cNvSpPr>
              <p:nvPr/>
            </p:nvSpPr>
            <p:spPr bwMode="auto">
              <a:xfrm>
                <a:off x="1392" y="3810"/>
                <a:ext cx="40" cy="72"/>
              </a:xfrm>
              <a:custGeom>
                <a:avLst/>
                <a:gdLst>
                  <a:gd name="T0" fmla="*/ 17 w 40"/>
                  <a:gd name="T1" fmla="*/ 47 h 72"/>
                  <a:gd name="T2" fmla="*/ 23 w 40"/>
                  <a:gd name="T3" fmla="*/ 43 h 72"/>
                  <a:gd name="T4" fmla="*/ 19 w 40"/>
                  <a:gd name="T5" fmla="*/ 47 h 72"/>
                  <a:gd name="T6" fmla="*/ 23 w 40"/>
                  <a:gd name="T7" fmla="*/ 53 h 72"/>
                  <a:gd name="T8" fmla="*/ 19 w 40"/>
                  <a:gd name="T9" fmla="*/ 68 h 72"/>
                  <a:gd name="T10" fmla="*/ 21 w 40"/>
                  <a:gd name="T11" fmla="*/ 72 h 72"/>
                  <a:gd name="T12" fmla="*/ 25 w 40"/>
                  <a:gd name="T13" fmla="*/ 70 h 72"/>
                  <a:gd name="T14" fmla="*/ 28 w 40"/>
                  <a:gd name="T15" fmla="*/ 66 h 72"/>
                  <a:gd name="T16" fmla="*/ 32 w 40"/>
                  <a:gd name="T17" fmla="*/ 62 h 72"/>
                  <a:gd name="T18" fmla="*/ 34 w 40"/>
                  <a:gd name="T19" fmla="*/ 58 h 72"/>
                  <a:gd name="T20" fmla="*/ 30 w 40"/>
                  <a:gd name="T21" fmla="*/ 51 h 72"/>
                  <a:gd name="T22" fmla="*/ 36 w 40"/>
                  <a:gd name="T23" fmla="*/ 55 h 72"/>
                  <a:gd name="T24" fmla="*/ 40 w 40"/>
                  <a:gd name="T25" fmla="*/ 51 h 72"/>
                  <a:gd name="T26" fmla="*/ 36 w 40"/>
                  <a:gd name="T27" fmla="*/ 47 h 72"/>
                  <a:gd name="T28" fmla="*/ 36 w 40"/>
                  <a:gd name="T29" fmla="*/ 43 h 72"/>
                  <a:gd name="T30" fmla="*/ 36 w 40"/>
                  <a:gd name="T31" fmla="*/ 36 h 72"/>
                  <a:gd name="T32" fmla="*/ 30 w 40"/>
                  <a:gd name="T33" fmla="*/ 32 h 72"/>
                  <a:gd name="T34" fmla="*/ 23 w 40"/>
                  <a:gd name="T35" fmla="*/ 23 h 72"/>
                  <a:gd name="T36" fmla="*/ 21 w 40"/>
                  <a:gd name="T37" fmla="*/ 17 h 72"/>
                  <a:gd name="T38" fmla="*/ 19 w 40"/>
                  <a:gd name="T39" fmla="*/ 13 h 72"/>
                  <a:gd name="T40" fmla="*/ 25 w 40"/>
                  <a:gd name="T41" fmla="*/ 15 h 72"/>
                  <a:gd name="T42" fmla="*/ 28 w 40"/>
                  <a:gd name="T43" fmla="*/ 21 h 72"/>
                  <a:gd name="T44" fmla="*/ 32 w 40"/>
                  <a:gd name="T45" fmla="*/ 26 h 72"/>
                  <a:gd name="T46" fmla="*/ 34 w 40"/>
                  <a:gd name="T47" fmla="*/ 32 h 72"/>
                  <a:gd name="T48" fmla="*/ 38 w 40"/>
                  <a:gd name="T49" fmla="*/ 36 h 72"/>
                  <a:gd name="T50" fmla="*/ 36 w 40"/>
                  <a:gd name="T51" fmla="*/ 30 h 72"/>
                  <a:gd name="T52" fmla="*/ 30 w 40"/>
                  <a:gd name="T53" fmla="*/ 19 h 72"/>
                  <a:gd name="T54" fmla="*/ 25 w 40"/>
                  <a:gd name="T55" fmla="*/ 13 h 72"/>
                  <a:gd name="T56" fmla="*/ 23 w 40"/>
                  <a:gd name="T57" fmla="*/ 9 h 72"/>
                  <a:gd name="T58" fmla="*/ 19 w 40"/>
                  <a:gd name="T59" fmla="*/ 9 h 72"/>
                  <a:gd name="T60" fmla="*/ 13 w 40"/>
                  <a:gd name="T61" fmla="*/ 9 h 72"/>
                  <a:gd name="T62" fmla="*/ 8 w 40"/>
                  <a:gd name="T63" fmla="*/ 9 h 72"/>
                  <a:gd name="T64" fmla="*/ 4 w 40"/>
                  <a:gd name="T65" fmla="*/ 4 h 72"/>
                  <a:gd name="T66" fmla="*/ 0 w 40"/>
                  <a:gd name="T67" fmla="*/ 0 h 72"/>
                  <a:gd name="T68" fmla="*/ 0 w 40"/>
                  <a:gd name="T69" fmla="*/ 4 h 72"/>
                  <a:gd name="T70" fmla="*/ 2 w 40"/>
                  <a:gd name="T71" fmla="*/ 9 h 72"/>
                  <a:gd name="T72" fmla="*/ 6 w 40"/>
                  <a:gd name="T73" fmla="*/ 15 h 72"/>
                  <a:gd name="T74" fmla="*/ 13 w 40"/>
                  <a:gd name="T75" fmla="*/ 38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23" y="43"/>
                    </a:lnTo>
                    <a:lnTo>
                      <a:pt x="19" y="47"/>
                    </a:lnTo>
                    <a:lnTo>
                      <a:pt x="23" y="53"/>
                    </a:lnTo>
                    <a:lnTo>
                      <a:pt x="19" y="68"/>
                    </a:lnTo>
                    <a:lnTo>
                      <a:pt x="21" y="72"/>
                    </a:lnTo>
                    <a:lnTo>
                      <a:pt x="25" y="70"/>
                    </a:lnTo>
                    <a:lnTo>
                      <a:pt x="28" y="66"/>
                    </a:lnTo>
                    <a:lnTo>
                      <a:pt x="32" y="62"/>
                    </a:lnTo>
                    <a:lnTo>
                      <a:pt x="34" y="58"/>
                    </a:lnTo>
                    <a:lnTo>
                      <a:pt x="30" y="51"/>
                    </a:lnTo>
                    <a:lnTo>
                      <a:pt x="36" y="55"/>
                    </a:lnTo>
                    <a:lnTo>
                      <a:pt x="40" y="51"/>
                    </a:lnTo>
                    <a:lnTo>
                      <a:pt x="36" y="47"/>
                    </a:lnTo>
                    <a:lnTo>
                      <a:pt x="36" y="43"/>
                    </a:lnTo>
                    <a:lnTo>
                      <a:pt x="36" y="36"/>
                    </a:lnTo>
                    <a:lnTo>
                      <a:pt x="30" y="32"/>
                    </a:lnTo>
                    <a:lnTo>
                      <a:pt x="23" y="23"/>
                    </a:lnTo>
                    <a:lnTo>
                      <a:pt x="21" y="17"/>
                    </a:lnTo>
                    <a:lnTo>
                      <a:pt x="19" y="13"/>
                    </a:lnTo>
                    <a:lnTo>
                      <a:pt x="25" y="15"/>
                    </a:lnTo>
                    <a:lnTo>
                      <a:pt x="28" y="21"/>
                    </a:lnTo>
                    <a:lnTo>
                      <a:pt x="32" y="26"/>
                    </a:lnTo>
                    <a:lnTo>
                      <a:pt x="34" y="32"/>
                    </a:lnTo>
                    <a:lnTo>
                      <a:pt x="38" y="36"/>
                    </a:lnTo>
                    <a:lnTo>
                      <a:pt x="36" y="30"/>
                    </a:lnTo>
                    <a:lnTo>
                      <a:pt x="30" y="19"/>
                    </a:lnTo>
                    <a:lnTo>
                      <a:pt x="25" y="13"/>
                    </a:lnTo>
                    <a:lnTo>
                      <a:pt x="23" y="9"/>
                    </a:lnTo>
                    <a:lnTo>
                      <a:pt x="19" y="9"/>
                    </a:lnTo>
                    <a:lnTo>
                      <a:pt x="13" y="9"/>
                    </a:lnTo>
                    <a:lnTo>
                      <a:pt x="8" y="9"/>
                    </a:lnTo>
                    <a:lnTo>
                      <a:pt x="4" y="4"/>
                    </a:lnTo>
                    <a:lnTo>
                      <a:pt x="0" y="0"/>
                    </a:lnTo>
                    <a:lnTo>
                      <a:pt x="0" y="4"/>
                    </a:lnTo>
                    <a:lnTo>
                      <a:pt x="2" y="9"/>
                    </a:lnTo>
                    <a:lnTo>
                      <a:pt x="6" y="15"/>
                    </a:lnTo>
                    <a:lnTo>
                      <a:pt x="13" y="38"/>
                    </a:lnTo>
                    <a:lnTo>
                      <a:pt x="1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6" name="Freeform 1084"/>
              <p:cNvSpPr>
                <a:spLocks/>
              </p:cNvSpPr>
              <p:nvPr/>
            </p:nvSpPr>
            <p:spPr bwMode="auto">
              <a:xfrm>
                <a:off x="1392" y="3810"/>
                <a:ext cx="40" cy="72"/>
              </a:xfrm>
              <a:custGeom>
                <a:avLst/>
                <a:gdLst>
                  <a:gd name="T0" fmla="*/ 17 w 40"/>
                  <a:gd name="T1" fmla="*/ 47 h 72"/>
                  <a:gd name="T2" fmla="*/ 23 w 40"/>
                  <a:gd name="T3" fmla="*/ 43 h 72"/>
                  <a:gd name="T4" fmla="*/ 19 w 40"/>
                  <a:gd name="T5" fmla="*/ 47 h 72"/>
                  <a:gd name="T6" fmla="*/ 23 w 40"/>
                  <a:gd name="T7" fmla="*/ 53 h 72"/>
                  <a:gd name="T8" fmla="*/ 19 w 40"/>
                  <a:gd name="T9" fmla="*/ 68 h 72"/>
                  <a:gd name="T10" fmla="*/ 21 w 40"/>
                  <a:gd name="T11" fmla="*/ 72 h 72"/>
                  <a:gd name="T12" fmla="*/ 25 w 40"/>
                  <a:gd name="T13" fmla="*/ 70 h 72"/>
                  <a:gd name="T14" fmla="*/ 28 w 40"/>
                  <a:gd name="T15" fmla="*/ 66 h 72"/>
                  <a:gd name="T16" fmla="*/ 32 w 40"/>
                  <a:gd name="T17" fmla="*/ 62 h 72"/>
                  <a:gd name="T18" fmla="*/ 34 w 40"/>
                  <a:gd name="T19" fmla="*/ 58 h 72"/>
                  <a:gd name="T20" fmla="*/ 30 w 40"/>
                  <a:gd name="T21" fmla="*/ 51 h 72"/>
                  <a:gd name="T22" fmla="*/ 36 w 40"/>
                  <a:gd name="T23" fmla="*/ 55 h 72"/>
                  <a:gd name="T24" fmla="*/ 40 w 40"/>
                  <a:gd name="T25" fmla="*/ 51 h 72"/>
                  <a:gd name="T26" fmla="*/ 36 w 40"/>
                  <a:gd name="T27" fmla="*/ 47 h 72"/>
                  <a:gd name="T28" fmla="*/ 36 w 40"/>
                  <a:gd name="T29" fmla="*/ 43 h 72"/>
                  <a:gd name="T30" fmla="*/ 36 w 40"/>
                  <a:gd name="T31" fmla="*/ 36 h 72"/>
                  <a:gd name="T32" fmla="*/ 30 w 40"/>
                  <a:gd name="T33" fmla="*/ 32 h 72"/>
                  <a:gd name="T34" fmla="*/ 23 w 40"/>
                  <a:gd name="T35" fmla="*/ 23 h 72"/>
                  <a:gd name="T36" fmla="*/ 21 w 40"/>
                  <a:gd name="T37" fmla="*/ 17 h 72"/>
                  <a:gd name="T38" fmla="*/ 19 w 40"/>
                  <a:gd name="T39" fmla="*/ 13 h 72"/>
                  <a:gd name="T40" fmla="*/ 25 w 40"/>
                  <a:gd name="T41" fmla="*/ 15 h 72"/>
                  <a:gd name="T42" fmla="*/ 28 w 40"/>
                  <a:gd name="T43" fmla="*/ 21 h 72"/>
                  <a:gd name="T44" fmla="*/ 32 w 40"/>
                  <a:gd name="T45" fmla="*/ 26 h 72"/>
                  <a:gd name="T46" fmla="*/ 34 w 40"/>
                  <a:gd name="T47" fmla="*/ 32 h 72"/>
                  <a:gd name="T48" fmla="*/ 38 w 40"/>
                  <a:gd name="T49" fmla="*/ 36 h 72"/>
                  <a:gd name="T50" fmla="*/ 36 w 40"/>
                  <a:gd name="T51" fmla="*/ 30 h 72"/>
                  <a:gd name="T52" fmla="*/ 30 w 40"/>
                  <a:gd name="T53" fmla="*/ 19 h 72"/>
                  <a:gd name="T54" fmla="*/ 25 w 40"/>
                  <a:gd name="T55" fmla="*/ 13 h 72"/>
                  <a:gd name="T56" fmla="*/ 23 w 40"/>
                  <a:gd name="T57" fmla="*/ 9 h 72"/>
                  <a:gd name="T58" fmla="*/ 19 w 40"/>
                  <a:gd name="T59" fmla="*/ 9 h 72"/>
                  <a:gd name="T60" fmla="*/ 13 w 40"/>
                  <a:gd name="T61" fmla="*/ 9 h 72"/>
                  <a:gd name="T62" fmla="*/ 8 w 40"/>
                  <a:gd name="T63" fmla="*/ 9 h 72"/>
                  <a:gd name="T64" fmla="*/ 4 w 40"/>
                  <a:gd name="T65" fmla="*/ 4 h 72"/>
                  <a:gd name="T66" fmla="*/ 0 w 40"/>
                  <a:gd name="T67" fmla="*/ 0 h 72"/>
                  <a:gd name="T68" fmla="*/ 0 w 40"/>
                  <a:gd name="T69" fmla="*/ 4 h 72"/>
                  <a:gd name="T70" fmla="*/ 2 w 40"/>
                  <a:gd name="T71" fmla="*/ 9 h 72"/>
                  <a:gd name="T72" fmla="*/ 6 w 40"/>
                  <a:gd name="T73" fmla="*/ 15 h 72"/>
                  <a:gd name="T74" fmla="*/ 13 w 40"/>
                  <a:gd name="T75" fmla="*/ 38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23" y="43"/>
                    </a:lnTo>
                    <a:lnTo>
                      <a:pt x="19" y="47"/>
                    </a:lnTo>
                    <a:lnTo>
                      <a:pt x="23" y="53"/>
                    </a:lnTo>
                    <a:lnTo>
                      <a:pt x="19" y="68"/>
                    </a:lnTo>
                    <a:lnTo>
                      <a:pt x="21" y="72"/>
                    </a:lnTo>
                    <a:lnTo>
                      <a:pt x="25" y="70"/>
                    </a:lnTo>
                    <a:lnTo>
                      <a:pt x="28" y="66"/>
                    </a:lnTo>
                    <a:lnTo>
                      <a:pt x="32" y="62"/>
                    </a:lnTo>
                    <a:lnTo>
                      <a:pt x="34" y="58"/>
                    </a:lnTo>
                    <a:lnTo>
                      <a:pt x="30" y="51"/>
                    </a:lnTo>
                    <a:lnTo>
                      <a:pt x="36" y="55"/>
                    </a:lnTo>
                    <a:lnTo>
                      <a:pt x="40" y="51"/>
                    </a:lnTo>
                    <a:lnTo>
                      <a:pt x="36" y="47"/>
                    </a:lnTo>
                    <a:lnTo>
                      <a:pt x="36" y="43"/>
                    </a:lnTo>
                    <a:lnTo>
                      <a:pt x="36" y="36"/>
                    </a:lnTo>
                    <a:lnTo>
                      <a:pt x="30" y="32"/>
                    </a:lnTo>
                    <a:lnTo>
                      <a:pt x="23" y="23"/>
                    </a:lnTo>
                    <a:lnTo>
                      <a:pt x="21" y="17"/>
                    </a:lnTo>
                    <a:lnTo>
                      <a:pt x="19" y="13"/>
                    </a:lnTo>
                    <a:lnTo>
                      <a:pt x="25" y="15"/>
                    </a:lnTo>
                    <a:lnTo>
                      <a:pt x="28" y="21"/>
                    </a:lnTo>
                    <a:lnTo>
                      <a:pt x="32" y="26"/>
                    </a:lnTo>
                    <a:lnTo>
                      <a:pt x="34" y="32"/>
                    </a:lnTo>
                    <a:lnTo>
                      <a:pt x="38" y="36"/>
                    </a:lnTo>
                    <a:lnTo>
                      <a:pt x="36" y="30"/>
                    </a:lnTo>
                    <a:lnTo>
                      <a:pt x="30" y="19"/>
                    </a:lnTo>
                    <a:lnTo>
                      <a:pt x="25" y="13"/>
                    </a:lnTo>
                    <a:lnTo>
                      <a:pt x="23" y="9"/>
                    </a:lnTo>
                    <a:lnTo>
                      <a:pt x="19" y="9"/>
                    </a:lnTo>
                    <a:lnTo>
                      <a:pt x="13" y="9"/>
                    </a:lnTo>
                    <a:lnTo>
                      <a:pt x="8" y="9"/>
                    </a:lnTo>
                    <a:lnTo>
                      <a:pt x="4" y="4"/>
                    </a:lnTo>
                    <a:lnTo>
                      <a:pt x="0" y="0"/>
                    </a:lnTo>
                    <a:lnTo>
                      <a:pt x="0" y="4"/>
                    </a:lnTo>
                    <a:lnTo>
                      <a:pt x="2" y="9"/>
                    </a:lnTo>
                    <a:lnTo>
                      <a:pt x="6" y="15"/>
                    </a:lnTo>
                    <a:lnTo>
                      <a:pt x="13" y="38"/>
                    </a:lnTo>
                    <a:lnTo>
                      <a:pt x="17" y="4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 name="Freeform 1085"/>
              <p:cNvSpPr>
                <a:spLocks/>
              </p:cNvSpPr>
              <p:nvPr/>
            </p:nvSpPr>
            <p:spPr bwMode="auto">
              <a:xfrm>
                <a:off x="1377" y="3857"/>
                <a:ext cx="40" cy="74"/>
              </a:xfrm>
              <a:custGeom>
                <a:avLst/>
                <a:gdLst>
                  <a:gd name="T0" fmla="*/ 23 w 40"/>
                  <a:gd name="T1" fmla="*/ 55 h 74"/>
                  <a:gd name="T2" fmla="*/ 26 w 40"/>
                  <a:gd name="T3" fmla="*/ 49 h 74"/>
                  <a:gd name="T4" fmla="*/ 26 w 40"/>
                  <a:gd name="T5" fmla="*/ 55 h 74"/>
                  <a:gd name="T6" fmla="*/ 28 w 40"/>
                  <a:gd name="T7" fmla="*/ 62 h 74"/>
                  <a:gd name="T8" fmla="*/ 32 w 40"/>
                  <a:gd name="T9" fmla="*/ 66 h 74"/>
                  <a:gd name="T10" fmla="*/ 36 w 40"/>
                  <a:gd name="T11" fmla="*/ 70 h 74"/>
                  <a:gd name="T12" fmla="*/ 40 w 40"/>
                  <a:gd name="T13" fmla="*/ 74 h 74"/>
                  <a:gd name="T14" fmla="*/ 40 w 40"/>
                  <a:gd name="T15" fmla="*/ 68 h 74"/>
                  <a:gd name="T16" fmla="*/ 38 w 40"/>
                  <a:gd name="T17" fmla="*/ 57 h 74"/>
                  <a:gd name="T18" fmla="*/ 40 w 40"/>
                  <a:gd name="T19" fmla="*/ 53 h 74"/>
                  <a:gd name="T20" fmla="*/ 36 w 40"/>
                  <a:gd name="T21" fmla="*/ 43 h 74"/>
                  <a:gd name="T22" fmla="*/ 28 w 40"/>
                  <a:gd name="T23" fmla="*/ 19 h 74"/>
                  <a:gd name="T24" fmla="*/ 23 w 40"/>
                  <a:gd name="T25" fmla="*/ 15 h 74"/>
                  <a:gd name="T26" fmla="*/ 21 w 40"/>
                  <a:gd name="T27" fmla="*/ 11 h 74"/>
                  <a:gd name="T28" fmla="*/ 13 w 40"/>
                  <a:gd name="T29" fmla="*/ 4 h 74"/>
                  <a:gd name="T30" fmla="*/ 6 w 40"/>
                  <a:gd name="T31" fmla="*/ 6 h 74"/>
                  <a:gd name="T32" fmla="*/ 11 w 40"/>
                  <a:gd name="T33" fmla="*/ 2 h 74"/>
                  <a:gd name="T34" fmla="*/ 6 w 40"/>
                  <a:gd name="T35" fmla="*/ 0 h 74"/>
                  <a:gd name="T36" fmla="*/ 2 w 40"/>
                  <a:gd name="T37" fmla="*/ 11 h 74"/>
                  <a:gd name="T38" fmla="*/ 0 w 40"/>
                  <a:gd name="T39" fmla="*/ 15 h 74"/>
                  <a:gd name="T40" fmla="*/ 4 w 40"/>
                  <a:gd name="T41" fmla="*/ 19 h 74"/>
                  <a:gd name="T42" fmla="*/ 11 w 40"/>
                  <a:gd name="T43" fmla="*/ 17 h 74"/>
                  <a:gd name="T44" fmla="*/ 9 w 40"/>
                  <a:gd name="T45" fmla="*/ 23 h 74"/>
                  <a:gd name="T46" fmla="*/ 13 w 40"/>
                  <a:gd name="T47" fmla="*/ 28 h 74"/>
                  <a:gd name="T48" fmla="*/ 17 w 40"/>
                  <a:gd name="T49" fmla="*/ 30 h 74"/>
                  <a:gd name="T50" fmla="*/ 13 w 40"/>
                  <a:gd name="T51" fmla="*/ 34 h 74"/>
                  <a:gd name="T52" fmla="*/ 15 w 40"/>
                  <a:gd name="T53" fmla="*/ 45 h 74"/>
                  <a:gd name="T54" fmla="*/ 21 w 40"/>
                  <a:gd name="T55" fmla="*/ 45 h 74"/>
                  <a:gd name="T56" fmla="*/ 19 w 40"/>
                  <a:gd name="T57" fmla="*/ 49 h 74"/>
                  <a:gd name="T58" fmla="*/ 23 w 40"/>
                  <a:gd name="T59" fmla="*/ 47 h 74"/>
                  <a:gd name="T60" fmla="*/ 23 w 40"/>
                  <a:gd name="T61" fmla="*/ 51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6" y="49"/>
                    </a:lnTo>
                    <a:lnTo>
                      <a:pt x="26" y="55"/>
                    </a:lnTo>
                    <a:lnTo>
                      <a:pt x="28" y="62"/>
                    </a:lnTo>
                    <a:lnTo>
                      <a:pt x="32" y="66"/>
                    </a:lnTo>
                    <a:lnTo>
                      <a:pt x="36" y="70"/>
                    </a:lnTo>
                    <a:lnTo>
                      <a:pt x="40" y="74"/>
                    </a:lnTo>
                    <a:lnTo>
                      <a:pt x="40" y="68"/>
                    </a:lnTo>
                    <a:lnTo>
                      <a:pt x="38" y="57"/>
                    </a:lnTo>
                    <a:lnTo>
                      <a:pt x="40" y="53"/>
                    </a:lnTo>
                    <a:lnTo>
                      <a:pt x="36" y="43"/>
                    </a:lnTo>
                    <a:lnTo>
                      <a:pt x="28" y="19"/>
                    </a:lnTo>
                    <a:lnTo>
                      <a:pt x="23" y="15"/>
                    </a:lnTo>
                    <a:lnTo>
                      <a:pt x="21" y="11"/>
                    </a:lnTo>
                    <a:lnTo>
                      <a:pt x="13" y="4"/>
                    </a:lnTo>
                    <a:lnTo>
                      <a:pt x="6" y="6"/>
                    </a:lnTo>
                    <a:lnTo>
                      <a:pt x="11" y="2"/>
                    </a:lnTo>
                    <a:lnTo>
                      <a:pt x="6" y="0"/>
                    </a:lnTo>
                    <a:lnTo>
                      <a:pt x="2" y="11"/>
                    </a:lnTo>
                    <a:lnTo>
                      <a:pt x="0" y="15"/>
                    </a:lnTo>
                    <a:lnTo>
                      <a:pt x="4" y="19"/>
                    </a:lnTo>
                    <a:lnTo>
                      <a:pt x="11" y="17"/>
                    </a:lnTo>
                    <a:lnTo>
                      <a:pt x="9" y="23"/>
                    </a:lnTo>
                    <a:lnTo>
                      <a:pt x="13" y="28"/>
                    </a:lnTo>
                    <a:lnTo>
                      <a:pt x="17" y="30"/>
                    </a:lnTo>
                    <a:lnTo>
                      <a:pt x="13" y="34"/>
                    </a:lnTo>
                    <a:lnTo>
                      <a:pt x="15" y="45"/>
                    </a:lnTo>
                    <a:lnTo>
                      <a:pt x="21" y="45"/>
                    </a:lnTo>
                    <a:lnTo>
                      <a:pt x="19" y="49"/>
                    </a:lnTo>
                    <a:lnTo>
                      <a:pt x="23" y="47"/>
                    </a:lnTo>
                    <a:lnTo>
                      <a:pt x="23" y="51"/>
                    </a:lnTo>
                    <a:lnTo>
                      <a:pt x="23"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 name="Freeform 1086"/>
              <p:cNvSpPr>
                <a:spLocks/>
              </p:cNvSpPr>
              <p:nvPr/>
            </p:nvSpPr>
            <p:spPr bwMode="auto">
              <a:xfrm>
                <a:off x="1377" y="3857"/>
                <a:ext cx="40" cy="74"/>
              </a:xfrm>
              <a:custGeom>
                <a:avLst/>
                <a:gdLst>
                  <a:gd name="T0" fmla="*/ 23 w 40"/>
                  <a:gd name="T1" fmla="*/ 55 h 74"/>
                  <a:gd name="T2" fmla="*/ 26 w 40"/>
                  <a:gd name="T3" fmla="*/ 49 h 74"/>
                  <a:gd name="T4" fmla="*/ 26 w 40"/>
                  <a:gd name="T5" fmla="*/ 55 h 74"/>
                  <a:gd name="T6" fmla="*/ 28 w 40"/>
                  <a:gd name="T7" fmla="*/ 62 h 74"/>
                  <a:gd name="T8" fmla="*/ 32 w 40"/>
                  <a:gd name="T9" fmla="*/ 66 h 74"/>
                  <a:gd name="T10" fmla="*/ 36 w 40"/>
                  <a:gd name="T11" fmla="*/ 70 h 74"/>
                  <a:gd name="T12" fmla="*/ 40 w 40"/>
                  <a:gd name="T13" fmla="*/ 74 h 74"/>
                  <a:gd name="T14" fmla="*/ 40 w 40"/>
                  <a:gd name="T15" fmla="*/ 68 h 74"/>
                  <a:gd name="T16" fmla="*/ 38 w 40"/>
                  <a:gd name="T17" fmla="*/ 57 h 74"/>
                  <a:gd name="T18" fmla="*/ 40 w 40"/>
                  <a:gd name="T19" fmla="*/ 53 h 74"/>
                  <a:gd name="T20" fmla="*/ 36 w 40"/>
                  <a:gd name="T21" fmla="*/ 43 h 74"/>
                  <a:gd name="T22" fmla="*/ 28 w 40"/>
                  <a:gd name="T23" fmla="*/ 19 h 74"/>
                  <a:gd name="T24" fmla="*/ 23 w 40"/>
                  <a:gd name="T25" fmla="*/ 15 h 74"/>
                  <a:gd name="T26" fmla="*/ 21 w 40"/>
                  <a:gd name="T27" fmla="*/ 11 h 74"/>
                  <a:gd name="T28" fmla="*/ 13 w 40"/>
                  <a:gd name="T29" fmla="*/ 4 h 74"/>
                  <a:gd name="T30" fmla="*/ 6 w 40"/>
                  <a:gd name="T31" fmla="*/ 6 h 74"/>
                  <a:gd name="T32" fmla="*/ 11 w 40"/>
                  <a:gd name="T33" fmla="*/ 2 h 74"/>
                  <a:gd name="T34" fmla="*/ 6 w 40"/>
                  <a:gd name="T35" fmla="*/ 0 h 74"/>
                  <a:gd name="T36" fmla="*/ 2 w 40"/>
                  <a:gd name="T37" fmla="*/ 11 h 74"/>
                  <a:gd name="T38" fmla="*/ 0 w 40"/>
                  <a:gd name="T39" fmla="*/ 15 h 74"/>
                  <a:gd name="T40" fmla="*/ 4 w 40"/>
                  <a:gd name="T41" fmla="*/ 19 h 74"/>
                  <a:gd name="T42" fmla="*/ 11 w 40"/>
                  <a:gd name="T43" fmla="*/ 17 h 74"/>
                  <a:gd name="T44" fmla="*/ 9 w 40"/>
                  <a:gd name="T45" fmla="*/ 23 h 74"/>
                  <a:gd name="T46" fmla="*/ 13 w 40"/>
                  <a:gd name="T47" fmla="*/ 28 h 74"/>
                  <a:gd name="T48" fmla="*/ 17 w 40"/>
                  <a:gd name="T49" fmla="*/ 30 h 74"/>
                  <a:gd name="T50" fmla="*/ 13 w 40"/>
                  <a:gd name="T51" fmla="*/ 34 h 74"/>
                  <a:gd name="T52" fmla="*/ 15 w 40"/>
                  <a:gd name="T53" fmla="*/ 45 h 74"/>
                  <a:gd name="T54" fmla="*/ 21 w 40"/>
                  <a:gd name="T55" fmla="*/ 45 h 74"/>
                  <a:gd name="T56" fmla="*/ 19 w 40"/>
                  <a:gd name="T57" fmla="*/ 49 h 74"/>
                  <a:gd name="T58" fmla="*/ 23 w 40"/>
                  <a:gd name="T59" fmla="*/ 47 h 74"/>
                  <a:gd name="T60" fmla="*/ 23 w 40"/>
                  <a:gd name="T61" fmla="*/ 51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6" y="49"/>
                    </a:lnTo>
                    <a:lnTo>
                      <a:pt x="26" y="55"/>
                    </a:lnTo>
                    <a:lnTo>
                      <a:pt x="28" y="62"/>
                    </a:lnTo>
                    <a:lnTo>
                      <a:pt x="32" y="66"/>
                    </a:lnTo>
                    <a:lnTo>
                      <a:pt x="36" y="70"/>
                    </a:lnTo>
                    <a:lnTo>
                      <a:pt x="40" y="74"/>
                    </a:lnTo>
                    <a:lnTo>
                      <a:pt x="40" y="68"/>
                    </a:lnTo>
                    <a:lnTo>
                      <a:pt x="38" y="57"/>
                    </a:lnTo>
                    <a:lnTo>
                      <a:pt x="40" y="53"/>
                    </a:lnTo>
                    <a:lnTo>
                      <a:pt x="36" y="43"/>
                    </a:lnTo>
                    <a:lnTo>
                      <a:pt x="28" y="19"/>
                    </a:lnTo>
                    <a:lnTo>
                      <a:pt x="23" y="15"/>
                    </a:lnTo>
                    <a:lnTo>
                      <a:pt x="21" y="11"/>
                    </a:lnTo>
                    <a:lnTo>
                      <a:pt x="13" y="4"/>
                    </a:lnTo>
                    <a:lnTo>
                      <a:pt x="6" y="6"/>
                    </a:lnTo>
                    <a:lnTo>
                      <a:pt x="11" y="2"/>
                    </a:lnTo>
                    <a:lnTo>
                      <a:pt x="6" y="0"/>
                    </a:lnTo>
                    <a:lnTo>
                      <a:pt x="2" y="11"/>
                    </a:lnTo>
                    <a:lnTo>
                      <a:pt x="0" y="15"/>
                    </a:lnTo>
                    <a:lnTo>
                      <a:pt x="4" y="19"/>
                    </a:lnTo>
                    <a:lnTo>
                      <a:pt x="11" y="17"/>
                    </a:lnTo>
                    <a:lnTo>
                      <a:pt x="9" y="23"/>
                    </a:lnTo>
                    <a:lnTo>
                      <a:pt x="13" y="28"/>
                    </a:lnTo>
                    <a:lnTo>
                      <a:pt x="17" y="30"/>
                    </a:lnTo>
                    <a:lnTo>
                      <a:pt x="13" y="34"/>
                    </a:lnTo>
                    <a:lnTo>
                      <a:pt x="15" y="45"/>
                    </a:lnTo>
                    <a:lnTo>
                      <a:pt x="21" y="45"/>
                    </a:lnTo>
                    <a:lnTo>
                      <a:pt x="19" y="49"/>
                    </a:lnTo>
                    <a:lnTo>
                      <a:pt x="23" y="47"/>
                    </a:lnTo>
                    <a:lnTo>
                      <a:pt x="23" y="51"/>
                    </a:lnTo>
                    <a:lnTo>
                      <a:pt x="23" y="5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 name="Freeform 1087"/>
              <p:cNvSpPr>
                <a:spLocks/>
              </p:cNvSpPr>
              <p:nvPr/>
            </p:nvSpPr>
            <p:spPr bwMode="auto">
              <a:xfrm>
                <a:off x="1400" y="3863"/>
                <a:ext cx="5" cy="7"/>
              </a:xfrm>
              <a:custGeom>
                <a:avLst/>
                <a:gdLst>
                  <a:gd name="T0" fmla="*/ 3 w 5"/>
                  <a:gd name="T1" fmla="*/ 0 h 7"/>
                  <a:gd name="T2" fmla="*/ 0 w 5"/>
                  <a:gd name="T3" fmla="*/ 2 h 7"/>
                  <a:gd name="T4" fmla="*/ 5 w 5"/>
                  <a:gd name="T5" fmla="*/ 7 h 7"/>
                  <a:gd name="T6" fmla="*/ 3 w 5"/>
                  <a:gd name="T7" fmla="*/ 0 h 7"/>
                </a:gdLst>
                <a:ahLst/>
                <a:cxnLst>
                  <a:cxn ang="0">
                    <a:pos x="T0" y="T1"/>
                  </a:cxn>
                  <a:cxn ang="0">
                    <a:pos x="T2" y="T3"/>
                  </a:cxn>
                  <a:cxn ang="0">
                    <a:pos x="T4" y="T5"/>
                  </a:cxn>
                  <a:cxn ang="0">
                    <a:pos x="T6" y="T7"/>
                  </a:cxn>
                </a:cxnLst>
                <a:rect l="0" t="0" r="r" b="b"/>
                <a:pathLst>
                  <a:path w="5" h="7">
                    <a:moveTo>
                      <a:pt x="3" y="0"/>
                    </a:moveTo>
                    <a:lnTo>
                      <a:pt x="0" y="2"/>
                    </a:lnTo>
                    <a:lnTo>
                      <a:pt x="5" y="7"/>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Freeform 1088"/>
              <p:cNvSpPr>
                <a:spLocks/>
              </p:cNvSpPr>
              <p:nvPr/>
            </p:nvSpPr>
            <p:spPr bwMode="auto">
              <a:xfrm>
                <a:off x="1400" y="3863"/>
                <a:ext cx="5" cy="7"/>
              </a:xfrm>
              <a:custGeom>
                <a:avLst/>
                <a:gdLst>
                  <a:gd name="T0" fmla="*/ 3 w 5"/>
                  <a:gd name="T1" fmla="*/ 0 h 7"/>
                  <a:gd name="T2" fmla="*/ 0 w 5"/>
                  <a:gd name="T3" fmla="*/ 2 h 7"/>
                  <a:gd name="T4" fmla="*/ 5 w 5"/>
                  <a:gd name="T5" fmla="*/ 7 h 7"/>
                  <a:gd name="T6" fmla="*/ 3 w 5"/>
                  <a:gd name="T7" fmla="*/ 0 h 7"/>
                </a:gdLst>
                <a:ahLst/>
                <a:cxnLst>
                  <a:cxn ang="0">
                    <a:pos x="T0" y="T1"/>
                  </a:cxn>
                  <a:cxn ang="0">
                    <a:pos x="T2" y="T3"/>
                  </a:cxn>
                  <a:cxn ang="0">
                    <a:pos x="T4" y="T5"/>
                  </a:cxn>
                  <a:cxn ang="0">
                    <a:pos x="T6" y="T7"/>
                  </a:cxn>
                </a:cxnLst>
                <a:rect l="0" t="0" r="r" b="b"/>
                <a:pathLst>
                  <a:path w="5" h="7">
                    <a:moveTo>
                      <a:pt x="3" y="0"/>
                    </a:moveTo>
                    <a:lnTo>
                      <a:pt x="0" y="2"/>
                    </a:lnTo>
                    <a:lnTo>
                      <a:pt x="5" y="7"/>
                    </a:lnTo>
                    <a:lnTo>
                      <a:pt x="3"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 name="Freeform 1089"/>
              <p:cNvSpPr>
                <a:spLocks/>
              </p:cNvSpPr>
              <p:nvPr/>
            </p:nvSpPr>
            <p:spPr bwMode="auto">
              <a:xfrm>
                <a:off x="1417" y="3833"/>
                <a:ext cx="5" cy="5"/>
              </a:xfrm>
              <a:custGeom>
                <a:avLst/>
                <a:gdLst>
                  <a:gd name="T0" fmla="*/ 0 w 5"/>
                  <a:gd name="T1" fmla="*/ 0 h 5"/>
                  <a:gd name="T2" fmla="*/ 0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0"/>
                    </a:lnTo>
                    <a:lnTo>
                      <a:pt x="5"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Freeform 1090"/>
              <p:cNvSpPr>
                <a:spLocks/>
              </p:cNvSpPr>
              <p:nvPr/>
            </p:nvSpPr>
            <p:spPr bwMode="auto">
              <a:xfrm>
                <a:off x="1417" y="3833"/>
                <a:ext cx="5" cy="5"/>
              </a:xfrm>
              <a:custGeom>
                <a:avLst/>
                <a:gdLst>
                  <a:gd name="T0" fmla="*/ 0 w 5"/>
                  <a:gd name="T1" fmla="*/ 0 h 5"/>
                  <a:gd name="T2" fmla="*/ 0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0"/>
                    </a:lnTo>
                    <a:lnTo>
                      <a:pt x="5" y="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3" name="Freeform 1091"/>
              <p:cNvSpPr>
                <a:spLocks/>
              </p:cNvSpPr>
              <p:nvPr/>
            </p:nvSpPr>
            <p:spPr bwMode="auto">
              <a:xfrm>
                <a:off x="1422" y="3889"/>
                <a:ext cx="21" cy="51"/>
              </a:xfrm>
              <a:custGeom>
                <a:avLst/>
                <a:gdLst>
                  <a:gd name="T0" fmla="*/ 15 w 21"/>
                  <a:gd name="T1" fmla="*/ 51 h 51"/>
                  <a:gd name="T2" fmla="*/ 15 w 21"/>
                  <a:gd name="T3" fmla="*/ 47 h 51"/>
                  <a:gd name="T4" fmla="*/ 10 w 21"/>
                  <a:gd name="T5" fmla="*/ 42 h 51"/>
                  <a:gd name="T6" fmla="*/ 15 w 21"/>
                  <a:gd name="T7" fmla="*/ 38 h 51"/>
                  <a:gd name="T8" fmla="*/ 17 w 21"/>
                  <a:gd name="T9" fmla="*/ 42 h 51"/>
                  <a:gd name="T10" fmla="*/ 19 w 21"/>
                  <a:gd name="T11" fmla="*/ 38 h 51"/>
                  <a:gd name="T12" fmla="*/ 17 w 21"/>
                  <a:gd name="T13" fmla="*/ 32 h 51"/>
                  <a:gd name="T14" fmla="*/ 19 w 21"/>
                  <a:gd name="T15" fmla="*/ 28 h 51"/>
                  <a:gd name="T16" fmla="*/ 19 w 21"/>
                  <a:gd name="T17" fmla="*/ 17 h 51"/>
                  <a:gd name="T18" fmla="*/ 21 w 21"/>
                  <a:gd name="T19" fmla="*/ 13 h 51"/>
                  <a:gd name="T20" fmla="*/ 21 w 21"/>
                  <a:gd name="T21" fmla="*/ 8 h 51"/>
                  <a:gd name="T22" fmla="*/ 15 w 21"/>
                  <a:gd name="T23" fmla="*/ 4 h 51"/>
                  <a:gd name="T24" fmla="*/ 17 w 21"/>
                  <a:gd name="T25" fmla="*/ 11 h 51"/>
                  <a:gd name="T26" fmla="*/ 15 w 21"/>
                  <a:gd name="T27" fmla="*/ 15 h 51"/>
                  <a:gd name="T28" fmla="*/ 15 w 21"/>
                  <a:gd name="T29" fmla="*/ 8 h 51"/>
                  <a:gd name="T30" fmla="*/ 13 w 21"/>
                  <a:gd name="T31" fmla="*/ 4 h 51"/>
                  <a:gd name="T32" fmla="*/ 8 w 21"/>
                  <a:gd name="T33" fmla="*/ 0 h 51"/>
                  <a:gd name="T34" fmla="*/ 4 w 21"/>
                  <a:gd name="T35" fmla="*/ 0 h 51"/>
                  <a:gd name="T36" fmla="*/ 8 w 21"/>
                  <a:gd name="T37" fmla="*/ 2 h 51"/>
                  <a:gd name="T38" fmla="*/ 2 w 21"/>
                  <a:gd name="T39" fmla="*/ 2 h 51"/>
                  <a:gd name="T40" fmla="*/ 4 w 21"/>
                  <a:gd name="T41" fmla="*/ 6 h 51"/>
                  <a:gd name="T42" fmla="*/ 0 w 21"/>
                  <a:gd name="T43" fmla="*/ 11 h 51"/>
                  <a:gd name="T44" fmla="*/ 4 w 21"/>
                  <a:gd name="T45" fmla="*/ 15 h 51"/>
                  <a:gd name="T46" fmla="*/ 8 w 21"/>
                  <a:gd name="T47" fmla="*/ 15 h 51"/>
                  <a:gd name="T48" fmla="*/ 6 w 21"/>
                  <a:gd name="T49" fmla="*/ 19 h 51"/>
                  <a:gd name="T50" fmla="*/ 15 w 21"/>
                  <a:gd name="T51" fmla="*/ 28 h 51"/>
                  <a:gd name="T52" fmla="*/ 8 w 21"/>
                  <a:gd name="T53" fmla="*/ 30 h 51"/>
                  <a:gd name="T54" fmla="*/ 8 w 21"/>
                  <a:gd name="T55" fmla="*/ 34 h 51"/>
                  <a:gd name="T56" fmla="*/ 10 w 21"/>
                  <a:gd name="T57" fmla="*/ 45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5" y="47"/>
                    </a:lnTo>
                    <a:lnTo>
                      <a:pt x="10" y="42"/>
                    </a:lnTo>
                    <a:lnTo>
                      <a:pt x="15" y="38"/>
                    </a:lnTo>
                    <a:lnTo>
                      <a:pt x="17" y="42"/>
                    </a:lnTo>
                    <a:lnTo>
                      <a:pt x="19" y="38"/>
                    </a:lnTo>
                    <a:lnTo>
                      <a:pt x="17" y="32"/>
                    </a:lnTo>
                    <a:lnTo>
                      <a:pt x="19" y="28"/>
                    </a:lnTo>
                    <a:lnTo>
                      <a:pt x="19" y="17"/>
                    </a:lnTo>
                    <a:lnTo>
                      <a:pt x="21" y="13"/>
                    </a:lnTo>
                    <a:lnTo>
                      <a:pt x="21" y="8"/>
                    </a:lnTo>
                    <a:lnTo>
                      <a:pt x="15" y="4"/>
                    </a:lnTo>
                    <a:lnTo>
                      <a:pt x="17" y="11"/>
                    </a:lnTo>
                    <a:lnTo>
                      <a:pt x="15" y="15"/>
                    </a:lnTo>
                    <a:lnTo>
                      <a:pt x="15" y="8"/>
                    </a:lnTo>
                    <a:lnTo>
                      <a:pt x="13" y="4"/>
                    </a:lnTo>
                    <a:lnTo>
                      <a:pt x="8" y="0"/>
                    </a:lnTo>
                    <a:lnTo>
                      <a:pt x="4" y="0"/>
                    </a:lnTo>
                    <a:lnTo>
                      <a:pt x="8" y="2"/>
                    </a:lnTo>
                    <a:lnTo>
                      <a:pt x="2" y="2"/>
                    </a:lnTo>
                    <a:lnTo>
                      <a:pt x="4" y="6"/>
                    </a:lnTo>
                    <a:lnTo>
                      <a:pt x="0" y="11"/>
                    </a:lnTo>
                    <a:lnTo>
                      <a:pt x="4" y="15"/>
                    </a:lnTo>
                    <a:lnTo>
                      <a:pt x="8" y="15"/>
                    </a:lnTo>
                    <a:lnTo>
                      <a:pt x="6" y="19"/>
                    </a:lnTo>
                    <a:lnTo>
                      <a:pt x="15" y="28"/>
                    </a:lnTo>
                    <a:lnTo>
                      <a:pt x="8" y="30"/>
                    </a:lnTo>
                    <a:lnTo>
                      <a:pt x="8" y="34"/>
                    </a:lnTo>
                    <a:lnTo>
                      <a:pt x="10" y="45"/>
                    </a:lnTo>
                    <a:lnTo>
                      <a:pt x="1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Freeform 1092"/>
              <p:cNvSpPr>
                <a:spLocks/>
              </p:cNvSpPr>
              <p:nvPr/>
            </p:nvSpPr>
            <p:spPr bwMode="auto">
              <a:xfrm>
                <a:off x="1422" y="3889"/>
                <a:ext cx="21" cy="51"/>
              </a:xfrm>
              <a:custGeom>
                <a:avLst/>
                <a:gdLst>
                  <a:gd name="T0" fmla="*/ 15 w 21"/>
                  <a:gd name="T1" fmla="*/ 51 h 51"/>
                  <a:gd name="T2" fmla="*/ 15 w 21"/>
                  <a:gd name="T3" fmla="*/ 47 h 51"/>
                  <a:gd name="T4" fmla="*/ 10 w 21"/>
                  <a:gd name="T5" fmla="*/ 42 h 51"/>
                  <a:gd name="T6" fmla="*/ 15 w 21"/>
                  <a:gd name="T7" fmla="*/ 38 h 51"/>
                  <a:gd name="T8" fmla="*/ 17 w 21"/>
                  <a:gd name="T9" fmla="*/ 42 h 51"/>
                  <a:gd name="T10" fmla="*/ 19 w 21"/>
                  <a:gd name="T11" fmla="*/ 38 h 51"/>
                  <a:gd name="T12" fmla="*/ 17 w 21"/>
                  <a:gd name="T13" fmla="*/ 32 h 51"/>
                  <a:gd name="T14" fmla="*/ 19 w 21"/>
                  <a:gd name="T15" fmla="*/ 28 h 51"/>
                  <a:gd name="T16" fmla="*/ 19 w 21"/>
                  <a:gd name="T17" fmla="*/ 17 h 51"/>
                  <a:gd name="T18" fmla="*/ 21 w 21"/>
                  <a:gd name="T19" fmla="*/ 13 h 51"/>
                  <a:gd name="T20" fmla="*/ 21 w 21"/>
                  <a:gd name="T21" fmla="*/ 8 h 51"/>
                  <a:gd name="T22" fmla="*/ 15 w 21"/>
                  <a:gd name="T23" fmla="*/ 4 h 51"/>
                  <a:gd name="T24" fmla="*/ 17 w 21"/>
                  <a:gd name="T25" fmla="*/ 11 h 51"/>
                  <a:gd name="T26" fmla="*/ 15 w 21"/>
                  <a:gd name="T27" fmla="*/ 15 h 51"/>
                  <a:gd name="T28" fmla="*/ 15 w 21"/>
                  <a:gd name="T29" fmla="*/ 8 h 51"/>
                  <a:gd name="T30" fmla="*/ 13 w 21"/>
                  <a:gd name="T31" fmla="*/ 4 h 51"/>
                  <a:gd name="T32" fmla="*/ 8 w 21"/>
                  <a:gd name="T33" fmla="*/ 0 h 51"/>
                  <a:gd name="T34" fmla="*/ 4 w 21"/>
                  <a:gd name="T35" fmla="*/ 0 h 51"/>
                  <a:gd name="T36" fmla="*/ 8 w 21"/>
                  <a:gd name="T37" fmla="*/ 2 h 51"/>
                  <a:gd name="T38" fmla="*/ 2 w 21"/>
                  <a:gd name="T39" fmla="*/ 2 h 51"/>
                  <a:gd name="T40" fmla="*/ 4 w 21"/>
                  <a:gd name="T41" fmla="*/ 6 h 51"/>
                  <a:gd name="T42" fmla="*/ 0 w 21"/>
                  <a:gd name="T43" fmla="*/ 11 h 51"/>
                  <a:gd name="T44" fmla="*/ 4 w 21"/>
                  <a:gd name="T45" fmla="*/ 15 h 51"/>
                  <a:gd name="T46" fmla="*/ 8 w 21"/>
                  <a:gd name="T47" fmla="*/ 15 h 51"/>
                  <a:gd name="T48" fmla="*/ 6 w 21"/>
                  <a:gd name="T49" fmla="*/ 19 h 51"/>
                  <a:gd name="T50" fmla="*/ 15 w 21"/>
                  <a:gd name="T51" fmla="*/ 28 h 51"/>
                  <a:gd name="T52" fmla="*/ 8 w 21"/>
                  <a:gd name="T53" fmla="*/ 30 h 51"/>
                  <a:gd name="T54" fmla="*/ 8 w 21"/>
                  <a:gd name="T55" fmla="*/ 34 h 51"/>
                  <a:gd name="T56" fmla="*/ 10 w 21"/>
                  <a:gd name="T57" fmla="*/ 45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5" y="47"/>
                    </a:lnTo>
                    <a:lnTo>
                      <a:pt x="10" y="42"/>
                    </a:lnTo>
                    <a:lnTo>
                      <a:pt x="15" y="38"/>
                    </a:lnTo>
                    <a:lnTo>
                      <a:pt x="17" y="42"/>
                    </a:lnTo>
                    <a:lnTo>
                      <a:pt x="19" y="38"/>
                    </a:lnTo>
                    <a:lnTo>
                      <a:pt x="17" y="32"/>
                    </a:lnTo>
                    <a:lnTo>
                      <a:pt x="19" y="28"/>
                    </a:lnTo>
                    <a:lnTo>
                      <a:pt x="19" y="17"/>
                    </a:lnTo>
                    <a:lnTo>
                      <a:pt x="21" y="13"/>
                    </a:lnTo>
                    <a:lnTo>
                      <a:pt x="21" y="8"/>
                    </a:lnTo>
                    <a:lnTo>
                      <a:pt x="15" y="4"/>
                    </a:lnTo>
                    <a:lnTo>
                      <a:pt x="17" y="11"/>
                    </a:lnTo>
                    <a:lnTo>
                      <a:pt x="15" y="15"/>
                    </a:lnTo>
                    <a:lnTo>
                      <a:pt x="15" y="8"/>
                    </a:lnTo>
                    <a:lnTo>
                      <a:pt x="13" y="4"/>
                    </a:lnTo>
                    <a:lnTo>
                      <a:pt x="8" y="0"/>
                    </a:lnTo>
                    <a:lnTo>
                      <a:pt x="4" y="0"/>
                    </a:lnTo>
                    <a:lnTo>
                      <a:pt x="8" y="2"/>
                    </a:lnTo>
                    <a:lnTo>
                      <a:pt x="2" y="2"/>
                    </a:lnTo>
                    <a:lnTo>
                      <a:pt x="4" y="6"/>
                    </a:lnTo>
                    <a:lnTo>
                      <a:pt x="0" y="11"/>
                    </a:lnTo>
                    <a:lnTo>
                      <a:pt x="4" y="15"/>
                    </a:lnTo>
                    <a:lnTo>
                      <a:pt x="8" y="15"/>
                    </a:lnTo>
                    <a:lnTo>
                      <a:pt x="6" y="19"/>
                    </a:lnTo>
                    <a:lnTo>
                      <a:pt x="15" y="28"/>
                    </a:lnTo>
                    <a:lnTo>
                      <a:pt x="8" y="30"/>
                    </a:lnTo>
                    <a:lnTo>
                      <a:pt x="8" y="34"/>
                    </a:lnTo>
                    <a:lnTo>
                      <a:pt x="10" y="45"/>
                    </a:lnTo>
                    <a:lnTo>
                      <a:pt x="15" y="5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5" name="Freeform 1093"/>
              <p:cNvSpPr>
                <a:spLocks/>
              </p:cNvSpPr>
              <p:nvPr/>
            </p:nvSpPr>
            <p:spPr bwMode="auto">
              <a:xfrm>
                <a:off x="1430" y="3878"/>
                <a:ext cx="39" cy="34"/>
              </a:xfrm>
              <a:custGeom>
                <a:avLst/>
                <a:gdLst>
                  <a:gd name="T0" fmla="*/ 22 w 39"/>
                  <a:gd name="T1" fmla="*/ 34 h 34"/>
                  <a:gd name="T2" fmla="*/ 24 w 39"/>
                  <a:gd name="T3" fmla="*/ 32 h 34"/>
                  <a:gd name="T4" fmla="*/ 30 w 39"/>
                  <a:gd name="T5" fmla="*/ 30 h 34"/>
                  <a:gd name="T6" fmla="*/ 34 w 39"/>
                  <a:gd name="T7" fmla="*/ 28 h 34"/>
                  <a:gd name="T8" fmla="*/ 28 w 39"/>
                  <a:gd name="T9" fmla="*/ 15 h 34"/>
                  <a:gd name="T10" fmla="*/ 24 w 39"/>
                  <a:gd name="T11" fmla="*/ 13 h 34"/>
                  <a:gd name="T12" fmla="*/ 28 w 39"/>
                  <a:gd name="T13" fmla="*/ 15 h 34"/>
                  <a:gd name="T14" fmla="*/ 32 w 39"/>
                  <a:gd name="T15" fmla="*/ 19 h 34"/>
                  <a:gd name="T16" fmla="*/ 39 w 39"/>
                  <a:gd name="T17" fmla="*/ 22 h 34"/>
                  <a:gd name="T18" fmla="*/ 36 w 39"/>
                  <a:gd name="T19" fmla="*/ 17 h 34"/>
                  <a:gd name="T20" fmla="*/ 34 w 39"/>
                  <a:gd name="T21" fmla="*/ 11 h 34"/>
                  <a:gd name="T22" fmla="*/ 36 w 39"/>
                  <a:gd name="T23" fmla="*/ 7 h 34"/>
                  <a:gd name="T24" fmla="*/ 32 w 39"/>
                  <a:gd name="T25" fmla="*/ 2 h 34"/>
                  <a:gd name="T26" fmla="*/ 28 w 39"/>
                  <a:gd name="T27" fmla="*/ 0 h 34"/>
                  <a:gd name="T28" fmla="*/ 26 w 39"/>
                  <a:gd name="T29" fmla="*/ 4 h 34"/>
                  <a:gd name="T30" fmla="*/ 22 w 39"/>
                  <a:gd name="T31" fmla="*/ 2 h 34"/>
                  <a:gd name="T32" fmla="*/ 17 w 39"/>
                  <a:gd name="T33" fmla="*/ 0 h 34"/>
                  <a:gd name="T34" fmla="*/ 7 w 39"/>
                  <a:gd name="T35" fmla="*/ 0 h 34"/>
                  <a:gd name="T36" fmla="*/ 0 w 39"/>
                  <a:gd name="T37" fmla="*/ 2 h 34"/>
                  <a:gd name="T38" fmla="*/ 5 w 39"/>
                  <a:gd name="T39" fmla="*/ 7 h 34"/>
                  <a:gd name="T40" fmla="*/ 9 w 39"/>
                  <a:gd name="T41" fmla="*/ 9 h 34"/>
                  <a:gd name="T42" fmla="*/ 11 w 39"/>
                  <a:gd name="T43" fmla="*/ 15 h 34"/>
                  <a:gd name="T44" fmla="*/ 17 w 39"/>
                  <a:gd name="T45" fmla="*/ 26 h 34"/>
                  <a:gd name="T46" fmla="*/ 17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24" y="32"/>
                    </a:lnTo>
                    <a:lnTo>
                      <a:pt x="30" y="30"/>
                    </a:lnTo>
                    <a:lnTo>
                      <a:pt x="34" y="28"/>
                    </a:lnTo>
                    <a:lnTo>
                      <a:pt x="28" y="15"/>
                    </a:lnTo>
                    <a:lnTo>
                      <a:pt x="24" y="13"/>
                    </a:lnTo>
                    <a:lnTo>
                      <a:pt x="28" y="15"/>
                    </a:lnTo>
                    <a:lnTo>
                      <a:pt x="32" y="19"/>
                    </a:lnTo>
                    <a:lnTo>
                      <a:pt x="39" y="22"/>
                    </a:lnTo>
                    <a:lnTo>
                      <a:pt x="36" y="17"/>
                    </a:lnTo>
                    <a:lnTo>
                      <a:pt x="34" y="11"/>
                    </a:lnTo>
                    <a:lnTo>
                      <a:pt x="36" y="7"/>
                    </a:lnTo>
                    <a:lnTo>
                      <a:pt x="32" y="2"/>
                    </a:lnTo>
                    <a:lnTo>
                      <a:pt x="28" y="0"/>
                    </a:lnTo>
                    <a:lnTo>
                      <a:pt x="26" y="4"/>
                    </a:lnTo>
                    <a:lnTo>
                      <a:pt x="22" y="2"/>
                    </a:lnTo>
                    <a:lnTo>
                      <a:pt x="17" y="0"/>
                    </a:lnTo>
                    <a:lnTo>
                      <a:pt x="7" y="0"/>
                    </a:lnTo>
                    <a:lnTo>
                      <a:pt x="0" y="2"/>
                    </a:lnTo>
                    <a:lnTo>
                      <a:pt x="5" y="7"/>
                    </a:lnTo>
                    <a:lnTo>
                      <a:pt x="9" y="9"/>
                    </a:lnTo>
                    <a:lnTo>
                      <a:pt x="11" y="15"/>
                    </a:lnTo>
                    <a:lnTo>
                      <a:pt x="17" y="26"/>
                    </a:lnTo>
                    <a:lnTo>
                      <a:pt x="17" y="32"/>
                    </a:lnTo>
                    <a:lnTo>
                      <a:pt x="2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6" name="Freeform 1094"/>
              <p:cNvSpPr>
                <a:spLocks/>
              </p:cNvSpPr>
              <p:nvPr/>
            </p:nvSpPr>
            <p:spPr bwMode="auto">
              <a:xfrm>
                <a:off x="1430" y="3878"/>
                <a:ext cx="39" cy="34"/>
              </a:xfrm>
              <a:custGeom>
                <a:avLst/>
                <a:gdLst>
                  <a:gd name="T0" fmla="*/ 22 w 39"/>
                  <a:gd name="T1" fmla="*/ 34 h 34"/>
                  <a:gd name="T2" fmla="*/ 24 w 39"/>
                  <a:gd name="T3" fmla="*/ 32 h 34"/>
                  <a:gd name="T4" fmla="*/ 30 w 39"/>
                  <a:gd name="T5" fmla="*/ 30 h 34"/>
                  <a:gd name="T6" fmla="*/ 34 w 39"/>
                  <a:gd name="T7" fmla="*/ 28 h 34"/>
                  <a:gd name="T8" fmla="*/ 28 w 39"/>
                  <a:gd name="T9" fmla="*/ 15 h 34"/>
                  <a:gd name="T10" fmla="*/ 24 w 39"/>
                  <a:gd name="T11" fmla="*/ 13 h 34"/>
                  <a:gd name="T12" fmla="*/ 28 w 39"/>
                  <a:gd name="T13" fmla="*/ 15 h 34"/>
                  <a:gd name="T14" fmla="*/ 32 w 39"/>
                  <a:gd name="T15" fmla="*/ 19 h 34"/>
                  <a:gd name="T16" fmla="*/ 39 w 39"/>
                  <a:gd name="T17" fmla="*/ 22 h 34"/>
                  <a:gd name="T18" fmla="*/ 36 w 39"/>
                  <a:gd name="T19" fmla="*/ 17 h 34"/>
                  <a:gd name="T20" fmla="*/ 34 w 39"/>
                  <a:gd name="T21" fmla="*/ 11 h 34"/>
                  <a:gd name="T22" fmla="*/ 36 w 39"/>
                  <a:gd name="T23" fmla="*/ 7 h 34"/>
                  <a:gd name="T24" fmla="*/ 32 w 39"/>
                  <a:gd name="T25" fmla="*/ 2 h 34"/>
                  <a:gd name="T26" fmla="*/ 28 w 39"/>
                  <a:gd name="T27" fmla="*/ 0 h 34"/>
                  <a:gd name="T28" fmla="*/ 26 w 39"/>
                  <a:gd name="T29" fmla="*/ 4 h 34"/>
                  <a:gd name="T30" fmla="*/ 22 w 39"/>
                  <a:gd name="T31" fmla="*/ 2 h 34"/>
                  <a:gd name="T32" fmla="*/ 17 w 39"/>
                  <a:gd name="T33" fmla="*/ 0 h 34"/>
                  <a:gd name="T34" fmla="*/ 7 w 39"/>
                  <a:gd name="T35" fmla="*/ 0 h 34"/>
                  <a:gd name="T36" fmla="*/ 0 w 39"/>
                  <a:gd name="T37" fmla="*/ 2 h 34"/>
                  <a:gd name="T38" fmla="*/ 5 w 39"/>
                  <a:gd name="T39" fmla="*/ 7 h 34"/>
                  <a:gd name="T40" fmla="*/ 9 w 39"/>
                  <a:gd name="T41" fmla="*/ 9 h 34"/>
                  <a:gd name="T42" fmla="*/ 11 w 39"/>
                  <a:gd name="T43" fmla="*/ 15 h 34"/>
                  <a:gd name="T44" fmla="*/ 17 w 39"/>
                  <a:gd name="T45" fmla="*/ 26 h 34"/>
                  <a:gd name="T46" fmla="*/ 17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24" y="32"/>
                    </a:lnTo>
                    <a:lnTo>
                      <a:pt x="30" y="30"/>
                    </a:lnTo>
                    <a:lnTo>
                      <a:pt x="34" y="28"/>
                    </a:lnTo>
                    <a:lnTo>
                      <a:pt x="28" y="15"/>
                    </a:lnTo>
                    <a:lnTo>
                      <a:pt x="24" y="13"/>
                    </a:lnTo>
                    <a:lnTo>
                      <a:pt x="28" y="15"/>
                    </a:lnTo>
                    <a:lnTo>
                      <a:pt x="32" y="19"/>
                    </a:lnTo>
                    <a:lnTo>
                      <a:pt x="39" y="22"/>
                    </a:lnTo>
                    <a:lnTo>
                      <a:pt x="36" y="17"/>
                    </a:lnTo>
                    <a:lnTo>
                      <a:pt x="34" y="11"/>
                    </a:lnTo>
                    <a:lnTo>
                      <a:pt x="36" y="7"/>
                    </a:lnTo>
                    <a:lnTo>
                      <a:pt x="32" y="2"/>
                    </a:lnTo>
                    <a:lnTo>
                      <a:pt x="28" y="0"/>
                    </a:lnTo>
                    <a:lnTo>
                      <a:pt x="26" y="4"/>
                    </a:lnTo>
                    <a:lnTo>
                      <a:pt x="22" y="2"/>
                    </a:lnTo>
                    <a:lnTo>
                      <a:pt x="17" y="0"/>
                    </a:lnTo>
                    <a:lnTo>
                      <a:pt x="7" y="0"/>
                    </a:lnTo>
                    <a:lnTo>
                      <a:pt x="0" y="2"/>
                    </a:lnTo>
                    <a:lnTo>
                      <a:pt x="5" y="7"/>
                    </a:lnTo>
                    <a:lnTo>
                      <a:pt x="9" y="9"/>
                    </a:lnTo>
                    <a:lnTo>
                      <a:pt x="11" y="15"/>
                    </a:lnTo>
                    <a:lnTo>
                      <a:pt x="17" y="26"/>
                    </a:lnTo>
                    <a:lnTo>
                      <a:pt x="17" y="32"/>
                    </a:lnTo>
                    <a:lnTo>
                      <a:pt x="22" y="3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7" name="Freeform 1095"/>
              <p:cNvSpPr>
                <a:spLocks/>
              </p:cNvSpPr>
              <p:nvPr/>
            </p:nvSpPr>
            <p:spPr bwMode="auto">
              <a:xfrm>
                <a:off x="1430" y="3946"/>
                <a:ext cx="9" cy="5"/>
              </a:xfrm>
              <a:custGeom>
                <a:avLst/>
                <a:gdLst>
                  <a:gd name="T0" fmla="*/ 9 w 9"/>
                  <a:gd name="T1" fmla="*/ 0 h 5"/>
                  <a:gd name="T2" fmla="*/ 0 w 9"/>
                  <a:gd name="T3" fmla="*/ 0 h 5"/>
                  <a:gd name="T4" fmla="*/ 5 w 9"/>
                  <a:gd name="T5" fmla="*/ 5 h 5"/>
                  <a:gd name="T6" fmla="*/ 9 w 9"/>
                  <a:gd name="T7" fmla="*/ 0 h 5"/>
                </a:gdLst>
                <a:ahLst/>
                <a:cxnLst>
                  <a:cxn ang="0">
                    <a:pos x="T0" y="T1"/>
                  </a:cxn>
                  <a:cxn ang="0">
                    <a:pos x="T2" y="T3"/>
                  </a:cxn>
                  <a:cxn ang="0">
                    <a:pos x="T4" y="T5"/>
                  </a:cxn>
                  <a:cxn ang="0">
                    <a:pos x="T6" y="T7"/>
                  </a:cxn>
                </a:cxnLst>
                <a:rect l="0" t="0" r="r" b="b"/>
                <a:pathLst>
                  <a:path w="9" h="5">
                    <a:moveTo>
                      <a:pt x="9" y="0"/>
                    </a:moveTo>
                    <a:lnTo>
                      <a:pt x="0" y="0"/>
                    </a:lnTo>
                    <a:lnTo>
                      <a:pt x="5" y="5"/>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Freeform 1096"/>
              <p:cNvSpPr>
                <a:spLocks/>
              </p:cNvSpPr>
              <p:nvPr/>
            </p:nvSpPr>
            <p:spPr bwMode="auto">
              <a:xfrm>
                <a:off x="1430" y="3946"/>
                <a:ext cx="9" cy="5"/>
              </a:xfrm>
              <a:custGeom>
                <a:avLst/>
                <a:gdLst>
                  <a:gd name="T0" fmla="*/ 9 w 9"/>
                  <a:gd name="T1" fmla="*/ 0 h 5"/>
                  <a:gd name="T2" fmla="*/ 0 w 9"/>
                  <a:gd name="T3" fmla="*/ 0 h 5"/>
                  <a:gd name="T4" fmla="*/ 5 w 9"/>
                  <a:gd name="T5" fmla="*/ 5 h 5"/>
                  <a:gd name="T6" fmla="*/ 9 w 9"/>
                  <a:gd name="T7" fmla="*/ 0 h 5"/>
                </a:gdLst>
                <a:ahLst/>
                <a:cxnLst>
                  <a:cxn ang="0">
                    <a:pos x="T0" y="T1"/>
                  </a:cxn>
                  <a:cxn ang="0">
                    <a:pos x="T2" y="T3"/>
                  </a:cxn>
                  <a:cxn ang="0">
                    <a:pos x="T4" y="T5"/>
                  </a:cxn>
                  <a:cxn ang="0">
                    <a:pos x="T6" y="T7"/>
                  </a:cxn>
                </a:cxnLst>
                <a:rect l="0" t="0" r="r" b="b"/>
                <a:pathLst>
                  <a:path w="9" h="5">
                    <a:moveTo>
                      <a:pt x="9" y="0"/>
                    </a:moveTo>
                    <a:lnTo>
                      <a:pt x="0" y="0"/>
                    </a:lnTo>
                    <a:lnTo>
                      <a:pt x="5" y="5"/>
                    </a:lnTo>
                    <a:lnTo>
                      <a:pt x="9"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9" name="Freeform 1097"/>
              <p:cNvSpPr>
                <a:spLocks/>
              </p:cNvSpPr>
              <p:nvPr/>
            </p:nvSpPr>
            <p:spPr bwMode="auto">
              <a:xfrm>
                <a:off x="1449" y="3919"/>
                <a:ext cx="71" cy="85"/>
              </a:xfrm>
              <a:custGeom>
                <a:avLst/>
                <a:gdLst>
                  <a:gd name="T0" fmla="*/ 7 w 71"/>
                  <a:gd name="T1" fmla="*/ 12 h 85"/>
                  <a:gd name="T2" fmla="*/ 0 w 71"/>
                  <a:gd name="T3" fmla="*/ 21 h 85"/>
                  <a:gd name="T4" fmla="*/ 7 w 71"/>
                  <a:gd name="T5" fmla="*/ 21 h 85"/>
                  <a:gd name="T6" fmla="*/ 15 w 71"/>
                  <a:gd name="T7" fmla="*/ 15 h 85"/>
                  <a:gd name="T8" fmla="*/ 15 w 71"/>
                  <a:gd name="T9" fmla="*/ 15 h 85"/>
                  <a:gd name="T10" fmla="*/ 20 w 71"/>
                  <a:gd name="T11" fmla="*/ 25 h 85"/>
                  <a:gd name="T12" fmla="*/ 17 w 71"/>
                  <a:gd name="T13" fmla="*/ 34 h 85"/>
                  <a:gd name="T14" fmla="*/ 22 w 71"/>
                  <a:gd name="T15" fmla="*/ 42 h 85"/>
                  <a:gd name="T16" fmla="*/ 26 w 71"/>
                  <a:gd name="T17" fmla="*/ 42 h 85"/>
                  <a:gd name="T18" fmla="*/ 28 w 71"/>
                  <a:gd name="T19" fmla="*/ 53 h 85"/>
                  <a:gd name="T20" fmla="*/ 24 w 71"/>
                  <a:gd name="T21" fmla="*/ 57 h 85"/>
                  <a:gd name="T22" fmla="*/ 34 w 71"/>
                  <a:gd name="T23" fmla="*/ 57 h 85"/>
                  <a:gd name="T24" fmla="*/ 37 w 71"/>
                  <a:gd name="T25" fmla="*/ 57 h 85"/>
                  <a:gd name="T26" fmla="*/ 43 w 71"/>
                  <a:gd name="T27" fmla="*/ 57 h 85"/>
                  <a:gd name="T28" fmla="*/ 52 w 71"/>
                  <a:gd name="T29" fmla="*/ 68 h 85"/>
                  <a:gd name="T30" fmla="*/ 54 w 71"/>
                  <a:gd name="T31" fmla="*/ 72 h 85"/>
                  <a:gd name="T32" fmla="*/ 60 w 71"/>
                  <a:gd name="T33" fmla="*/ 85 h 85"/>
                  <a:gd name="T34" fmla="*/ 71 w 71"/>
                  <a:gd name="T35" fmla="*/ 81 h 85"/>
                  <a:gd name="T36" fmla="*/ 69 w 71"/>
                  <a:gd name="T37" fmla="*/ 66 h 85"/>
                  <a:gd name="T38" fmla="*/ 62 w 71"/>
                  <a:gd name="T39" fmla="*/ 64 h 85"/>
                  <a:gd name="T40" fmla="*/ 66 w 71"/>
                  <a:gd name="T41" fmla="*/ 55 h 85"/>
                  <a:gd name="T42" fmla="*/ 60 w 71"/>
                  <a:gd name="T43" fmla="*/ 51 h 85"/>
                  <a:gd name="T44" fmla="*/ 52 w 71"/>
                  <a:gd name="T45" fmla="*/ 47 h 85"/>
                  <a:gd name="T46" fmla="*/ 43 w 71"/>
                  <a:gd name="T47" fmla="*/ 44 h 85"/>
                  <a:gd name="T48" fmla="*/ 49 w 71"/>
                  <a:gd name="T49" fmla="*/ 40 h 85"/>
                  <a:gd name="T50" fmla="*/ 52 w 71"/>
                  <a:gd name="T51" fmla="*/ 36 h 85"/>
                  <a:gd name="T52" fmla="*/ 45 w 71"/>
                  <a:gd name="T53" fmla="*/ 27 h 85"/>
                  <a:gd name="T54" fmla="*/ 37 w 71"/>
                  <a:gd name="T55" fmla="*/ 19 h 85"/>
                  <a:gd name="T56" fmla="*/ 24 w 71"/>
                  <a:gd name="T57" fmla="*/ 12 h 85"/>
                  <a:gd name="T58" fmla="*/ 20 w 71"/>
                  <a:gd name="T59" fmla="*/ 6 h 85"/>
                  <a:gd name="T60" fmla="*/ 0 w 71"/>
                  <a:gd name="T61" fmla="*/ 0 h 85"/>
                  <a:gd name="T62" fmla="*/ 7 w 71"/>
                  <a:gd name="T63" fmla="*/ 8 h 85"/>
                  <a:gd name="T64" fmla="*/ 11 w 71"/>
                  <a:gd name="T65"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85">
                    <a:moveTo>
                      <a:pt x="11" y="10"/>
                    </a:moveTo>
                    <a:lnTo>
                      <a:pt x="7" y="12"/>
                    </a:lnTo>
                    <a:lnTo>
                      <a:pt x="3" y="15"/>
                    </a:lnTo>
                    <a:lnTo>
                      <a:pt x="0" y="21"/>
                    </a:lnTo>
                    <a:lnTo>
                      <a:pt x="0" y="25"/>
                    </a:lnTo>
                    <a:lnTo>
                      <a:pt x="7" y="21"/>
                    </a:lnTo>
                    <a:lnTo>
                      <a:pt x="9" y="17"/>
                    </a:lnTo>
                    <a:lnTo>
                      <a:pt x="15" y="15"/>
                    </a:lnTo>
                    <a:lnTo>
                      <a:pt x="13" y="12"/>
                    </a:lnTo>
                    <a:lnTo>
                      <a:pt x="15" y="15"/>
                    </a:lnTo>
                    <a:lnTo>
                      <a:pt x="17" y="19"/>
                    </a:lnTo>
                    <a:lnTo>
                      <a:pt x="20" y="25"/>
                    </a:lnTo>
                    <a:lnTo>
                      <a:pt x="20" y="30"/>
                    </a:lnTo>
                    <a:lnTo>
                      <a:pt x="17" y="34"/>
                    </a:lnTo>
                    <a:lnTo>
                      <a:pt x="15" y="40"/>
                    </a:lnTo>
                    <a:lnTo>
                      <a:pt x="22" y="42"/>
                    </a:lnTo>
                    <a:lnTo>
                      <a:pt x="26" y="38"/>
                    </a:lnTo>
                    <a:lnTo>
                      <a:pt x="26" y="42"/>
                    </a:lnTo>
                    <a:lnTo>
                      <a:pt x="34" y="53"/>
                    </a:lnTo>
                    <a:lnTo>
                      <a:pt x="28" y="53"/>
                    </a:lnTo>
                    <a:lnTo>
                      <a:pt x="24" y="53"/>
                    </a:lnTo>
                    <a:lnTo>
                      <a:pt x="24" y="57"/>
                    </a:lnTo>
                    <a:lnTo>
                      <a:pt x="30" y="57"/>
                    </a:lnTo>
                    <a:lnTo>
                      <a:pt x="34" y="57"/>
                    </a:lnTo>
                    <a:lnTo>
                      <a:pt x="30" y="61"/>
                    </a:lnTo>
                    <a:lnTo>
                      <a:pt x="37" y="57"/>
                    </a:lnTo>
                    <a:lnTo>
                      <a:pt x="41" y="61"/>
                    </a:lnTo>
                    <a:lnTo>
                      <a:pt x="43" y="57"/>
                    </a:lnTo>
                    <a:lnTo>
                      <a:pt x="45" y="64"/>
                    </a:lnTo>
                    <a:lnTo>
                      <a:pt x="52" y="68"/>
                    </a:lnTo>
                    <a:lnTo>
                      <a:pt x="47" y="72"/>
                    </a:lnTo>
                    <a:lnTo>
                      <a:pt x="54" y="72"/>
                    </a:lnTo>
                    <a:lnTo>
                      <a:pt x="62" y="78"/>
                    </a:lnTo>
                    <a:lnTo>
                      <a:pt x="60" y="85"/>
                    </a:lnTo>
                    <a:lnTo>
                      <a:pt x="64" y="85"/>
                    </a:lnTo>
                    <a:lnTo>
                      <a:pt x="71" y="81"/>
                    </a:lnTo>
                    <a:lnTo>
                      <a:pt x="71" y="76"/>
                    </a:lnTo>
                    <a:lnTo>
                      <a:pt x="69" y="66"/>
                    </a:lnTo>
                    <a:lnTo>
                      <a:pt x="64" y="70"/>
                    </a:lnTo>
                    <a:lnTo>
                      <a:pt x="62" y="64"/>
                    </a:lnTo>
                    <a:lnTo>
                      <a:pt x="64" y="59"/>
                    </a:lnTo>
                    <a:lnTo>
                      <a:pt x="66" y="55"/>
                    </a:lnTo>
                    <a:lnTo>
                      <a:pt x="60" y="55"/>
                    </a:lnTo>
                    <a:lnTo>
                      <a:pt x="60" y="51"/>
                    </a:lnTo>
                    <a:lnTo>
                      <a:pt x="56" y="47"/>
                    </a:lnTo>
                    <a:lnTo>
                      <a:pt x="52" y="47"/>
                    </a:lnTo>
                    <a:lnTo>
                      <a:pt x="49" y="40"/>
                    </a:lnTo>
                    <a:lnTo>
                      <a:pt x="43" y="44"/>
                    </a:lnTo>
                    <a:lnTo>
                      <a:pt x="45" y="40"/>
                    </a:lnTo>
                    <a:lnTo>
                      <a:pt x="49" y="40"/>
                    </a:lnTo>
                    <a:lnTo>
                      <a:pt x="54" y="40"/>
                    </a:lnTo>
                    <a:lnTo>
                      <a:pt x="52" y="36"/>
                    </a:lnTo>
                    <a:lnTo>
                      <a:pt x="45" y="34"/>
                    </a:lnTo>
                    <a:lnTo>
                      <a:pt x="45" y="27"/>
                    </a:lnTo>
                    <a:lnTo>
                      <a:pt x="41" y="23"/>
                    </a:lnTo>
                    <a:lnTo>
                      <a:pt x="37" y="19"/>
                    </a:lnTo>
                    <a:lnTo>
                      <a:pt x="32" y="15"/>
                    </a:lnTo>
                    <a:lnTo>
                      <a:pt x="24" y="12"/>
                    </a:lnTo>
                    <a:lnTo>
                      <a:pt x="17" y="10"/>
                    </a:lnTo>
                    <a:lnTo>
                      <a:pt x="20" y="6"/>
                    </a:lnTo>
                    <a:lnTo>
                      <a:pt x="17" y="0"/>
                    </a:lnTo>
                    <a:lnTo>
                      <a:pt x="0" y="0"/>
                    </a:lnTo>
                    <a:lnTo>
                      <a:pt x="3" y="4"/>
                    </a:lnTo>
                    <a:lnTo>
                      <a:pt x="7" y="8"/>
                    </a:lnTo>
                    <a:lnTo>
                      <a:pt x="11" y="8"/>
                    </a:lnTo>
                    <a:lnTo>
                      <a:pt x="1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Freeform 1098"/>
              <p:cNvSpPr>
                <a:spLocks/>
              </p:cNvSpPr>
              <p:nvPr/>
            </p:nvSpPr>
            <p:spPr bwMode="auto">
              <a:xfrm>
                <a:off x="1449" y="3919"/>
                <a:ext cx="71" cy="85"/>
              </a:xfrm>
              <a:custGeom>
                <a:avLst/>
                <a:gdLst>
                  <a:gd name="T0" fmla="*/ 7 w 71"/>
                  <a:gd name="T1" fmla="*/ 12 h 85"/>
                  <a:gd name="T2" fmla="*/ 0 w 71"/>
                  <a:gd name="T3" fmla="*/ 21 h 85"/>
                  <a:gd name="T4" fmla="*/ 7 w 71"/>
                  <a:gd name="T5" fmla="*/ 21 h 85"/>
                  <a:gd name="T6" fmla="*/ 15 w 71"/>
                  <a:gd name="T7" fmla="*/ 15 h 85"/>
                  <a:gd name="T8" fmla="*/ 15 w 71"/>
                  <a:gd name="T9" fmla="*/ 15 h 85"/>
                  <a:gd name="T10" fmla="*/ 20 w 71"/>
                  <a:gd name="T11" fmla="*/ 25 h 85"/>
                  <a:gd name="T12" fmla="*/ 17 w 71"/>
                  <a:gd name="T13" fmla="*/ 34 h 85"/>
                  <a:gd name="T14" fmla="*/ 22 w 71"/>
                  <a:gd name="T15" fmla="*/ 42 h 85"/>
                  <a:gd name="T16" fmla="*/ 26 w 71"/>
                  <a:gd name="T17" fmla="*/ 42 h 85"/>
                  <a:gd name="T18" fmla="*/ 28 w 71"/>
                  <a:gd name="T19" fmla="*/ 53 h 85"/>
                  <a:gd name="T20" fmla="*/ 24 w 71"/>
                  <a:gd name="T21" fmla="*/ 57 h 85"/>
                  <a:gd name="T22" fmla="*/ 34 w 71"/>
                  <a:gd name="T23" fmla="*/ 57 h 85"/>
                  <a:gd name="T24" fmla="*/ 37 w 71"/>
                  <a:gd name="T25" fmla="*/ 57 h 85"/>
                  <a:gd name="T26" fmla="*/ 43 w 71"/>
                  <a:gd name="T27" fmla="*/ 57 h 85"/>
                  <a:gd name="T28" fmla="*/ 52 w 71"/>
                  <a:gd name="T29" fmla="*/ 68 h 85"/>
                  <a:gd name="T30" fmla="*/ 54 w 71"/>
                  <a:gd name="T31" fmla="*/ 72 h 85"/>
                  <a:gd name="T32" fmla="*/ 60 w 71"/>
                  <a:gd name="T33" fmla="*/ 85 h 85"/>
                  <a:gd name="T34" fmla="*/ 71 w 71"/>
                  <a:gd name="T35" fmla="*/ 81 h 85"/>
                  <a:gd name="T36" fmla="*/ 69 w 71"/>
                  <a:gd name="T37" fmla="*/ 66 h 85"/>
                  <a:gd name="T38" fmla="*/ 62 w 71"/>
                  <a:gd name="T39" fmla="*/ 64 h 85"/>
                  <a:gd name="T40" fmla="*/ 66 w 71"/>
                  <a:gd name="T41" fmla="*/ 55 h 85"/>
                  <a:gd name="T42" fmla="*/ 60 w 71"/>
                  <a:gd name="T43" fmla="*/ 51 h 85"/>
                  <a:gd name="T44" fmla="*/ 52 w 71"/>
                  <a:gd name="T45" fmla="*/ 47 h 85"/>
                  <a:gd name="T46" fmla="*/ 43 w 71"/>
                  <a:gd name="T47" fmla="*/ 44 h 85"/>
                  <a:gd name="T48" fmla="*/ 49 w 71"/>
                  <a:gd name="T49" fmla="*/ 40 h 85"/>
                  <a:gd name="T50" fmla="*/ 52 w 71"/>
                  <a:gd name="T51" fmla="*/ 36 h 85"/>
                  <a:gd name="T52" fmla="*/ 45 w 71"/>
                  <a:gd name="T53" fmla="*/ 27 h 85"/>
                  <a:gd name="T54" fmla="*/ 37 w 71"/>
                  <a:gd name="T55" fmla="*/ 19 h 85"/>
                  <a:gd name="T56" fmla="*/ 24 w 71"/>
                  <a:gd name="T57" fmla="*/ 12 h 85"/>
                  <a:gd name="T58" fmla="*/ 20 w 71"/>
                  <a:gd name="T59" fmla="*/ 6 h 85"/>
                  <a:gd name="T60" fmla="*/ 0 w 71"/>
                  <a:gd name="T61" fmla="*/ 0 h 85"/>
                  <a:gd name="T62" fmla="*/ 7 w 71"/>
                  <a:gd name="T63" fmla="*/ 8 h 85"/>
                  <a:gd name="T64" fmla="*/ 11 w 71"/>
                  <a:gd name="T65"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85">
                    <a:moveTo>
                      <a:pt x="11" y="10"/>
                    </a:moveTo>
                    <a:lnTo>
                      <a:pt x="7" y="12"/>
                    </a:lnTo>
                    <a:lnTo>
                      <a:pt x="3" y="15"/>
                    </a:lnTo>
                    <a:lnTo>
                      <a:pt x="0" y="21"/>
                    </a:lnTo>
                    <a:lnTo>
                      <a:pt x="0" y="25"/>
                    </a:lnTo>
                    <a:lnTo>
                      <a:pt x="7" y="21"/>
                    </a:lnTo>
                    <a:lnTo>
                      <a:pt x="9" y="17"/>
                    </a:lnTo>
                    <a:lnTo>
                      <a:pt x="15" y="15"/>
                    </a:lnTo>
                    <a:lnTo>
                      <a:pt x="13" y="12"/>
                    </a:lnTo>
                    <a:lnTo>
                      <a:pt x="15" y="15"/>
                    </a:lnTo>
                    <a:lnTo>
                      <a:pt x="17" y="19"/>
                    </a:lnTo>
                    <a:lnTo>
                      <a:pt x="20" y="25"/>
                    </a:lnTo>
                    <a:lnTo>
                      <a:pt x="20" y="30"/>
                    </a:lnTo>
                    <a:lnTo>
                      <a:pt x="17" y="34"/>
                    </a:lnTo>
                    <a:lnTo>
                      <a:pt x="15" y="40"/>
                    </a:lnTo>
                    <a:lnTo>
                      <a:pt x="22" y="42"/>
                    </a:lnTo>
                    <a:lnTo>
                      <a:pt x="26" y="38"/>
                    </a:lnTo>
                    <a:lnTo>
                      <a:pt x="26" y="42"/>
                    </a:lnTo>
                    <a:lnTo>
                      <a:pt x="34" y="53"/>
                    </a:lnTo>
                    <a:lnTo>
                      <a:pt x="28" y="53"/>
                    </a:lnTo>
                    <a:lnTo>
                      <a:pt x="24" y="53"/>
                    </a:lnTo>
                    <a:lnTo>
                      <a:pt x="24" y="57"/>
                    </a:lnTo>
                    <a:lnTo>
                      <a:pt x="30" y="57"/>
                    </a:lnTo>
                    <a:lnTo>
                      <a:pt x="34" y="57"/>
                    </a:lnTo>
                    <a:lnTo>
                      <a:pt x="30" y="61"/>
                    </a:lnTo>
                    <a:lnTo>
                      <a:pt x="37" y="57"/>
                    </a:lnTo>
                    <a:lnTo>
                      <a:pt x="41" y="61"/>
                    </a:lnTo>
                    <a:lnTo>
                      <a:pt x="43" y="57"/>
                    </a:lnTo>
                    <a:lnTo>
                      <a:pt x="45" y="64"/>
                    </a:lnTo>
                    <a:lnTo>
                      <a:pt x="52" y="68"/>
                    </a:lnTo>
                    <a:lnTo>
                      <a:pt x="47" y="72"/>
                    </a:lnTo>
                    <a:lnTo>
                      <a:pt x="54" y="72"/>
                    </a:lnTo>
                    <a:lnTo>
                      <a:pt x="62" y="78"/>
                    </a:lnTo>
                    <a:lnTo>
                      <a:pt x="60" y="85"/>
                    </a:lnTo>
                    <a:lnTo>
                      <a:pt x="64" y="85"/>
                    </a:lnTo>
                    <a:lnTo>
                      <a:pt x="71" y="81"/>
                    </a:lnTo>
                    <a:lnTo>
                      <a:pt x="71" y="76"/>
                    </a:lnTo>
                    <a:lnTo>
                      <a:pt x="69" y="66"/>
                    </a:lnTo>
                    <a:lnTo>
                      <a:pt x="64" y="70"/>
                    </a:lnTo>
                    <a:lnTo>
                      <a:pt x="62" y="64"/>
                    </a:lnTo>
                    <a:lnTo>
                      <a:pt x="64" y="59"/>
                    </a:lnTo>
                    <a:lnTo>
                      <a:pt x="66" y="55"/>
                    </a:lnTo>
                    <a:lnTo>
                      <a:pt x="60" y="55"/>
                    </a:lnTo>
                    <a:lnTo>
                      <a:pt x="60" y="51"/>
                    </a:lnTo>
                    <a:lnTo>
                      <a:pt x="56" y="47"/>
                    </a:lnTo>
                    <a:lnTo>
                      <a:pt x="52" y="47"/>
                    </a:lnTo>
                    <a:lnTo>
                      <a:pt x="49" y="40"/>
                    </a:lnTo>
                    <a:lnTo>
                      <a:pt x="43" y="44"/>
                    </a:lnTo>
                    <a:lnTo>
                      <a:pt x="45" y="40"/>
                    </a:lnTo>
                    <a:lnTo>
                      <a:pt x="49" y="40"/>
                    </a:lnTo>
                    <a:lnTo>
                      <a:pt x="54" y="40"/>
                    </a:lnTo>
                    <a:lnTo>
                      <a:pt x="52" y="36"/>
                    </a:lnTo>
                    <a:lnTo>
                      <a:pt x="45" y="34"/>
                    </a:lnTo>
                    <a:lnTo>
                      <a:pt x="45" y="27"/>
                    </a:lnTo>
                    <a:lnTo>
                      <a:pt x="41" y="23"/>
                    </a:lnTo>
                    <a:lnTo>
                      <a:pt x="37" y="19"/>
                    </a:lnTo>
                    <a:lnTo>
                      <a:pt x="32" y="15"/>
                    </a:lnTo>
                    <a:lnTo>
                      <a:pt x="24" y="12"/>
                    </a:lnTo>
                    <a:lnTo>
                      <a:pt x="17" y="10"/>
                    </a:lnTo>
                    <a:lnTo>
                      <a:pt x="20" y="6"/>
                    </a:lnTo>
                    <a:lnTo>
                      <a:pt x="17" y="0"/>
                    </a:lnTo>
                    <a:lnTo>
                      <a:pt x="0" y="0"/>
                    </a:lnTo>
                    <a:lnTo>
                      <a:pt x="3" y="4"/>
                    </a:lnTo>
                    <a:lnTo>
                      <a:pt x="7" y="8"/>
                    </a:lnTo>
                    <a:lnTo>
                      <a:pt x="11" y="8"/>
                    </a:lnTo>
                    <a:lnTo>
                      <a:pt x="11" y="1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1" name="Freeform 1099"/>
              <p:cNvSpPr>
                <a:spLocks/>
              </p:cNvSpPr>
              <p:nvPr/>
            </p:nvSpPr>
            <p:spPr bwMode="auto">
              <a:xfrm>
                <a:off x="1445"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Freeform 1100"/>
              <p:cNvSpPr>
                <a:spLocks/>
              </p:cNvSpPr>
              <p:nvPr/>
            </p:nvSpPr>
            <p:spPr bwMode="auto">
              <a:xfrm>
                <a:off x="1445"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3" name="Freeform 1101"/>
              <p:cNvSpPr>
                <a:spLocks/>
              </p:cNvSpPr>
              <p:nvPr/>
            </p:nvSpPr>
            <p:spPr bwMode="auto">
              <a:xfrm>
                <a:off x="1466" y="3889"/>
                <a:ext cx="13" cy="17"/>
              </a:xfrm>
              <a:custGeom>
                <a:avLst/>
                <a:gdLst>
                  <a:gd name="T0" fmla="*/ 5 w 13"/>
                  <a:gd name="T1" fmla="*/ 0 h 17"/>
                  <a:gd name="T2" fmla="*/ 0 w 13"/>
                  <a:gd name="T3" fmla="*/ 2 h 17"/>
                  <a:gd name="T4" fmla="*/ 3 w 13"/>
                  <a:gd name="T5" fmla="*/ 6 h 17"/>
                  <a:gd name="T6" fmla="*/ 3 w 13"/>
                  <a:gd name="T7" fmla="*/ 13 h 17"/>
                  <a:gd name="T8" fmla="*/ 7 w 13"/>
                  <a:gd name="T9" fmla="*/ 17 h 17"/>
                  <a:gd name="T10" fmla="*/ 13 w 13"/>
                  <a:gd name="T11" fmla="*/ 13 h 17"/>
                  <a:gd name="T12" fmla="*/ 13 w 13"/>
                  <a:gd name="T13" fmla="*/ 8 h 17"/>
                  <a:gd name="T14" fmla="*/ 5 w 13"/>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7">
                    <a:moveTo>
                      <a:pt x="5" y="0"/>
                    </a:moveTo>
                    <a:lnTo>
                      <a:pt x="0" y="2"/>
                    </a:lnTo>
                    <a:lnTo>
                      <a:pt x="3" y="6"/>
                    </a:lnTo>
                    <a:lnTo>
                      <a:pt x="3" y="13"/>
                    </a:lnTo>
                    <a:lnTo>
                      <a:pt x="7" y="17"/>
                    </a:lnTo>
                    <a:lnTo>
                      <a:pt x="13" y="13"/>
                    </a:lnTo>
                    <a:lnTo>
                      <a:pt x="13" y="8"/>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Freeform 1102"/>
              <p:cNvSpPr>
                <a:spLocks/>
              </p:cNvSpPr>
              <p:nvPr/>
            </p:nvSpPr>
            <p:spPr bwMode="auto">
              <a:xfrm>
                <a:off x="1466" y="3889"/>
                <a:ext cx="13" cy="17"/>
              </a:xfrm>
              <a:custGeom>
                <a:avLst/>
                <a:gdLst>
                  <a:gd name="T0" fmla="*/ 5 w 13"/>
                  <a:gd name="T1" fmla="*/ 0 h 17"/>
                  <a:gd name="T2" fmla="*/ 0 w 13"/>
                  <a:gd name="T3" fmla="*/ 2 h 17"/>
                  <a:gd name="T4" fmla="*/ 3 w 13"/>
                  <a:gd name="T5" fmla="*/ 6 h 17"/>
                  <a:gd name="T6" fmla="*/ 3 w 13"/>
                  <a:gd name="T7" fmla="*/ 13 h 17"/>
                  <a:gd name="T8" fmla="*/ 7 w 13"/>
                  <a:gd name="T9" fmla="*/ 17 h 17"/>
                  <a:gd name="T10" fmla="*/ 13 w 13"/>
                  <a:gd name="T11" fmla="*/ 13 h 17"/>
                  <a:gd name="T12" fmla="*/ 13 w 13"/>
                  <a:gd name="T13" fmla="*/ 8 h 17"/>
                  <a:gd name="T14" fmla="*/ 5 w 13"/>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7">
                    <a:moveTo>
                      <a:pt x="5" y="0"/>
                    </a:moveTo>
                    <a:lnTo>
                      <a:pt x="0" y="2"/>
                    </a:lnTo>
                    <a:lnTo>
                      <a:pt x="3" y="6"/>
                    </a:lnTo>
                    <a:lnTo>
                      <a:pt x="3" y="13"/>
                    </a:lnTo>
                    <a:lnTo>
                      <a:pt x="7" y="17"/>
                    </a:lnTo>
                    <a:lnTo>
                      <a:pt x="13" y="13"/>
                    </a:lnTo>
                    <a:lnTo>
                      <a:pt x="13" y="8"/>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5" name="Freeform 1103"/>
              <p:cNvSpPr>
                <a:spLocks/>
              </p:cNvSpPr>
              <p:nvPr/>
            </p:nvSpPr>
            <p:spPr bwMode="auto">
              <a:xfrm>
                <a:off x="1456" y="3949"/>
                <a:ext cx="10" cy="6"/>
              </a:xfrm>
              <a:custGeom>
                <a:avLst/>
                <a:gdLst>
                  <a:gd name="T0" fmla="*/ 10 w 10"/>
                  <a:gd name="T1" fmla="*/ 0 h 6"/>
                  <a:gd name="T2" fmla="*/ 6 w 10"/>
                  <a:gd name="T3" fmla="*/ 2 h 6"/>
                  <a:gd name="T4" fmla="*/ 0 w 10"/>
                  <a:gd name="T5" fmla="*/ 0 h 6"/>
                  <a:gd name="T6" fmla="*/ 0 w 10"/>
                  <a:gd name="T7" fmla="*/ 4 h 6"/>
                  <a:gd name="T8" fmla="*/ 4 w 10"/>
                  <a:gd name="T9" fmla="*/ 6 h 6"/>
                  <a:gd name="T10" fmla="*/ 4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6" y="2"/>
                    </a:lnTo>
                    <a:lnTo>
                      <a:pt x="0" y="0"/>
                    </a:lnTo>
                    <a:lnTo>
                      <a:pt x="0" y="4"/>
                    </a:lnTo>
                    <a:lnTo>
                      <a:pt x="4" y="6"/>
                    </a:lnTo>
                    <a:lnTo>
                      <a:pt x="4" y="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Freeform 1104"/>
              <p:cNvSpPr>
                <a:spLocks/>
              </p:cNvSpPr>
              <p:nvPr/>
            </p:nvSpPr>
            <p:spPr bwMode="auto">
              <a:xfrm>
                <a:off x="1456" y="3949"/>
                <a:ext cx="10" cy="6"/>
              </a:xfrm>
              <a:custGeom>
                <a:avLst/>
                <a:gdLst>
                  <a:gd name="T0" fmla="*/ 10 w 10"/>
                  <a:gd name="T1" fmla="*/ 0 h 6"/>
                  <a:gd name="T2" fmla="*/ 6 w 10"/>
                  <a:gd name="T3" fmla="*/ 2 h 6"/>
                  <a:gd name="T4" fmla="*/ 0 w 10"/>
                  <a:gd name="T5" fmla="*/ 0 h 6"/>
                  <a:gd name="T6" fmla="*/ 0 w 10"/>
                  <a:gd name="T7" fmla="*/ 4 h 6"/>
                  <a:gd name="T8" fmla="*/ 4 w 10"/>
                  <a:gd name="T9" fmla="*/ 6 h 6"/>
                  <a:gd name="T10" fmla="*/ 4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6" y="2"/>
                    </a:lnTo>
                    <a:lnTo>
                      <a:pt x="0" y="0"/>
                    </a:lnTo>
                    <a:lnTo>
                      <a:pt x="0" y="4"/>
                    </a:lnTo>
                    <a:lnTo>
                      <a:pt x="4" y="6"/>
                    </a:lnTo>
                    <a:lnTo>
                      <a:pt x="4" y="2"/>
                    </a:lnTo>
                    <a:lnTo>
                      <a:pt x="1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7" name="Freeform 1105"/>
              <p:cNvSpPr>
                <a:spLocks/>
              </p:cNvSpPr>
              <p:nvPr/>
            </p:nvSpPr>
            <p:spPr bwMode="auto">
              <a:xfrm>
                <a:off x="1454" y="3966"/>
                <a:ext cx="6" cy="4"/>
              </a:xfrm>
              <a:custGeom>
                <a:avLst/>
                <a:gdLst>
                  <a:gd name="T0" fmla="*/ 4 w 6"/>
                  <a:gd name="T1" fmla="*/ 4 h 4"/>
                  <a:gd name="T2" fmla="*/ 6 w 6"/>
                  <a:gd name="T3" fmla="*/ 0 h 4"/>
                  <a:gd name="T4" fmla="*/ 0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6" y="0"/>
                    </a:lnTo>
                    <a:lnTo>
                      <a:pt x="0" y="0"/>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Freeform 1106"/>
              <p:cNvSpPr>
                <a:spLocks/>
              </p:cNvSpPr>
              <p:nvPr/>
            </p:nvSpPr>
            <p:spPr bwMode="auto">
              <a:xfrm>
                <a:off x="1454" y="3966"/>
                <a:ext cx="6" cy="4"/>
              </a:xfrm>
              <a:custGeom>
                <a:avLst/>
                <a:gdLst>
                  <a:gd name="T0" fmla="*/ 4 w 6"/>
                  <a:gd name="T1" fmla="*/ 4 h 4"/>
                  <a:gd name="T2" fmla="*/ 6 w 6"/>
                  <a:gd name="T3" fmla="*/ 0 h 4"/>
                  <a:gd name="T4" fmla="*/ 0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6" y="0"/>
                    </a:lnTo>
                    <a:lnTo>
                      <a:pt x="0" y="0"/>
                    </a:lnTo>
                    <a:lnTo>
                      <a:pt x="4"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 name="Freeform 1107"/>
              <p:cNvSpPr>
                <a:spLocks/>
              </p:cNvSpPr>
              <p:nvPr/>
            </p:nvSpPr>
            <p:spPr bwMode="auto">
              <a:xfrm>
                <a:off x="1469" y="3908"/>
                <a:ext cx="12" cy="13"/>
              </a:xfrm>
              <a:custGeom>
                <a:avLst/>
                <a:gdLst>
                  <a:gd name="T0" fmla="*/ 8 w 12"/>
                  <a:gd name="T1" fmla="*/ 0 h 13"/>
                  <a:gd name="T2" fmla="*/ 0 w 12"/>
                  <a:gd name="T3" fmla="*/ 4 h 13"/>
                  <a:gd name="T4" fmla="*/ 2 w 12"/>
                  <a:gd name="T5" fmla="*/ 9 h 13"/>
                  <a:gd name="T6" fmla="*/ 6 w 12"/>
                  <a:gd name="T7" fmla="*/ 13 h 13"/>
                  <a:gd name="T8" fmla="*/ 10 w 12"/>
                  <a:gd name="T9" fmla="*/ 11 h 13"/>
                  <a:gd name="T10" fmla="*/ 12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0" y="4"/>
                    </a:lnTo>
                    <a:lnTo>
                      <a:pt x="2" y="9"/>
                    </a:lnTo>
                    <a:lnTo>
                      <a:pt x="6" y="13"/>
                    </a:lnTo>
                    <a:lnTo>
                      <a:pt x="10" y="11"/>
                    </a:lnTo>
                    <a:lnTo>
                      <a:pt x="12" y="4"/>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Freeform 1108"/>
              <p:cNvSpPr>
                <a:spLocks/>
              </p:cNvSpPr>
              <p:nvPr/>
            </p:nvSpPr>
            <p:spPr bwMode="auto">
              <a:xfrm>
                <a:off x="1469" y="3908"/>
                <a:ext cx="12" cy="13"/>
              </a:xfrm>
              <a:custGeom>
                <a:avLst/>
                <a:gdLst>
                  <a:gd name="T0" fmla="*/ 8 w 12"/>
                  <a:gd name="T1" fmla="*/ 0 h 13"/>
                  <a:gd name="T2" fmla="*/ 0 w 12"/>
                  <a:gd name="T3" fmla="*/ 4 h 13"/>
                  <a:gd name="T4" fmla="*/ 2 w 12"/>
                  <a:gd name="T5" fmla="*/ 9 h 13"/>
                  <a:gd name="T6" fmla="*/ 6 w 12"/>
                  <a:gd name="T7" fmla="*/ 13 h 13"/>
                  <a:gd name="T8" fmla="*/ 10 w 12"/>
                  <a:gd name="T9" fmla="*/ 11 h 13"/>
                  <a:gd name="T10" fmla="*/ 12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0" y="4"/>
                    </a:lnTo>
                    <a:lnTo>
                      <a:pt x="2" y="9"/>
                    </a:lnTo>
                    <a:lnTo>
                      <a:pt x="6" y="13"/>
                    </a:lnTo>
                    <a:lnTo>
                      <a:pt x="10" y="11"/>
                    </a:lnTo>
                    <a:lnTo>
                      <a:pt x="12" y="4"/>
                    </a:lnTo>
                    <a:lnTo>
                      <a:pt x="8"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1" name="Freeform 1109"/>
              <p:cNvSpPr>
                <a:spLocks/>
              </p:cNvSpPr>
              <p:nvPr/>
            </p:nvSpPr>
            <p:spPr bwMode="auto">
              <a:xfrm>
                <a:off x="1464"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Freeform 1110"/>
              <p:cNvSpPr>
                <a:spLocks/>
              </p:cNvSpPr>
              <p:nvPr/>
            </p:nvSpPr>
            <p:spPr bwMode="auto">
              <a:xfrm>
                <a:off x="1464"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 name="Freeform 1111"/>
              <p:cNvSpPr>
                <a:spLocks/>
              </p:cNvSpPr>
              <p:nvPr/>
            </p:nvSpPr>
            <p:spPr bwMode="auto">
              <a:xfrm>
                <a:off x="1462" y="3966"/>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4" name="Freeform 1112"/>
              <p:cNvSpPr>
                <a:spLocks/>
              </p:cNvSpPr>
              <p:nvPr/>
            </p:nvSpPr>
            <p:spPr bwMode="auto">
              <a:xfrm>
                <a:off x="1462" y="3966"/>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5" name="Freeform 1113"/>
              <p:cNvSpPr>
                <a:spLocks/>
              </p:cNvSpPr>
              <p:nvPr/>
            </p:nvSpPr>
            <p:spPr bwMode="auto">
              <a:xfrm>
                <a:off x="1460" y="3972"/>
                <a:ext cx="4" cy="8"/>
              </a:xfrm>
              <a:custGeom>
                <a:avLst/>
                <a:gdLst>
                  <a:gd name="T0" fmla="*/ 4 w 4"/>
                  <a:gd name="T1" fmla="*/ 0 h 8"/>
                  <a:gd name="T2" fmla="*/ 2 w 4"/>
                  <a:gd name="T3" fmla="*/ 0 h 8"/>
                  <a:gd name="T4" fmla="*/ 0 w 4"/>
                  <a:gd name="T5" fmla="*/ 4 h 8"/>
                  <a:gd name="T6" fmla="*/ 2 w 4"/>
                  <a:gd name="T7" fmla="*/ 8 h 8"/>
                  <a:gd name="T8" fmla="*/ 0 w 4"/>
                  <a:gd name="T9" fmla="*/ 4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2" y="0"/>
                    </a:lnTo>
                    <a:lnTo>
                      <a:pt x="0" y="4"/>
                    </a:lnTo>
                    <a:lnTo>
                      <a:pt x="2" y="8"/>
                    </a:lnTo>
                    <a:lnTo>
                      <a:pt x="0"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6" name="Freeform 1114"/>
              <p:cNvSpPr>
                <a:spLocks/>
              </p:cNvSpPr>
              <p:nvPr/>
            </p:nvSpPr>
            <p:spPr bwMode="auto">
              <a:xfrm>
                <a:off x="1460" y="3972"/>
                <a:ext cx="4" cy="8"/>
              </a:xfrm>
              <a:custGeom>
                <a:avLst/>
                <a:gdLst>
                  <a:gd name="T0" fmla="*/ 4 w 4"/>
                  <a:gd name="T1" fmla="*/ 0 h 8"/>
                  <a:gd name="T2" fmla="*/ 2 w 4"/>
                  <a:gd name="T3" fmla="*/ 0 h 8"/>
                  <a:gd name="T4" fmla="*/ 0 w 4"/>
                  <a:gd name="T5" fmla="*/ 4 h 8"/>
                  <a:gd name="T6" fmla="*/ 2 w 4"/>
                  <a:gd name="T7" fmla="*/ 8 h 8"/>
                  <a:gd name="T8" fmla="*/ 0 w 4"/>
                  <a:gd name="T9" fmla="*/ 4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2" y="0"/>
                    </a:lnTo>
                    <a:lnTo>
                      <a:pt x="0" y="4"/>
                    </a:lnTo>
                    <a:lnTo>
                      <a:pt x="2" y="8"/>
                    </a:lnTo>
                    <a:lnTo>
                      <a:pt x="0" y="4"/>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7" name="Freeform 1115"/>
              <p:cNvSpPr>
                <a:spLocks/>
              </p:cNvSpPr>
              <p:nvPr/>
            </p:nvSpPr>
            <p:spPr bwMode="auto">
              <a:xfrm>
                <a:off x="1464" y="3963"/>
                <a:ext cx="5" cy="5"/>
              </a:xfrm>
              <a:custGeom>
                <a:avLst/>
                <a:gdLst>
                  <a:gd name="T0" fmla="*/ 5 w 5"/>
                  <a:gd name="T1" fmla="*/ 0 h 5"/>
                  <a:gd name="T2" fmla="*/ 0 w 5"/>
                  <a:gd name="T3" fmla="*/ 0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0"/>
                    </a:lnTo>
                    <a:lnTo>
                      <a:pt x="5" y="5"/>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Freeform 1116"/>
              <p:cNvSpPr>
                <a:spLocks/>
              </p:cNvSpPr>
              <p:nvPr/>
            </p:nvSpPr>
            <p:spPr bwMode="auto">
              <a:xfrm>
                <a:off x="1464" y="3963"/>
                <a:ext cx="5" cy="5"/>
              </a:xfrm>
              <a:custGeom>
                <a:avLst/>
                <a:gdLst>
                  <a:gd name="T0" fmla="*/ 5 w 5"/>
                  <a:gd name="T1" fmla="*/ 0 h 5"/>
                  <a:gd name="T2" fmla="*/ 0 w 5"/>
                  <a:gd name="T3" fmla="*/ 0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0"/>
                    </a:lnTo>
                    <a:lnTo>
                      <a:pt x="5" y="5"/>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9" name="Freeform 1117"/>
              <p:cNvSpPr>
                <a:spLocks/>
              </p:cNvSpPr>
              <p:nvPr/>
            </p:nvSpPr>
            <p:spPr bwMode="auto">
              <a:xfrm>
                <a:off x="1466" y="3974"/>
                <a:ext cx="7" cy="9"/>
              </a:xfrm>
              <a:custGeom>
                <a:avLst/>
                <a:gdLst>
                  <a:gd name="T0" fmla="*/ 5 w 7"/>
                  <a:gd name="T1" fmla="*/ 0 h 9"/>
                  <a:gd name="T2" fmla="*/ 0 w 7"/>
                  <a:gd name="T3" fmla="*/ 4 h 9"/>
                  <a:gd name="T4" fmla="*/ 0 w 7"/>
                  <a:gd name="T5" fmla="*/ 9 h 9"/>
                  <a:gd name="T6" fmla="*/ 7 w 7"/>
                  <a:gd name="T7" fmla="*/ 6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0" y="4"/>
                    </a:lnTo>
                    <a:lnTo>
                      <a:pt x="0" y="9"/>
                    </a:lnTo>
                    <a:lnTo>
                      <a:pt x="7" y="6"/>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Freeform 1118"/>
              <p:cNvSpPr>
                <a:spLocks/>
              </p:cNvSpPr>
              <p:nvPr/>
            </p:nvSpPr>
            <p:spPr bwMode="auto">
              <a:xfrm>
                <a:off x="1466" y="3974"/>
                <a:ext cx="7" cy="9"/>
              </a:xfrm>
              <a:custGeom>
                <a:avLst/>
                <a:gdLst>
                  <a:gd name="T0" fmla="*/ 5 w 7"/>
                  <a:gd name="T1" fmla="*/ 0 h 9"/>
                  <a:gd name="T2" fmla="*/ 0 w 7"/>
                  <a:gd name="T3" fmla="*/ 4 h 9"/>
                  <a:gd name="T4" fmla="*/ 0 w 7"/>
                  <a:gd name="T5" fmla="*/ 9 h 9"/>
                  <a:gd name="T6" fmla="*/ 7 w 7"/>
                  <a:gd name="T7" fmla="*/ 6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0" y="4"/>
                    </a:lnTo>
                    <a:lnTo>
                      <a:pt x="0" y="9"/>
                    </a:lnTo>
                    <a:lnTo>
                      <a:pt x="7" y="6"/>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1" name="Freeform 1119"/>
              <p:cNvSpPr>
                <a:spLocks/>
              </p:cNvSpPr>
              <p:nvPr/>
            </p:nvSpPr>
            <p:spPr bwMode="auto">
              <a:xfrm>
                <a:off x="1481" y="3912"/>
                <a:ext cx="22" cy="24"/>
              </a:xfrm>
              <a:custGeom>
                <a:avLst/>
                <a:gdLst>
                  <a:gd name="T0" fmla="*/ 9 w 22"/>
                  <a:gd name="T1" fmla="*/ 0 h 24"/>
                  <a:gd name="T2" fmla="*/ 2 w 22"/>
                  <a:gd name="T3" fmla="*/ 0 h 24"/>
                  <a:gd name="T4" fmla="*/ 2 w 22"/>
                  <a:gd name="T5" fmla="*/ 7 h 24"/>
                  <a:gd name="T6" fmla="*/ 0 w 22"/>
                  <a:gd name="T7" fmla="*/ 11 h 24"/>
                  <a:gd name="T8" fmla="*/ 2 w 22"/>
                  <a:gd name="T9" fmla="*/ 15 h 24"/>
                  <a:gd name="T10" fmla="*/ 7 w 22"/>
                  <a:gd name="T11" fmla="*/ 17 h 24"/>
                  <a:gd name="T12" fmla="*/ 15 w 22"/>
                  <a:gd name="T13" fmla="*/ 24 h 24"/>
                  <a:gd name="T14" fmla="*/ 22 w 22"/>
                  <a:gd name="T15" fmla="*/ 22 h 24"/>
                  <a:gd name="T16" fmla="*/ 17 w 22"/>
                  <a:gd name="T17" fmla="*/ 15 h 24"/>
                  <a:gd name="T18" fmla="*/ 17 w 22"/>
                  <a:gd name="T19" fmla="*/ 11 h 24"/>
                  <a:gd name="T20" fmla="*/ 9 w 22"/>
                  <a:gd name="T21" fmla="*/ 5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2" y="0"/>
                    </a:lnTo>
                    <a:lnTo>
                      <a:pt x="2" y="7"/>
                    </a:lnTo>
                    <a:lnTo>
                      <a:pt x="0" y="11"/>
                    </a:lnTo>
                    <a:lnTo>
                      <a:pt x="2" y="15"/>
                    </a:lnTo>
                    <a:lnTo>
                      <a:pt x="7" y="17"/>
                    </a:lnTo>
                    <a:lnTo>
                      <a:pt x="15" y="24"/>
                    </a:lnTo>
                    <a:lnTo>
                      <a:pt x="22" y="22"/>
                    </a:lnTo>
                    <a:lnTo>
                      <a:pt x="17" y="15"/>
                    </a:lnTo>
                    <a:lnTo>
                      <a:pt x="17" y="11"/>
                    </a:lnTo>
                    <a:lnTo>
                      <a:pt x="9" y="5"/>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Freeform 1120"/>
              <p:cNvSpPr>
                <a:spLocks/>
              </p:cNvSpPr>
              <p:nvPr/>
            </p:nvSpPr>
            <p:spPr bwMode="auto">
              <a:xfrm>
                <a:off x="1481" y="3912"/>
                <a:ext cx="22" cy="24"/>
              </a:xfrm>
              <a:custGeom>
                <a:avLst/>
                <a:gdLst>
                  <a:gd name="T0" fmla="*/ 9 w 22"/>
                  <a:gd name="T1" fmla="*/ 0 h 24"/>
                  <a:gd name="T2" fmla="*/ 2 w 22"/>
                  <a:gd name="T3" fmla="*/ 0 h 24"/>
                  <a:gd name="T4" fmla="*/ 2 w 22"/>
                  <a:gd name="T5" fmla="*/ 7 h 24"/>
                  <a:gd name="T6" fmla="*/ 0 w 22"/>
                  <a:gd name="T7" fmla="*/ 11 h 24"/>
                  <a:gd name="T8" fmla="*/ 2 w 22"/>
                  <a:gd name="T9" fmla="*/ 15 h 24"/>
                  <a:gd name="T10" fmla="*/ 7 w 22"/>
                  <a:gd name="T11" fmla="*/ 17 h 24"/>
                  <a:gd name="T12" fmla="*/ 15 w 22"/>
                  <a:gd name="T13" fmla="*/ 24 h 24"/>
                  <a:gd name="T14" fmla="*/ 22 w 22"/>
                  <a:gd name="T15" fmla="*/ 22 h 24"/>
                  <a:gd name="T16" fmla="*/ 17 w 22"/>
                  <a:gd name="T17" fmla="*/ 15 h 24"/>
                  <a:gd name="T18" fmla="*/ 17 w 22"/>
                  <a:gd name="T19" fmla="*/ 11 h 24"/>
                  <a:gd name="T20" fmla="*/ 9 w 22"/>
                  <a:gd name="T21" fmla="*/ 5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2" y="0"/>
                    </a:lnTo>
                    <a:lnTo>
                      <a:pt x="2" y="7"/>
                    </a:lnTo>
                    <a:lnTo>
                      <a:pt x="0" y="11"/>
                    </a:lnTo>
                    <a:lnTo>
                      <a:pt x="2" y="15"/>
                    </a:lnTo>
                    <a:lnTo>
                      <a:pt x="7" y="17"/>
                    </a:lnTo>
                    <a:lnTo>
                      <a:pt x="15" y="24"/>
                    </a:lnTo>
                    <a:lnTo>
                      <a:pt x="22" y="22"/>
                    </a:lnTo>
                    <a:lnTo>
                      <a:pt x="17" y="15"/>
                    </a:lnTo>
                    <a:lnTo>
                      <a:pt x="17" y="11"/>
                    </a:lnTo>
                    <a:lnTo>
                      <a:pt x="9" y="5"/>
                    </a:lnTo>
                    <a:lnTo>
                      <a:pt x="9"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3" name="Freeform 1121"/>
              <p:cNvSpPr>
                <a:spLocks/>
              </p:cNvSpPr>
              <p:nvPr/>
            </p:nvSpPr>
            <p:spPr bwMode="auto">
              <a:xfrm>
                <a:off x="1490" y="3904"/>
                <a:ext cx="13" cy="19"/>
              </a:xfrm>
              <a:custGeom>
                <a:avLst/>
                <a:gdLst>
                  <a:gd name="T0" fmla="*/ 0 w 13"/>
                  <a:gd name="T1" fmla="*/ 0 h 19"/>
                  <a:gd name="T2" fmla="*/ 2 w 13"/>
                  <a:gd name="T3" fmla="*/ 15 h 19"/>
                  <a:gd name="T4" fmla="*/ 8 w 13"/>
                  <a:gd name="T5" fmla="*/ 15 h 19"/>
                  <a:gd name="T6" fmla="*/ 13 w 13"/>
                  <a:gd name="T7" fmla="*/ 19 h 19"/>
                  <a:gd name="T8" fmla="*/ 13 w 13"/>
                  <a:gd name="T9" fmla="*/ 15 h 19"/>
                  <a:gd name="T10" fmla="*/ 13 w 13"/>
                  <a:gd name="T11" fmla="*/ 8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2" y="15"/>
                    </a:lnTo>
                    <a:lnTo>
                      <a:pt x="8" y="15"/>
                    </a:lnTo>
                    <a:lnTo>
                      <a:pt x="13" y="19"/>
                    </a:lnTo>
                    <a:lnTo>
                      <a:pt x="13" y="15"/>
                    </a:lnTo>
                    <a:lnTo>
                      <a:pt x="13"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Freeform 1122"/>
              <p:cNvSpPr>
                <a:spLocks/>
              </p:cNvSpPr>
              <p:nvPr/>
            </p:nvSpPr>
            <p:spPr bwMode="auto">
              <a:xfrm>
                <a:off x="1490" y="3904"/>
                <a:ext cx="13" cy="19"/>
              </a:xfrm>
              <a:custGeom>
                <a:avLst/>
                <a:gdLst>
                  <a:gd name="T0" fmla="*/ 0 w 13"/>
                  <a:gd name="T1" fmla="*/ 0 h 19"/>
                  <a:gd name="T2" fmla="*/ 2 w 13"/>
                  <a:gd name="T3" fmla="*/ 15 h 19"/>
                  <a:gd name="T4" fmla="*/ 8 w 13"/>
                  <a:gd name="T5" fmla="*/ 15 h 19"/>
                  <a:gd name="T6" fmla="*/ 13 w 13"/>
                  <a:gd name="T7" fmla="*/ 19 h 19"/>
                  <a:gd name="T8" fmla="*/ 13 w 13"/>
                  <a:gd name="T9" fmla="*/ 15 h 19"/>
                  <a:gd name="T10" fmla="*/ 13 w 13"/>
                  <a:gd name="T11" fmla="*/ 8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2" y="15"/>
                    </a:lnTo>
                    <a:lnTo>
                      <a:pt x="8" y="15"/>
                    </a:lnTo>
                    <a:lnTo>
                      <a:pt x="13" y="19"/>
                    </a:lnTo>
                    <a:lnTo>
                      <a:pt x="13" y="15"/>
                    </a:lnTo>
                    <a:lnTo>
                      <a:pt x="13" y="8"/>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5" name="Freeform 1123"/>
              <p:cNvSpPr>
                <a:spLocks/>
              </p:cNvSpPr>
              <p:nvPr/>
            </p:nvSpPr>
            <p:spPr bwMode="auto">
              <a:xfrm>
                <a:off x="1475" y="3978"/>
                <a:ext cx="21" cy="30"/>
              </a:xfrm>
              <a:custGeom>
                <a:avLst/>
                <a:gdLst>
                  <a:gd name="T0" fmla="*/ 2 w 21"/>
                  <a:gd name="T1" fmla="*/ 0 h 30"/>
                  <a:gd name="T2" fmla="*/ 2 w 21"/>
                  <a:gd name="T3" fmla="*/ 0 h 30"/>
                  <a:gd name="T4" fmla="*/ 0 w 21"/>
                  <a:gd name="T5" fmla="*/ 11 h 30"/>
                  <a:gd name="T6" fmla="*/ 4 w 21"/>
                  <a:gd name="T7" fmla="*/ 17 h 30"/>
                  <a:gd name="T8" fmla="*/ 17 w 21"/>
                  <a:gd name="T9" fmla="*/ 30 h 30"/>
                  <a:gd name="T10" fmla="*/ 21 w 21"/>
                  <a:gd name="T11" fmla="*/ 30 h 30"/>
                  <a:gd name="T12" fmla="*/ 19 w 21"/>
                  <a:gd name="T13" fmla="*/ 24 h 30"/>
                  <a:gd name="T14" fmla="*/ 11 w 21"/>
                  <a:gd name="T15" fmla="*/ 15 h 30"/>
                  <a:gd name="T16" fmla="*/ 8 w 21"/>
                  <a:gd name="T17" fmla="*/ 11 h 30"/>
                  <a:gd name="T18" fmla="*/ 4 w 21"/>
                  <a:gd name="T19" fmla="*/ 7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2" y="0"/>
                    </a:lnTo>
                    <a:lnTo>
                      <a:pt x="0" y="11"/>
                    </a:lnTo>
                    <a:lnTo>
                      <a:pt x="4" y="17"/>
                    </a:lnTo>
                    <a:lnTo>
                      <a:pt x="17" y="30"/>
                    </a:lnTo>
                    <a:lnTo>
                      <a:pt x="21" y="30"/>
                    </a:lnTo>
                    <a:lnTo>
                      <a:pt x="19" y="24"/>
                    </a:lnTo>
                    <a:lnTo>
                      <a:pt x="11" y="15"/>
                    </a:lnTo>
                    <a:lnTo>
                      <a:pt x="8" y="11"/>
                    </a:lnTo>
                    <a:lnTo>
                      <a:pt x="4" y="7"/>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Freeform 1124"/>
              <p:cNvSpPr>
                <a:spLocks/>
              </p:cNvSpPr>
              <p:nvPr/>
            </p:nvSpPr>
            <p:spPr bwMode="auto">
              <a:xfrm>
                <a:off x="1475" y="3978"/>
                <a:ext cx="21" cy="30"/>
              </a:xfrm>
              <a:custGeom>
                <a:avLst/>
                <a:gdLst>
                  <a:gd name="T0" fmla="*/ 2 w 21"/>
                  <a:gd name="T1" fmla="*/ 0 h 30"/>
                  <a:gd name="T2" fmla="*/ 2 w 21"/>
                  <a:gd name="T3" fmla="*/ 0 h 30"/>
                  <a:gd name="T4" fmla="*/ 0 w 21"/>
                  <a:gd name="T5" fmla="*/ 11 h 30"/>
                  <a:gd name="T6" fmla="*/ 4 w 21"/>
                  <a:gd name="T7" fmla="*/ 17 h 30"/>
                  <a:gd name="T8" fmla="*/ 17 w 21"/>
                  <a:gd name="T9" fmla="*/ 30 h 30"/>
                  <a:gd name="T10" fmla="*/ 21 w 21"/>
                  <a:gd name="T11" fmla="*/ 30 h 30"/>
                  <a:gd name="T12" fmla="*/ 19 w 21"/>
                  <a:gd name="T13" fmla="*/ 24 h 30"/>
                  <a:gd name="T14" fmla="*/ 11 w 21"/>
                  <a:gd name="T15" fmla="*/ 15 h 30"/>
                  <a:gd name="T16" fmla="*/ 8 w 21"/>
                  <a:gd name="T17" fmla="*/ 11 h 30"/>
                  <a:gd name="T18" fmla="*/ 4 w 21"/>
                  <a:gd name="T19" fmla="*/ 7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2" y="0"/>
                    </a:lnTo>
                    <a:lnTo>
                      <a:pt x="0" y="11"/>
                    </a:lnTo>
                    <a:lnTo>
                      <a:pt x="4" y="17"/>
                    </a:lnTo>
                    <a:lnTo>
                      <a:pt x="17" y="30"/>
                    </a:lnTo>
                    <a:lnTo>
                      <a:pt x="21" y="30"/>
                    </a:lnTo>
                    <a:lnTo>
                      <a:pt x="19" y="24"/>
                    </a:lnTo>
                    <a:lnTo>
                      <a:pt x="11" y="15"/>
                    </a:lnTo>
                    <a:lnTo>
                      <a:pt x="8" y="11"/>
                    </a:lnTo>
                    <a:lnTo>
                      <a:pt x="4" y="7"/>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7" name="Freeform 1125"/>
              <p:cNvSpPr>
                <a:spLocks/>
              </p:cNvSpPr>
              <p:nvPr/>
            </p:nvSpPr>
            <p:spPr bwMode="auto">
              <a:xfrm>
                <a:off x="1488" y="3980"/>
                <a:ext cx="4" cy="9"/>
              </a:xfrm>
              <a:custGeom>
                <a:avLst/>
                <a:gdLst>
                  <a:gd name="T0" fmla="*/ 0 w 4"/>
                  <a:gd name="T1" fmla="*/ 0 h 9"/>
                  <a:gd name="T2" fmla="*/ 0 w 4"/>
                  <a:gd name="T3" fmla="*/ 5 h 9"/>
                  <a:gd name="T4" fmla="*/ 0 w 4"/>
                  <a:gd name="T5" fmla="*/ 9 h 9"/>
                  <a:gd name="T6" fmla="*/ 4 w 4"/>
                  <a:gd name="T7" fmla="*/ 9 h 9"/>
                  <a:gd name="T8" fmla="*/ 4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0" y="5"/>
                    </a:lnTo>
                    <a:lnTo>
                      <a:pt x="0" y="9"/>
                    </a:lnTo>
                    <a:lnTo>
                      <a:pt x="4" y="9"/>
                    </a:lnTo>
                    <a:lnTo>
                      <a:pt x="4"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Freeform 1126"/>
              <p:cNvSpPr>
                <a:spLocks/>
              </p:cNvSpPr>
              <p:nvPr/>
            </p:nvSpPr>
            <p:spPr bwMode="auto">
              <a:xfrm>
                <a:off x="1488" y="3980"/>
                <a:ext cx="4" cy="9"/>
              </a:xfrm>
              <a:custGeom>
                <a:avLst/>
                <a:gdLst>
                  <a:gd name="T0" fmla="*/ 0 w 4"/>
                  <a:gd name="T1" fmla="*/ 0 h 9"/>
                  <a:gd name="T2" fmla="*/ 0 w 4"/>
                  <a:gd name="T3" fmla="*/ 5 h 9"/>
                  <a:gd name="T4" fmla="*/ 0 w 4"/>
                  <a:gd name="T5" fmla="*/ 9 h 9"/>
                  <a:gd name="T6" fmla="*/ 4 w 4"/>
                  <a:gd name="T7" fmla="*/ 9 h 9"/>
                  <a:gd name="T8" fmla="*/ 4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0" y="5"/>
                    </a:lnTo>
                    <a:lnTo>
                      <a:pt x="0" y="9"/>
                    </a:lnTo>
                    <a:lnTo>
                      <a:pt x="4" y="9"/>
                    </a:lnTo>
                    <a:lnTo>
                      <a:pt x="4" y="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9" name="Freeform 1127"/>
              <p:cNvSpPr>
                <a:spLocks/>
              </p:cNvSpPr>
              <p:nvPr/>
            </p:nvSpPr>
            <p:spPr bwMode="auto">
              <a:xfrm>
                <a:off x="1494" y="3995"/>
                <a:ext cx="4" cy="7"/>
              </a:xfrm>
              <a:custGeom>
                <a:avLst/>
                <a:gdLst>
                  <a:gd name="T0" fmla="*/ 2 w 4"/>
                  <a:gd name="T1" fmla="*/ 0 h 7"/>
                  <a:gd name="T2" fmla="*/ 0 w 4"/>
                  <a:gd name="T3" fmla="*/ 0 h 7"/>
                  <a:gd name="T4" fmla="*/ 0 w 4"/>
                  <a:gd name="T5" fmla="*/ 5 h 7"/>
                  <a:gd name="T6" fmla="*/ 4 w 4"/>
                  <a:gd name="T7" fmla="*/ 7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0"/>
                    </a:lnTo>
                    <a:lnTo>
                      <a:pt x="0" y="5"/>
                    </a:lnTo>
                    <a:lnTo>
                      <a:pt x="4" y="7"/>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0" name="Freeform 1128"/>
              <p:cNvSpPr>
                <a:spLocks/>
              </p:cNvSpPr>
              <p:nvPr/>
            </p:nvSpPr>
            <p:spPr bwMode="auto">
              <a:xfrm>
                <a:off x="1494" y="3995"/>
                <a:ext cx="4" cy="7"/>
              </a:xfrm>
              <a:custGeom>
                <a:avLst/>
                <a:gdLst>
                  <a:gd name="T0" fmla="*/ 2 w 4"/>
                  <a:gd name="T1" fmla="*/ 0 h 7"/>
                  <a:gd name="T2" fmla="*/ 0 w 4"/>
                  <a:gd name="T3" fmla="*/ 0 h 7"/>
                  <a:gd name="T4" fmla="*/ 0 w 4"/>
                  <a:gd name="T5" fmla="*/ 5 h 7"/>
                  <a:gd name="T6" fmla="*/ 4 w 4"/>
                  <a:gd name="T7" fmla="*/ 7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0"/>
                    </a:lnTo>
                    <a:lnTo>
                      <a:pt x="0" y="5"/>
                    </a:lnTo>
                    <a:lnTo>
                      <a:pt x="4" y="7"/>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1" name="Freeform 1129"/>
              <p:cNvSpPr>
                <a:spLocks/>
              </p:cNvSpPr>
              <p:nvPr/>
            </p:nvSpPr>
            <p:spPr bwMode="auto">
              <a:xfrm>
                <a:off x="1518" y="3927"/>
                <a:ext cx="27" cy="43"/>
              </a:xfrm>
              <a:custGeom>
                <a:avLst/>
                <a:gdLst>
                  <a:gd name="T0" fmla="*/ 8 w 27"/>
                  <a:gd name="T1" fmla="*/ 39 h 43"/>
                  <a:gd name="T2" fmla="*/ 12 w 27"/>
                  <a:gd name="T3" fmla="*/ 34 h 43"/>
                  <a:gd name="T4" fmla="*/ 8 w 27"/>
                  <a:gd name="T5" fmla="*/ 28 h 43"/>
                  <a:gd name="T6" fmla="*/ 12 w 27"/>
                  <a:gd name="T7" fmla="*/ 32 h 43"/>
                  <a:gd name="T8" fmla="*/ 14 w 27"/>
                  <a:gd name="T9" fmla="*/ 28 h 43"/>
                  <a:gd name="T10" fmla="*/ 12 w 27"/>
                  <a:gd name="T11" fmla="*/ 24 h 43"/>
                  <a:gd name="T12" fmla="*/ 17 w 27"/>
                  <a:gd name="T13" fmla="*/ 28 h 43"/>
                  <a:gd name="T14" fmla="*/ 14 w 27"/>
                  <a:gd name="T15" fmla="*/ 34 h 43"/>
                  <a:gd name="T16" fmla="*/ 12 w 27"/>
                  <a:gd name="T17" fmla="*/ 39 h 43"/>
                  <a:gd name="T18" fmla="*/ 19 w 27"/>
                  <a:gd name="T19" fmla="*/ 39 h 43"/>
                  <a:gd name="T20" fmla="*/ 17 w 27"/>
                  <a:gd name="T21" fmla="*/ 34 h 43"/>
                  <a:gd name="T22" fmla="*/ 19 w 27"/>
                  <a:gd name="T23" fmla="*/ 41 h 43"/>
                  <a:gd name="T24" fmla="*/ 23 w 27"/>
                  <a:gd name="T25" fmla="*/ 43 h 43"/>
                  <a:gd name="T26" fmla="*/ 25 w 27"/>
                  <a:gd name="T27" fmla="*/ 39 h 43"/>
                  <a:gd name="T28" fmla="*/ 27 w 27"/>
                  <a:gd name="T29" fmla="*/ 28 h 43"/>
                  <a:gd name="T30" fmla="*/ 25 w 27"/>
                  <a:gd name="T31" fmla="*/ 22 h 43"/>
                  <a:gd name="T32" fmla="*/ 25 w 27"/>
                  <a:gd name="T33" fmla="*/ 17 h 43"/>
                  <a:gd name="T34" fmla="*/ 19 w 27"/>
                  <a:gd name="T35" fmla="*/ 4 h 43"/>
                  <a:gd name="T36" fmla="*/ 14 w 27"/>
                  <a:gd name="T37" fmla="*/ 0 h 43"/>
                  <a:gd name="T38" fmla="*/ 8 w 27"/>
                  <a:gd name="T39" fmla="*/ 0 h 43"/>
                  <a:gd name="T40" fmla="*/ 4 w 27"/>
                  <a:gd name="T41" fmla="*/ 4 h 43"/>
                  <a:gd name="T42" fmla="*/ 0 w 27"/>
                  <a:gd name="T43" fmla="*/ 9 h 43"/>
                  <a:gd name="T44" fmla="*/ 6 w 27"/>
                  <a:gd name="T45" fmla="*/ 11 h 43"/>
                  <a:gd name="T46" fmla="*/ 0 w 27"/>
                  <a:gd name="T47" fmla="*/ 15 h 43"/>
                  <a:gd name="T48" fmla="*/ 6 w 27"/>
                  <a:gd name="T49" fmla="*/ 15 h 43"/>
                  <a:gd name="T50" fmla="*/ 0 w 27"/>
                  <a:gd name="T51" fmla="*/ 19 h 43"/>
                  <a:gd name="T52" fmla="*/ 4 w 27"/>
                  <a:gd name="T53" fmla="*/ 24 h 43"/>
                  <a:gd name="T54" fmla="*/ 2 w 27"/>
                  <a:gd name="T55" fmla="*/ 28 h 43"/>
                  <a:gd name="T56" fmla="*/ 0 w 27"/>
                  <a:gd name="T57" fmla="*/ 34 h 43"/>
                  <a:gd name="T58" fmla="*/ 4 w 27"/>
                  <a:gd name="T59" fmla="*/ 36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12" y="34"/>
                    </a:lnTo>
                    <a:lnTo>
                      <a:pt x="8" y="28"/>
                    </a:lnTo>
                    <a:lnTo>
                      <a:pt x="12" y="32"/>
                    </a:lnTo>
                    <a:lnTo>
                      <a:pt x="14" y="28"/>
                    </a:lnTo>
                    <a:lnTo>
                      <a:pt x="12" y="24"/>
                    </a:lnTo>
                    <a:lnTo>
                      <a:pt x="17" y="28"/>
                    </a:lnTo>
                    <a:lnTo>
                      <a:pt x="14" y="34"/>
                    </a:lnTo>
                    <a:lnTo>
                      <a:pt x="12" y="39"/>
                    </a:lnTo>
                    <a:lnTo>
                      <a:pt x="19" y="39"/>
                    </a:lnTo>
                    <a:lnTo>
                      <a:pt x="17" y="34"/>
                    </a:lnTo>
                    <a:lnTo>
                      <a:pt x="19" y="41"/>
                    </a:lnTo>
                    <a:lnTo>
                      <a:pt x="23" y="43"/>
                    </a:lnTo>
                    <a:lnTo>
                      <a:pt x="25" y="39"/>
                    </a:lnTo>
                    <a:lnTo>
                      <a:pt x="27" y="28"/>
                    </a:lnTo>
                    <a:lnTo>
                      <a:pt x="25" y="22"/>
                    </a:lnTo>
                    <a:lnTo>
                      <a:pt x="25" y="17"/>
                    </a:lnTo>
                    <a:lnTo>
                      <a:pt x="19" y="4"/>
                    </a:lnTo>
                    <a:lnTo>
                      <a:pt x="14" y="0"/>
                    </a:lnTo>
                    <a:lnTo>
                      <a:pt x="8" y="0"/>
                    </a:lnTo>
                    <a:lnTo>
                      <a:pt x="4" y="4"/>
                    </a:lnTo>
                    <a:lnTo>
                      <a:pt x="0" y="9"/>
                    </a:lnTo>
                    <a:lnTo>
                      <a:pt x="6" y="11"/>
                    </a:lnTo>
                    <a:lnTo>
                      <a:pt x="0" y="15"/>
                    </a:lnTo>
                    <a:lnTo>
                      <a:pt x="6" y="15"/>
                    </a:lnTo>
                    <a:lnTo>
                      <a:pt x="0" y="19"/>
                    </a:lnTo>
                    <a:lnTo>
                      <a:pt x="4" y="24"/>
                    </a:lnTo>
                    <a:lnTo>
                      <a:pt x="2" y="28"/>
                    </a:lnTo>
                    <a:lnTo>
                      <a:pt x="0" y="34"/>
                    </a:lnTo>
                    <a:lnTo>
                      <a:pt x="4" y="36"/>
                    </a:lnTo>
                    <a:lnTo>
                      <a:pt x="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Freeform 1130"/>
              <p:cNvSpPr>
                <a:spLocks/>
              </p:cNvSpPr>
              <p:nvPr/>
            </p:nvSpPr>
            <p:spPr bwMode="auto">
              <a:xfrm>
                <a:off x="1518" y="3927"/>
                <a:ext cx="27" cy="43"/>
              </a:xfrm>
              <a:custGeom>
                <a:avLst/>
                <a:gdLst>
                  <a:gd name="T0" fmla="*/ 8 w 27"/>
                  <a:gd name="T1" fmla="*/ 39 h 43"/>
                  <a:gd name="T2" fmla="*/ 12 w 27"/>
                  <a:gd name="T3" fmla="*/ 34 h 43"/>
                  <a:gd name="T4" fmla="*/ 8 w 27"/>
                  <a:gd name="T5" fmla="*/ 28 h 43"/>
                  <a:gd name="T6" fmla="*/ 12 w 27"/>
                  <a:gd name="T7" fmla="*/ 32 h 43"/>
                  <a:gd name="T8" fmla="*/ 14 w 27"/>
                  <a:gd name="T9" fmla="*/ 28 h 43"/>
                  <a:gd name="T10" fmla="*/ 12 w 27"/>
                  <a:gd name="T11" fmla="*/ 24 h 43"/>
                  <a:gd name="T12" fmla="*/ 17 w 27"/>
                  <a:gd name="T13" fmla="*/ 28 h 43"/>
                  <a:gd name="T14" fmla="*/ 14 w 27"/>
                  <a:gd name="T15" fmla="*/ 34 h 43"/>
                  <a:gd name="T16" fmla="*/ 12 w 27"/>
                  <a:gd name="T17" fmla="*/ 39 h 43"/>
                  <a:gd name="T18" fmla="*/ 19 w 27"/>
                  <a:gd name="T19" fmla="*/ 39 h 43"/>
                  <a:gd name="T20" fmla="*/ 17 w 27"/>
                  <a:gd name="T21" fmla="*/ 34 h 43"/>
                  <a:gd name="T22" fmla="*/ 19 w 27"/>
                  <a:gd name="T23" fmla="*/ 41 h 43"/>
                  <a:gd name="T24" fmla="*/ 23 w 27"/>
                  <a:gd name="T25" fmla="*/ 43 h 43"/>
                  <a:gd name="T26" fmla="*/ 25 w 27"/>
                  <a:gd name="T27" fmla="*/ 39 h 43"/>
                  <a:gd name="T28" fmla="*/ 27 w 27"/>
                  <a:gd name="T29" fmla="*/ 28 h 43"/>
                  <a:gd name="T30" fmla="*/ 25 w 27"/>
                  <a:gd name="T31" fmla="*/ 22 h 43"/>
                  <a:gd name="T32" fmla="*/ 25 w 27"/>
                  <a:gd name="T33" fmla="*/ 17 h 43"/>
                  <a:gd name="T34" fmla="*/ 19 w 27"/>
                  <a:gd name="T35" fmla="*/ 4 h 43"/>
                  <a:gd name="T36" fmla="*/ 14 w 27"/>
                  <a:gd name="T37" fmla="*/ 0 h 43"/>
                  <a:gd name="T38" fmla="*/ 8 w 27"/>
                  <a:gd name="T39" fmla="*/ 0 h 43"/>
                  <a:gd name="T40" fmla="*/ 4 w 27"/>
                  <a:gd name="T41" fmla="*/ 4 h 43"/>
                  <a:gd name="T42" fmla="*/ 0 w 27"/>
                  <a:gd name="T43" fmla="*/ 9 h 43"/>
                  <a:gd name="T44" fmla="*/ 6 w 27"/>
                  <a:gd name="T45" fmla="*/ 11 h 43"/>
                  <a:gd name="T46" fmla="*/ 0 w 27"/>
                  <a:gd name="T47" fmla="*/ 15 h 43"/>
                  <a:gd name="T48" fmla="*/ 6 w 27"/>
                  <a:gd name="T49" fmla="*/ 15 h 43"/>
                  <a:gd name="T50" fmla="*/ 0 w 27"/>
                  <a:gd name="T51" fmla="*/ 19 h 43"/>
                  <a:gd name="T52" fmla="*/ 4 w 27"/>
                  <a:gd name="T53" fmla="*/ 24 h 43"/>
                  <a:gd name="T54" fmla="*/ 2 w 27"/>
                  <a:gd name="T55" fmla="*/ 28 h 43"/>
                  <a:gd name="T56" fmla="*/ 0 w 27"/>
                  <a:gd name="T57" fmla="*/ 34 h 43"/>
                  <a:gd name="T58" fmla="*/ 4 w 27"/>
                  <a:gd name="T59" fmla="*/ 36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12" y="34"/>
                    </a:lnTo>
                    <a:lnTo>
                      <a:pt x="8" y="28"/>
                    </a:lnTo>
                    <a:lnTo>
                      <a:pt x="12" y="32"/>
                    </a:lnTo>
                    <a:lnTo>
                      <a:pt x="14" y="28"/>
                    </a:lnTo>
                    <a:lnTo>
                      <a:pt x="12" y="24"/>
                    </a:lnTo>
                    <a:lnTo>
                      <a:pt x="17" y="28"/>
                    </a:lnTo>
                    <a:lnTo>
                      <a:pt x="14" y="34"/>
                    </a:lnTo>
                    <a:lnTo>
                      <a:pt x="12" y="39"/>
                    </a:lnTo>
                    <a:lnTo>
                      <a:pt x="19" y="39"/>
                    </a:lnTo>
                    <a:lnTo>
                      <a:pt x="17" y="34"/>
                    </a:lnTo>
                    <a:lnTo>
                      <a:pt x="19" y="41"/>
                    </a:lnTo>
                    <a:lnTo>
                      <a:pt x="23" y="43"/>
                    </a:lnTo>
                    <a:lnTo>
                      <a:pt x="25" y="39"/>
                    </a:lnTo>
                    <a:lnTo>
                      <a:pt x="27" y="28"/>
                    </a:lnTo>
                    <a:lnTo>
                      <a:pt x="25" y="22"/>
                    </a:lnTo>
                    <a:lnTo>
                      <a:pt x="25" y="17"/>
                    </a:lnTo>
                    <a:lnTo>
                      <a:pt x="19" y="4"/>
                    </a:lnTo>
                    <a:lnTo>
                      <a:pt x="14" y="0"/>
                    </a:lnTo>
                    <a:lnTo>
                      <a:pt x="8" y="0"/>
                    </a:lnTo>
                    <a:lnTo>
                      <a:pt x="4" y="4"/>
                    </a:lnTo>
                    <a:lnTo>
                      <a:pt x="0" y="9"/>
                    </a:lnTo>
                    <a:lnTo>
                      <a:pt x="6" y="11"/>
                    </a:lnTo>
                    <a:lnTo>
                      <a:pt x="0" y="15"/>
                    </a:lnTo>
                    <a:lnTo>
                      <a:pt x="6" y="15"/>
                    </a:lnTo>
                    <a:lnTo>
                      <a:pt x="0" y="19"/>
                    </a:lnTo>
                    <a:lnTo>
                      <a:pt x="4" y="24"/>
                    </a:lnTo>
                    <a:lnTo>
                      <a:pt x="2" y="28"/>
                    </a:lnTo>
                    <a:lnTo>
                      <a:pt x="0" y="34"/>
                    </a:lnTo>
                    <a:lnTo>
                      <a:pt x="4" y="36"/>
                    </a:lnTo>
                    <a:lnTo>
                      <a:pt x="8" y="3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 name="Freeform 1131"/>
              <p:cNvSpPr>
                <a:spLocks/>
              </p:cNvSpPr>
              <p:nvPr/>
            </p:nvSpPr>
            <p:spPr bwMode="auto">
              <a:xfrm>
                <a:off x="1518" y="3961"/>
                <a:ext cx="6" cy="13"/>
              </a:xfrm>
              <a:custGeom>
                <a:avLst/>
                <a:gdLst>
                  <a:gd name="T0" fmla="*/ 0 w 6"/>
                  <a:gd name="T1" fmla="*/ 0 h 13"/>
                  <a:gd name="T2" fmla="*/ 0 w 6"/>
                  <a:gd name="T3" fmla="*/ 5 h 13"/>
                  <a:gd name="T4" fmla="*/ 2 w 6"/>
                  <a:gd name="T5" fmla="*/ 11 h 13"/>
                  <a:gd name="T6" fmla="*/ 6 w 6"/>
                  <a:gd name="T7" fmla="*/ 13 h 13"/>
                  <a:gd name="T8" fmla="*/ 6 w 6"/>
                  <a:gd name="T9" fmla="*/ 9 h 13"/>
                  <a:gd name="T10" fmla="*/ 4 w 6"/>
                  <a:gd name="T11" fmla="*/ 2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0" y="5"/>
                    </a:lnTo>
                    <a:lnTo>
                      <a:pt x="2" y="11"/>
                    </a:lnTo>
                    <a:lnTo>
                      <a:pt x="6" y="13"/>
                    </a:lnTo>
                    <a:lnTo>
                      <a:pt x="6" y="9"/>
                    </a:lnTo>
                    <a:lnTo>
                      <a:pt x="4"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Freeform 1132"/>
              <p:cNvSpPr>
                <a:spLocks/>
              </p:cNvSpPr>
              <p:nvPr/>
            </p:nvSpPr>
            <p:spPr bwMode="auto">
              <a:xfrm>
                <a:off x="1518" y="3961"/>
                <a:ext cx="6" cy="13"/>
              </a:xfrm>
              <a:custGeom>
                <a:avLst/>
                <a:gdLst>
                  <a:gd name="T0" fmla="*/ 0 w 6"/>
                  <a:gd name="T1" fmla="*/ 0 h 13"/>
                  <a:gd name="T2" fmla="*/ 0 w 6"/>
                  <a:gd name="T3" fmla="*/ 5 h 13"/>
                  <a:gd name="T4" fmla="*/ 2 w 6"/>
                  <a:gd name="T5" fmla="*/ 11 h 13"/>
                  <a:gd name="T6" fmla="*/ 6 w 6"/>
                  <a:gd name="T7" fmla="*/ 13 h 13"/>
                  <a:gd name="T8" fmla="*/ 6 w 6"/>
                  <a:gd name="T9" fmla="*/ 9 h 13"/>
                  <a:gd name="T10" fmla="*/ 4 w 6"/>
                  <a:gd name="T11" fmla="*/ 2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0" y="5"/>
                    </a:lnTo>
                    <a:lnTo>
                      <a:pt x="2" y="11"/>
                    </a:lnTo>
                    <a:lnTo>
                      <a:pt x="6" y="13"/>
                    </a:lnTo>
                    <a:lnTo>
                      <a:pt x="6" y="9"/>
                    </a:lnTo>
                    <a:lnTo>
                      <a:pt x="4" y="2"/>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5" name="Freeform 1133"/>
              <p:cNvSpPr>
                <a:spLocks/>
              </p:cNvSpPr>
              <p:nvPr/>
            </p:nvSpPr>
            <p:spPr bwMode="auto">
              <a:xfrm>
                <a:off x="1528" y="3968"/>
                <a:ext cx="9" cy="10"/>
              </a:xfrm>
              <a:custGeom>
                <a:avLst/>
                <a:gdLst>
                  <a:gd name="T0" fmla="*/ 2 w 9"/>
                  <a:gd name="T1" fmla="*/ 2 h 10"/>
                  <a:gd name="T2" fmla="*/ 0 w 9"/>
                  <a:gd name="T3" fmla="*/ 0 h 10"/>
                  <a:gd name="T4" fmla="*/ 0 w 9"/>
                  <a:gd name="T5" fmla="*/ 6 h 10"/>
                  <a:gd name="T6" fmla="*/ 4 w 9"/>
                  <a:gd name="T7" fmla="*/ 10 h 10"/>
                  <a:gd name="T8" fmla="*/ 9 w 9"/>
                  <a:gd name="T9" fmla="*/ 10 h 10"/>
                  <a:gd name="T10" fmla="*/ 7 w 9"/>
                  <a:gd name="T11" fmla="*/ 4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0" y="0"/>
                    </a:lnTo>
                    <a:lnTo>
                      <a:pt x="0" y="6"/>
                    </a:lnTo>
                    <a:lnTo>
                      <a:pt x="4" y="10"/>
                    </a:lnTo>
                    <a:lnTo>
                      <a:pt x="9" y="10"/>
                    </a:lnTo>
                    <a:lnTo>
                      <a:pt x="7" y="4"/>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Freeform 1134"/>
              <p:cNvSpPr>
                <a:spLocks/>
              </p:cNvSpPr>
              <p:nvPr/>
            </p:nvSpPr>
            <p:spPr bwMode="auto">
              <a:xfrm>
                <a:off x="1528" y="3968"/>
                <a:ext cx="9" cy="10"/>
              </a:xfrm>
              <a:custGeom>
                <a:avLst/>
                <a:gdLst>
                  <a:gd name="T0" fmla="*/ 2 w 9"/>
                  <a:gd name="T1" fmla="*/ 2 h 10"/>
                  <a:gd name="T2" fmla="*/ 0 w 9"/>
                  <a:gd name="T3" fmla="*/ 0 h 10"/>
                  <a:gd name="T4" fmla="*/ 0 w 9"/>
                  <a:gd name="T5" fmla="*/ 6 h 10"/>
                  <a:gd name="T6" fmla="*/ 4 w 9"/>
                  <a:gd name="T7" fmla="*/ 10 h 10"/>
                  <a:gd name="T8" fmla="*/ 9 w 9"/>
                  <a:gd name="T9" fmla="*/ 10 h 10"/>
                  <a:gd name="T10" fmla="*/ 7 w 9"/>
                  <a:gd name="T11" fmla="*/ 4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0" y="0"/>
                    </a:lnTo>
                    <a:lnTo>
                      <a:pt x="0" y="6"/>
                    </a:lnTo>
                    <a:lnTo>
                      <a:pt x="4" y="10"/>
                    </a:lnTo>
                    <a:lnTo>
                      <a:pt x="9" y="10"/>
                    </a:lnTo>
                    <a:lnTo>
                      <a:pt x="7" y="4"/>
                    </a:lnTo>
                    <a:lnTo>
                      <a:pt x="2"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7" name="Freeform 1135"/>
              <p:cNvSpPr>
                <a:spLocks/>
              </p:cNvSpPr>
              <p:nvPr/>
            </p:nvSpPr>
            <p:spPr bwMode="auto">
              <a:xfrm>
                <a:off x="1537" y="3983"/>
                <a:ext cx="6" cy="6"/>
              </a:xfrm>
              <a:custGeom>
                <a:avLst/>
                <a:gdLst>
                  <a:gd name="T0" fmla="*/ 4 w 6"/>
                  <a:gd name="T1" fmla="*/ 0 h 6"/>
                  <a:gd name="T2" fmla="*/ 2 w 6"/>
                  <a:gd name="T3" fmla="*/ 2 h 6"/>
                  <a:gd name="T4" fmla="*/ 0 w 6"/>
                  <a:gd name="T5" fmla="*/ 6 h 6"/>
                  <a:gd name="T6" fmla="*/ 6 w 6"/>
                  <a:gd name="T7" fmla="*/ 4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2" y="2"/>
                    </a:lnTo>
                    <a:lnTo>
                      <a:pt x="0" y="6"/>
                    </a:lnTo>
                    <a:lnTo>
                      <a:pt x="6"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Freeform 1136"/>
              <p:cNvSpPr>
                <a:spLocks/>
              </p:cNvSpPr>
              <p:nvPr/>
            </p:nvSpPr>
            <p:spPr bwMode="auto">
              <a:xfrm>
                <a:off x="1537" y="3983"/>
                <a:ext cx="6" cy="6"/>
              </a:xfrm>
              <a:custGeom>
                <a:avLst/>
                <a:gdLst>
                  <a:gd name="T0" fmla="*/ 4 w 6"/>
                  <a:gd name="T1" fmla="*/ 0 h 6"/>
                  <a:gd name="T2" fmla="*/ 2 w 6"/>
                  <a:gd name="T3" fmla="*/ 2 h 6"/>
                  <a:gd name="T4" fmla="*/ 0 w 6"/>
                  <a:gd name="T5" fmla="*/ 6 h 6"/>
                  <a:gd name="T6" fmla="*/ 6 w 6"/>
                  <a:gd name="T7" fmla="*/ 4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2" y="2"/>
                    </a:lnTo>
                    <a:lnTo>
                      <a:pt x="0" y="6"/>
                    </a:lnTo>
                    <a:lnTo>
                      <a:pt x="6" y="4"/>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 name="Freeform 1137"/>
              <p:cNvSpPr>
                <a:spLocks/>
              </p:cNvSpPr>
              <p:nvPr/>
            </p:nvSpPr>
            <p:spPr bwMode="auto">
              <a:xfrm>
                <a:off x="549" y="3305"/>
                <a:ext cx="4" cy="2"/>
              </a:xfrm>
              <a:custGeom>
                <a:avLst/>
                <a:gdLst>
                  <a:gd name="T0" fmla="*/ 0 w 4"/>
                  <a:gd name="T1" fmla="*/ 2 h 2"/>
                  <a:gd name="T2" fmla="*/ 2 w 4"/>
                  <a:gd name="T3" fmla="*/ 0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2"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Freeform 1138"/>
              <p:cNvSpPr>
                <a:spLocks/>
              </p:cNvSpPr>
              <p:nvPr/>
            </p:nvSpPr>
            <p:spPr bwMode="auto">
              <a:xfrm>
                <a:off x="549" y="3305"/>
                <a:ext cx="4" cy="2"/>
              </a:xfrm>
              <a:custGeom>
                <a:avLst/>
                <a:gdLst>
                  <a:gd name="T0" fmla="*/ 0 w 4"/>
                  <a:gd name="T1" fmla="*/ 2 h 2"/>
                  <a:gd name="T2" fmla="*/ 2 w 4"/>
                  <a:gd name="T3" fmla="*/ 0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2" y="0"/>
                    </a:lnTo>
                    <a:lnTo>
                      <a:pt x="4" y="0"/>
                    </a:lnTo>
                    <a:lnTo>
                      <a:pt x="0"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1" name="Freeform 1139"/>
              <p:cNvSpPr>
                <a:spLocks/>
              </p:cNvSpPr>
              <p:nvPr/>
            </p:nvSpPr>
            <p:spPr bwMode="auto">
              <a:xfrm>
                <a:off x="481" y="3054"/>
                <a:ext cx="1096" cy="937"/>
              </a:xfrm>
              <a:custGeom>
                <a:avLst/>
                <a:gdLst>
                  <a:gd name="T0" fmla="*/ 161 w 1096"/>
                  <a:gd name="T1" fmla="*/ 230 h 937"/>
                  <a:gd name="T2" fmla="*/ 210 w 1096"/>
                  <a:gd name="T3" fmla="*/ 279 h 937"/>
                  <a:gd name="T4" fmla="*/ 219 w 1096"/>
                  <a:gd name="T5" fmla="*/ 230 h 937"/>
                  <a:gd name="T6" fmla="*/ 223 w 1096"/>
                  <a:gd name="T7" fmla="*/ 241 h 937"/>
                  <a:gd name="T8" fmla="*/ 170 w 1096"/>
                  <a:gd name="T9" fmla="*/ 143 h 937"/>
                  <a:gd name="T10" fmla="*/ 242 w 1096"/>
                  <a:gd name="T11" fmla="*/ 68 h 937"/>
                  <a:gd name="T12" fmla="*/ 313 w 1096"/>
                  <a:gd name="T13" fmla="*/ 43 h 937"/>
                  <a:gd name="T14" fmla="*/ 393 w 1096"/>
                  <a:gd name="T15" fmla="*/ 0 h 937"/>
                  <a:gd name="T16" fmla="*/ 423 w 1096"/>
                  <a:gd name="T17" fmla="*/ 36 h 937"/>
                  <a:gd name="T18" fmla="*/ 489 w 1096"/>
                  <a:gd name="T19" fmla="*/ 66 h 937"/>
                  <a:gd name="T20" fmla="*/ 577 w 1096"/>
                  <a:gd name="T21" fmla="*/ 87 h 937"/>
                  <a:gd name="T22" fmla="*/ 668 w 1096"/>
                  <a:gd name="T23" fmla="*/ 109 h 937"/>
                  <a:gd name="T24" fmla="*/ 777 w 1096"/>
                  <a:gd name="T25" fmla="*/ 673 h 937"/>
                  <a:gd name="T26" fmla="*/ 894 w 1096"/>
                  <a:gd name="T27" fmla="*/ 684 h 937"/>
                  <a:gd name="T28" fmla="*/ 996 w 1096"/>
                  <a:gd name="T29" fmla="*/ 799 h 937"/>
                  <a:gd name="T30" fmla="*/ 1083 w 1096"/>
                  <a:gd name="T31" fmla="*/ 856 h 937"/>
                  <a:gd name="T32" fmla="*/ 1075 w 1096"/>
                  <a:gd name="T33" fmla="*/ 918 h 937"/>
                  <a:gd name="T34" fmla="*/ 1030 w 1096"/>
                  <a:gd name="T35" fmla="*/ 882 h 937"/>
                  <a:gd name="T36" fmla="*/ 1007 w 1096"/>
                  <a:gd name="T37" fmla="*/ 848 h 937"/>
                  <a:gd name="T38" fmla="*/ 966 w 1096"/>
                  <a:gd name="T39" fmla="*/ 801 h 937"/>
                  <a:gd name="T40" fmla="*/ 945 w 1096"/>
                  <a:gd name="T41" fmla="*/ 771 h 937"/>
                  <a:gd name="T42" fmla="*/ 902 w 1096"/>
                  <a:gd name="T43" fmla="*/ 731 h 937"/>
                  <a:gd name="T44" fmla="*/ 900 w 1096"/>
                  <a:gd name="T45" fmla="*/ 765 h 937"/>
                  <a:gd name="T46" fmla="*/ 847 w 1096"/>
                  <a:gd name="T47" fmla="*/ 731 h 937"/>
                  <a:gd name="T48" fmla="*/ 828 w 1096"/>
                  <a:gd name="T49" fmla="*/ 752 h 937"/>
                  <a:gd name="T50" fmla="*/ 762 w 1096"/>
                  <a:gd name="T51" fmla="*/ 686 h 937"/>
                  <a:gd name="T52" fmla="*/ 713 w 1096"/>
                  <a:gd name="T53" fmla="*/ 682 h 937"/>
                  <a:gd name="T54" fmla="*/ 613 w 1096"/>
                  <a:gd name="T55" fmla="*/ 643 h 937"/>
                  <a:gd name="T56" fmla="*/ 574 w 1096"/>
                  <a:gd name="T57" fmla="*/ 633 h 937"/>
                  <a:gd name="T58" fmla="*/ 530 w 1096"/>
                  <a:gd name="T59" fmla="*/ 624 h 937"/>
                  <a:gd name="T60" fmla="*/ 508 w 1096"/>
                  <a:gd name="T61" fmla="*/ 635 h 937"/>
                  <a:gd name="T62" fmla="*/ 504 w 1096"/>
                  <a:gd name="T63" fmla="*/ 679 h 937"/>
                  <a:gd name="T64" fmla="*/ 453 w 1096"/>
                  <a:gd name="T65" fmla="*/ 699 h 937"/>
                  <a:gd name="T66" fmla="*/ 413 w 1096"/>
                  <a:gd name="T67" fmla="*/ 703 h 937"/>
                  <a:gd name="T68" fmla="*/ 453 w 1096"/>
                  <a:gd name="T69" fmla="*/ 615 h 937"/>
                  <a:gd name="T70" fmla="*/ 453 w 1096"/>
                  <a:gd name="T71" fmla="*/ 601 h 937"/>
                  <a:gd name="T72" fmla="*/ 379 w 1096"/>
                  <a:gd name="T73" fmla="*/ 654 h 937"/>
                  <a:gd name="T74" fmla="*/ 332 w 1096"/>
                  <a:gd name="T75" fmla="*/ 713 h 937"/>
                  <a:gd name="T76" fmla="*/ 319 w 1096"/>
                  <a:gd name="T77" fmla="*/ 771 h 937"/>
                  <a:gd name="T78" fmla="*/ 251 w 1096"/>
                  <a:gd name="T79" fmla="*/ 807 h 937"/>
                  <a:gd name="T80" fmla="*/ 181 w 1096"/>
                  <a:gd name="T81" fmla="*/ 843 h 937"/>
                  <a:gd name="T82" fmla="*/ 129 w 1096"/>
                  <a:gd name="T83" fmla="*/ 882 h 937"/>
                  <a:gd name="T84" fmla="*/ 76 w 1096"/>
                  <a:gd name="T85" fmla="*/ 875 h 937"/>
                  <a:gd name="T86" fmla="*/ 12 w 1096"/>
                  <a:gd name="T87" fmla="*/ 884 h 937"/>
                  <a:gd name="T88" fmla="*/ 85 w 1096"/>
                  <a:gd name="T89" fmla="*/ 852 h 937"/>
                  <a:gd name="T90" fmla="*/ 159 w 1096"/>
                  <a:gd name="T91" fmla="*/ 820 h 937"/>
                  <a:gd name="T92" fmla="*/ 234 w 1096"/>
                  <a:gd name="T93" fmla="*/ 752 h 937"/>
                  <a:gd name="T94" fmla="*/ 240 w 1096"/>
                  <a:gd name="T95" fmla="*/ 713 h 937"/>
                  <a:gd name="T96" fmla="*/ 191 w 1096"/>
                  <a:gd name="T97" fmla="*/ 711 h 937"/>
                  <a:gd name="T98" fmla="*/ 119 w 1096"/>
                  <a:gd name="T99" fmla="*/ 694 h 937"/>
                  <a:gd name="T100" fmla="*/ 121 w 1096"/>
                  <a:gd name="T101" fmla="*/ 586 h 937"/>
                  <a:gd name="T102" fmla="*/ 68 w 1096"/>
                  <a:gd name="T103" fmla="*/ 615 h 937"/>
                  <a:gd name="T104" fmla="*/ 59 w 1096"/>
                  <a:gd name="T105" fmla="*/ 549 h 937"/>
                  <a:gd name="T106" fmla="*/ 66 w 1096"/>
                  <a:gd name="T107" fmla="*/ 549 h 937"/>
                  <a:gd name="T108" fmla="*/ 42 w 1096"/>
                  <a:gd name="T109" fmla="*/ 528 h 937"/>
                  <a:gd name="T110" fmla="*/ 80 w 1096"/>
                  <a:gd name="T111" fmla="*/ 451 h 937"/>
                  <a:gd name="T112" fmla="*/ 102 w 1096"/>
                  <a:gd name="T113" fmla="*/ 424 h 937"/>
                  <a:gd name="T114" fmla="*/ 204 w 1096"/>
                  <a:gd name="T115" fmla="*/ 415 h 937"/>
                  <a:gd name="T116" fmla="*/ 191 w 1096"/>
                  <a:gd name="T117" fmla="*/ 349 h 937"/>
                  <a:gd name="T118" fmla="*/ 85 w 1096"/>
                  <a:gd name="T119" fmla="*/ 319 h 937"/>
                  <a:gd name="T120" fmla="*/ 74 w 1096"/>
                  <a:gd name="T121" fmla="*/ 27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6" h="937">
                    <a:moveTo>
                      <a:pt x="68" y="253"/>
                    </a:moveTo>
                    <a:lnTo>
                      <a:pt x="72" y="253"/>
                    </a:lnTo>
                    <a:lnTo>
                      <a:pt x="76" y="253"/>
                    </a:lnTo>
                    <a:lnTo>
                      <a:pt x="80" y="249"/>
                    </a:lnTo>
                    <a:lnTo>
                      <a:pt x="85" y="247"/>
                    </a:lnTo>
                    <a:lnTo>
                      <a:pt x="91" y="251"/>
                    </a:lnTo>
                    <a:lnTo>
                      <a:pt x="95" y="249"/>
                    </a:lnTo>
                    <a:lnTo>
                      <a:pt x="98" y="245"/>
                    </a:lnTo>
                    <a:lnTo>
                      <a:pt x="115" y="241"/>
                    </a:lnTo>
                    <a:lnTo>
                      <a:pt x="123" y="247"/>
                    </a:lnTo>
                    <a:lnTo>
                      <a:pt x="129" y="247"/>
                    </a:lnTo>
                    <a:lnTo>
                      <a:pt x="129" y="243"/>
                    </a:lnTo>
                    <a:lnTo>
                      <a:pt x="127" y="236"/>
                    </a:lnTo>
                    <a:lnTo>
                      <a:pt x="134" y="234"/>
                    </a:lnTo>
                    <a:lnTo>
                      <a:pt x="138" y="232"/>
                    </a:lnTo>
                    <a:lnTo>
                      <a:pt x="149" y="234"/>
                    </a:lnTo>
                    <a:lnTo>
                      <a:pt x="151" y="234"/>
                    </a:lnTo>
                    <a:lnTo>
                      <a:pt x="157" y="232"/>
                    </a:lnTo>
                    <a:lnTo>
                      <a:pt x="161" y="230"/>
                    </a:lnTo>
                    <a:lnTo>
                      <a:pt x="166" y="230"/>
                    </a:lnTo>
                    <a:lnTo>
                      <a:pt x="176" y="232"/>
                    </a:lnTo>
                    <a:lnTo>
                      <a:pt x="181" y="236"/>
                    </a:lnTo>
                    <a:lnTo>
                      <a:pt x="176" y="234"/>
                    </a:lnTo>
                    <a:lnTo>
                      <a:pt x="178" y="239"/>
                    </a:lnTo>
                    <a:lnTo>
                      <a:pt x="174" y="243"/>
                    </a:lnTo>
                    <a:lnTo>
                      <a:pt x="170" y="253"/>
                    </a:lnTo>
                    <a:lnTo>
                      <a:pt x="164" y="253"/>
                    </a:lnTo>
                    <a:lnTo>
                      <a:pt x="168" y="253"/>
                    </a:lnTo>
                    <a:lnTo>
                      <a:pt x="170" y="260"/>
                    </a:lnTo>
                    <a:lnTo>
                      <a:pt x="174" y="264"/>
                    </a:lnTo>
                    <a:lnTo>
                      <a:pt x="178" y="264"/>
                    </a:lnTo>
                    <a:lnTo>
                      <a:pt x="183" y="266"/>
                    </a:lnTo>
                    <a:lnTo>
                      <a:pt x="193" y="268"/>
                    </a:lnTo>
                    <a:lnTo>
                      <a:pt x="193" y="273"/>
                    </a:lnTo>
                    <a:lnTo>
                      <a:pt x="200" y="273"/>
                    </a:lnTo>
                    <a:lnTo>
                      <a:pt x="204" y="275"/>
                    </a:lnTo>
                    <a:lnTo>
                      <a:pt x="208" y="275"/>
                    </a:lnTo>
                    <a:lnTo>
                      <a:pt x="210" y="279"/>
                    </a:lnTo>
                    <a:lnTo>
                      <a:pt x="217" y="277"/>
                    </a:lnTo>
                    <a:lnTo>
                      <a:pt x="215" y="275"/>
                    </a:lnTo>
                    <a:lnTo>
                      <a:pt x="221" y="270"/>
                    </a:lnTo>
                    <a:lnTo>
                      <a:pt x="223" y="266"/>
                    </a:lnTo>
                    <a:lnTo>
                      <a:pt x="227" y="266"/>
                    </a:lnTo>
                    <a:lnTo>
                      <a:pt x="232" y="270"/>
                    </a:lnTo>
                    <a:lnTo>
                      <a:pt x="232" y="275"/>
                    </a:lnTo>
                    <a:lnTo>
                      <a:pt x="236" y="270"/>
                    </a:lnTo>
                    <a:lnTo>
                      <a:pt x="234" y="266"/>
                    </a:lnTo>
                    <a:lnTo>
                      <a:pt x="225" y="258"/>
                    </a:lnTo>
                    <a:lnTo>
                      <a:pt x="221" y="258"/>
                    </a:lnTo>
                    <a:lnTo>
                      <a:pt x="217" y="262"/>
                    </a:lnTo>
                    <a:lnTo>
                      <a:pt x="219" y="251"/>
                    </a:lnTo>
                    <a:lnTo>
                      <a:pt x="219" y="247"/>
                    </a:lnTo>
                    <a:lnTo>
                      <a:pt x="217" y="241"/>
                    </a:lnTo>
                    <a:lnTo>
                      <a:pt x="208" y="230"/>
                    </a:lnTo>
                    <a:lnTo>
                      <a:pt x="208" y="224"/>
                    </a:lnTo>
                    <a:lnTo>
                      <a:pt x="215" y="224"/>
                    </a:lnTo>
                    <a:lnTo>
                      <a:pt x="219" y="230"/>
                    </a:lnTo>
                    <a:lnTo>
                      <a:pt x="221" y="236"/>
                    </a:lnTo>
                    <a:lnTo>
                      <a:pt x="217" y="241"/>
                    </a:lnTo>
                    <a:lnTo>
                      <a:pt x="219" y="245"/>
                    </a:lnTo>
                    <a:lnTo>
                      <a:pt x="221" y="251"/>
                    </a:lnTo>
                    <a:lnTo>
                      <a:pt x="225" y="256"/>
                    </a:lnTo>
                    <a:lnTo>
                      <a:pt x="232" y="256"/>
                    </a:lnTo>
                    <a:lnTo>
                      <a:pt x="236" y="256"/>
                    </a:lnTo>
                    <a:lnTo>
                      <a:pt x="240" y="262"/>
                    </a:lnTo>
                    <a:lnTo>
                      <a:pt x="244" y="264"/>
                    </a:lnTo>
                    <a:lnTo>
                      <a:pt x="255" y="266"/>
                    </a:lnTo>
                    <a:lnTo>
                      <a:pt x="257" y="262"/>
                    </a:lnTo>
                    <a:lnTo>
                      <a:pt x="257" y="256"/>
                    </a:lnTo>
                    <a:lnTo>
                      <a:pt x="253" y="251"/>
                    </a:lnTo>
                    <a:lnTo>
                      <a:pt x="247" y="251"/>
                    </a:lnTo>
                    <a:lnTo>
                      <a:pt x="242" y="247"/>
                    </a:lnTo>
                    <a:lnTo>
                      <a:pt x="238" y="247"/>
                    </a:lnTo>
                    <a:lnTo>
                      <a:pt x="232" y="253"/>
                    </a:lnTo>
                    <a:lnTo>
                      <a:pt x="227" y="249"/>
                    </a:lnTo>
                    <a:lnTo>
                      <a:pt x="223" y="241"/>
                    </a:lnTo>
                    <a:lnTo>
                      <a:pt x="225" y="234"/>
                    </a:lnTo>
                    <a:lnTo>
                      <a:pt x="230" y="226"/>
                    </a:lnTo>
                    <a:lnTo>
                      <a:pt x="230" y="221"/>
                    </a:lnTo>
                    <a:lnTo>
                      <a:pt x="225" y="219"/>
                    </a:lnTo>
                    <a:lnTo>
                      <a:pt x="219" y="219"/>
                    </a:lnTo>
                    <a:lnTo>
                      <a:pt x="219" y="217"/>
                    </a:lnTo>
                    <a:lnTo>
                      <a:pt x="217" y="211"/>
                    </a:lnTo>
                    <a:lnTo>
                      <a:pt x="215" y="215"/>
                    </a:lnTo>
                    <a:lnTo>
                      <a:pt x="210" y="215"/>
                    </a:lnTo>
                    <a:lnTo>
                      <a:pt x="200" y="213"/>
                    </a:lnTo>
                    <a:lnTo>
                      <a:pt x="191" y="207"/>
                    </a:lnTo>
                    <a:lnTo>
                      <a:pt x="189" y="200"/>
                    </a:lnTo>
                    <a:lnTo>
                      <a:pt x="191" y="192"/>
                    </a:lnTo>
                    <a:lnTo>
                      <a:pt x="189" y="181"/>
                    </a:lnTo>
                    <a:lnTo>
                      <a:pt x="187" y="175"/>
                    </a:lnTo>
                    <a:lnTo>
                      <a:pt x="183" y="170"/>
                    </a:lnTo>
                    <a:lnTo>
                      <a:pt x="181" y="164"/>
                    </a:lnTo>
                    <a:lnTo>
                      <a:pt x="178" y="162"/>
                    </a:lnTo>
                    <a:lnTo>
                      <a:pt x="170" y="143"/>
                    </a:lnTo>
                    <a:lnTo>
                      <a:pt x="166" y="138"/>
                    </a:lnTo>
                    <a:lnTo>
                      <a:pt x="161" y="136"/>
                    </a:lnTo>
                    <a:lnTo>
                      <a:pt x="155" y="126"/>
                    </a:lnTo>
                    <a:lnTo>
                      <a:pt x="151" y="119"/>
                    </a:lnTo>
                    <a:lnTo>
                      <a:pt x="146" y="117"/>
                    </a:lnTo>
                    <a:lnTo>
                      <a:pt x="149" y="117"/>
                    </a:lnTo>
                    <a:lnTo>
                      <a:pt x="151" y="117"/>
                    </a:lnTo>
                    <a:lnTo>
                      <a:pt x="157" y="113"/>
                    </a:lnTo>
                    <a:lnTo>
                      <a:pt x="159" y="109"/>
                    </a:lnTo>
                    <a:lnTo>
                      <a:pt x="166" y="96"/>
                    </a:lnTo>
                    <a:lnTo>
                      <a:pt x="172" y="94"/>
                    </a:lnTo>
                    <a:lnTo>
                      <a:pt x="181" y="98"/>
                    </a:lnTo>
                    <a:lnTo>
                      <a:pt x="204" y="100"/>
                    </a:lnTo>
                    <a:lnTo>
                      <a:pt x="210" y="100"/>
                    </a:lnTo>
                    <a:lnTo>
                      <a:pt x="217" y="98"/>
                    </a:lnTo>
                    <a:lnTo>
                      <a:pt x="221" y="96"/>
                    </a:lnTo>
                    <a:lnTo>
                      <a:pt x="232" y="87"/>
                    </a:lnTo>
                    <a:lnTo>
                      <a:pt x="238" y="79"/>
                    </a:lnTo>
                    <a:lnTo>
                      <a:pt x="242" y="68"/>
                    </a:lnTo>
                    <a:lnTo>
                      <a:pt x="242" y="68"/>
                    </a:lnTo>
                    <a:lnTo>
                      <a:pt x="249" y="60"/>
                    </a:lnTo>
                    <a:lnTo>
                      <a:pt x="259" y="53"/>
                    </a:lnTo>
                    <a:lnTo>
                      <a:pt x="259" y="51"/>
                    </a:lnTo>
                    <a:lnTo>
                      <a:pt x="272" y="38"/>
                    </a:lnTo>
                    <a:lnTo>
                      <a:pt x="276" y="40"/>
                    </a:lnTo>
                    <a:lnTo>
                      <a:pt x="276" y="43"/>
                    </a:lnTo>
                    <a:lnTo>
                      <a:pt x="272" y="43"/>
                    </a:lnTo>
                    <a:lnTo>
                      <a:pt x="276" y="45"/>
                    </a:lnTo>
                    <a:lnTo>
                      <a:pt x="281" y="43"/>
                    </a:lnTo>
                    <a:lnTo>
                      <a:pt x="287" y="43"/>
                    </a:lnTo>
                    <a:lnTo>
                      <a:pt x="287" y="43"/>
                    </a:lnTo>
                    <a:lnTo>
                      <a:pt x="298" y="40"/>
                    </a:lnTo>
                    <a:lnTo>
                      <a:pt x="310" y="32"/>
                    </a:lnTo>
                    <a:lnTo>
                      <a:pt x="315" y="32"/>
                    </a:lnTo>
                    <a:lnTo>
                      <a:pt x="315" y="32"/>
                    </a:lnTo>
                    <a:lnTo>
                      <a:pt x="315" y="40"/>
                    </a:lnTo>
                    <a:lnTo>
                      <a:pt x="310" y="45"/>
                    </a:lnTo>
                    <a:lnTo>
                      <a:pt x="313" y="43"/>
                    </a:lnTo>
                    <a:lnTo>
                      <a:pt x="315" y="49"/>
                    </a:lnTo>
                    <a:lnTo>
                      <a:pt x="317" y="40"/>
                    </a:lnTo>
                    <a:lnTo>
                      <a:pt x="327" y="38"/>
                    </a:lnTo>
                    <a:lnTo>
                      <a:pt x="323" y="38"/>
                    </a:lnTo>
                    <a:lnTo>
                      <a:pt x="319" y="34"/>
                    </a:lnTo>
                    <a:lnTo>
                      <a:pt x="317" y="28"/>
                    </a:lnTo>
                    <a:lnTo>
                      <a:pt x="317" y="26"/>
                    </a:lnTo>
                    <a:lnTo>
                      <a:pt x="327" y="19"/>
                    </a:lnTo>
                    <a:lnTo>
                      <a:pt x="334" y="19"/>
                    </a:lnTo>
                    <a:lnTo>
                      <a:pt x="330" y="23"/>
                    </a:lnTo>
                    <a:lnTo>
                      <a:pt x="332" y="28"/>
                    </a:lnTo>
                    <a:lnTo>
                      <a:pt x="338" y="23"/>
                    </a:lnTo>
                    <a:lnTo>
                      <a:pt x="342" y="26"/>
                    </a:lnTo>
                    <a:lnTo>
                      <a:pt x="357" y="26"/>
                    </a:lnTo>
                    <a:lnTo>
                      <a:pt x="370" y="19"/>
                    </a:lnTo>
                    <a:lnTo>
                      <a:pt x="374" y="15"/>
                    </a:lnTo>
                    <a:lnTo>
                      <a:pt x="379" y="11"/>
                    </a:lnTo>
                    <a:lnTo>
                      <a:pt x="387" y="2"/>
                    </a:lnTo>
                    <a:lnTo>
                      <a:pt x="393" y="0"/>
                    </a:lnTo>
                    <a:lnTo>
                      <a:pt x="389" y="4"/>
                    </a:lnTo>
                    <a:lnTo>
                      <a:pt x="393" y="6"/>
                    </a:lnTo>
                    <a:lnTo>
                      <a:pt x="396" y="13"/>
                    </a:lnTo>
                    <a:lnTo>
                      <a:pt x="402" y="13"/>
                    </a:lnTo>
                    <a:lnTo>
                      <a:pt x="406" y="17"/>
                    </a:lnTo>
                    <a:lnTo>
                      <a:pt x="404" y="21"/>
                    </a:lnTo>
                    <a:lnTo>
                      <a:pt x="400" y="26"/>
                    </a:lnTo>
                    <a:lnTo>
                      <a:pt x="393" y="26"/>
                    </a:lnTo>
                    <a:lnTo>
                      <a:pt x="393" y="28"/>
                    </a:lnTo>
                    <a:lnTo>
                      <a:pt x="396" y="32"/>
                    </a:lnTo>
                    <a:lnTo>
                      <a:pt x="400" y="34"/>
                    </a:lnTo>
                    <a:lnTo>
                      <a:pt x="408" y="26"/>
                    </a:lnTo>
                    <a:lnTo>
                      <a:pt x="411" y="19"/>
                    </a:lnTo>
                    <a:lnTo>
                      <a:pt x="415" y="26"/>
                    </a:lnTo>
                    <a:lnTo>
                      <a:pt x="417" y="21"/>
                    </a:lnTo>
                    <a:lnTo>
                      <a:pt x="421" y="23"/>
                    </a:lnTo>
                    <a:lnTo>
                      <a:pt x="423" y="28"/>
                    </a:lnTo>
                    <a:lnTo>
                      <a:pt x="419" y="32"/>
                    </a:lnTo>
                    <a:lnTo>
                      <a:pt x="423" y="36"/>
                    </a:lnTo>
                    <a:lnTo>
                      <a:pt x="428" y="40"/>
                    </a:lnTo>
                    <a:lnTo>
                      <a:pt x="440" y="36"/>
                    </a:lnTo>
                    <a:lnTo>
                      <a:pt x="445" y="36"/>
                    </a:lnTo>
                    <a:lnTo>
                      <a:pt x="451" y="36"/>
                    </a:lnTo>
                    <a:lnTo>
                      <a:pt x="455" y="40"/>
                    </a:lnTo>
                    <a:lnTo>
                      <a:pt x="459" y="40"/>
                    </a:lnTo>
                    <a:lnTo>
                      <a:pt x="464" y="40"/>
                    </a:lnTo>
                    <a:lnTo>
                      <a:pt x="464" y="47"/>
                    </a:lnTo>
                    <a:lnTo>
                      <a:pt x="462" y="49"/>
                    </a:lnTo>
                    <a:lnTo>
                      <a:pt x="466" y="55"/>
                    </a:lnTo>
                    <a:lnTo>
                      <a:pt x="459" y="55"/>
                    </a:lnTo>
                    <a:lnTo>
                      <a:pt x="464" y="60"/>
                    </a:lnTo>
                    <a:lnTo>
                      <a:pt x="468" y="57"/>
                    </a:lnTo>
                    <a:lnTo>
                      <a:pt x="474" y="60"/>
                    </a:lnTo>
                    <a:lnTo>
                      <a:pt x="470" y="64"/>
                    </a:lnTo>
                    <a:lnTo>
                      <a:pt x="481" y="68"/>
                    </a:lnTo>
                    <a:lnTo>
                      <a:pt x="485" y="70"/>
                    </a:lnTo>
                    <a:lnTo>
                      <a:pt x="487" y="68"/>
                    </a:lnTo>
                    <a:lnTo>
                      <a:pt x="489" y="66"/>
                    </a:lnTo>
                    <a:lnTo>
                      <a:pt x="494" y="66"/>
                    </a:lnTo>
                    <a:lnTo>
                      <a:pt x="500" y="66"/>
                    </a:lnTo>
                    <a:lnTo>
                      <a:pt x="500" y="68"/>
                    </a:lnTo>
                    <a:lnTo>
                      <a:pt x="506" y="70"/>
                    </a:lnTo>
                    <a:lnTo>
                      <a:pt x="511" y="66"/>
                    </a:lnTo>
                    <a:lnTo>
                      <a:pt x="517" y="66"/>
                    </a:lnTo>
                    <a:lnTo>
                      <a:pt x="521" y="68"/>
                    </a:lnTo>
                    <a:lnTo>
                      <a:pt x="526" y="68"/>
                    </a:lnTo>
                    <a:lnTo>
                      <a:pt x="530" y="70"/>
                    </a:lnTo>
                    <a:lnTo>
                      <a:pt x="534" y="72"/>
                    </a:lnTo>
                    <a:lnTo>
                      <a:pt x="538" y="79"/>
                    </a:lnTo>
                    <a:lnTo>
                      <a:pt x="543" y="77"/>
                    </a:lnTo>
                    <a:lnTo>
                      <a:pt x="547" y="79"/>
                    </a:lnTo>
                    <a:lnTo>
                      <a:pt x="551" y="79"/>
                    </a:lnTo>
                    <a:lnTo>
                      <a:pt x="551" y="83"/>
                    </a:lnTo>
                    <a:lnTo>
                      <a:pt x="555" y="85"/>
                    </a:lnTo>
                    <a:lnTo>
                      <a:pt x="566" y="89"/>
                    </a:lnTo>
                    <a:lnTo>
                      <a:pt x="570" y="87"/>
                    </a:lnTo>
                    <a:lnTo>
                      <a:pt x="577" y="87"/>
                    </a:lnTo>
                    <a:lnTo>
                      <a:pt x="581" y="87"/>
                    </a:lnTo>
                    <a:lnTo>
                      <a:pt x="587" y="89"/>
                    </a:lnTo>
                    <a:lnTo>
                      <a:pt x="592" y="89"/>
                    </a:lnTo>
                    <a:lnTo>
                      <a:pt x="596" y="96"/>
                    </a:lnTo>
                    <a:lnTo>
                      <a:pt x="600" y="98"/>
                    </a:lnTo>
                    <a:lnTo>
                      <a:pt x="600" y="98"/>
                    </a:lnTo>
                    <a:lnTo>
                      <a:pt x="609" y="100"/>
                    </a:lnTo>
                    <a:lnTo>
                      <a:pt x="613" y="100"/>
                    </a:lnTo>
                    <a:lnTo>
                      <a:pt x="621" y="96"/>
                    </a:lnTo>
                    <a:lnTo>
                      <a:pt x="626" y="98"/>
                    </a:lnTo>
                    <a:lnTo>
                      <a:pt x="628" y="94"/>
                    </a:lnTo>
                    <a:lnTo>
                      <a:pt x="632" y="92"/>
                    </a:lnTo>
                    <a:lnTo>
                      <a:pt x="636" y="94"/>
                    </a:lnTo>
                    <a:lnTo>
                      <a:pt x="643" y="96"/>
                    </a:lnTo>
                    <a:lnTo>
                      <a:pt x="647" y="94"/>
                    </a:lnTo>
                    <a:lnTo>
                      <a:pt x="651" y="96"/>
                    </a:lnTo>
                    <a:lnTo>
                      <a:pt x="655" y="98"/>
                    </a:lnTo>
                    <a:lnTo>
                      <a:pt x="660" y="102"/>
                    </a:lnTo>
                    <a:lnTo>
                      <a:pt x="668" y="109"/>
                    </a:lnTo>
                    <a:lnTo>
                      <a:pt x="670" y="109"/>
                    </a:lnTo>
                    <a:lnTo>
                      <a:pt x="675" y="111"/>
                    </a:lnTo>
                    <a:lnTo>
                      <a:pt x="679" y="115"/>
                    </a:lnTo>
                    <a:lnTo>
                      <a:pt x="681" y="115"/>
                    </a:lnTo>
                    <a:lnTo>
                      <a:pt x="689" y="117"/>
                    </a:lnTo>
                    <a:lnTo>
                      <a:pt x="689" y="119"/>
                    </a:lnTo>
                    <a:lnTo>
                      <a:pt x="692" y="160"/>
                    </a:lnTo>
                    <a:lnTo>
                      <a:pt x="719" y="656"/>
                    </a:lnTo>
                    <a:lnTo>
                      <a:pt x="721" y="660"/>
                    </a:lnTo>
                    <a:lnTo>
                      <a:pt x="734" y="664"/>
                    </a:lnTo>
                    <a:lnTo>
                      <a:pt x="738" y="660"/>
                    </a:lnTo>
                    <a:lnTo>
                      <a:pt x="749" y="664"/>
                    </a:lnTo>
                    <a:lnTo>
                      <a:pt x="751" y="664"/>
                    </a:lnTo>
                    <a:lnTo>
                      <a:pt x="760" y="656"/>
                    </a:lnTo>
                    <a:lnTo>
                      <a:pt x="770" y="654"/>
                    </a:lnTo>
                    <a:lnTo>
                      <a:pt x="775" y="658"/>
                    </a:lnTo>
                    <a:lnTo>
                      <a:pt x="775" y="664"/>
                    </a:lnTo>
                    <a:lnTo>
                      <a:pt x="773" y="669"/>
                    </a:lnTo>
                    <a:lnTo>
                      <a:pt x="777" y="673"/>
                    </a:lnTo>
                    <a:lnTo>
                      <a:pt x="783" y="677"/>
                    </a:lnTo>
                    <a:lnTo>
                      <a:pt x="790" y="682"/>
                    </a:lnTo>
                    <a:lnTo>
                      <a:pt x="792" y="688"/>
                    </a:lnTo>
                    <a:lnTo>
                      <a:pt x="824" y="716"/>
                    </a:lnTo>
                    <a:lnTo>
                      <a:pt x="832" y="733"/>
                    </a:lnTo>
                    <a:lnTo>
                      <a:pt x="834" y="728"/>
                    </a:lnTo>
                    <a:lnTo>
                      <a:pt x="839" y="724"/>
                    </a:lnTo>
                    <a:lnTo>
                      <a:pt x="849" y="716"/>
                    </a:lnTo>
                    <a:lnTo>
                      <a:pt x="856" y="711"/>
                    </a:lnTo>
                    <a:lnTo>
                      <a:pt x="858" y="707"/>
                    </a:lnTo>
                    <a:lnTo>
                      <a:pt x="856" y="703"/>
                    </a:lnTo>
                    <a:lnTo>
                      <a:pt x="862" y="692"/>
                    </a:lnTo>
                    <a:lnTo>
                      <a:pt x="862" y="686"/>
                    </a:lnTo>
                    <a:lnTo>
                      <a:pt x="868" y="684"/>
                    </a:lnTo>
                    <a:lnTo>
                      <a:pt x="873" y="679"/>
                    </a:lnTo>
                    <a:lnTo>
                      <a:pt x="879" y="675"/>
                    </a:lnTo>
                    <a:lnTo>
                      <a:pt x="885" y="677"/>
                    </a:lnTo>
                    <a:lnTo>
                      <a:pt x="890" y="679"/>
                    </a:lnTo>
                    <a:lnTo>
                      <a:pt x="894" y="684"/>
                    </a:lnTo>
                    <a:lnTo>
                      <a:pt x="896" y="684"/>
                    </a:lnTo>
                    <a:lnTo>
                      <a:pt x="898" y="690"/>
                    </a:lnTo>
                    <a:lnTo>
                      <a:pt x="902" y="703"/>
                    </a:lnTo>
                    <a:lnTo>
                      <a:pt x="907" y="703"/>
                    </a:lnTo>
                    <a:lnTo>
                      <a:pt x="911" y="707"/>
                    </a:lnTo>
                    <a:lnTo>
                      <a:pt x="917" y="709"/>
                    </a:lnTo>
                    <a:lnTo>
                      <a:pt x="924" y="720"/>
                    </a:lnTo>
                    <a:lnTo>
                      <a:pt x="928" y="724"/>
                    </a:lnTo>
                    <a:lnTo>
                      <a:pt x="936" y="728"/>
                    </a:lnTo>
                    <a:lnTo>
                      <a:pt x="941" y="731"/>
                    </a:lnTo>
                    <a:lnTo>
                      <a:pt x="947" y="737"/>
                    </a:lnTo>
                    <a:lnTo>
                      <a:pt x="956" y="745"/>
                    </a:lnTo>
                    <a:lnTo>
                      <a:pt x="956" y="745"/>
                    </a:lnTo>
                    <a:lnTo>
                      <a:pt x="958" y="752"/>
                    </a:lnTo>
                    <a:lnTo>
                      <a:pt x="966" y="760"/>
                    </a:lnTo>
                    <a:lnTo>
                      <a:pt x="968" y="765"/>
                    </a:lnTo>
                    <a:lnTo>
                      <a:pt x="977" y="773"/>
                    </a:lnTo>
                    <a:lnTo>
                      <a:pt x="990" y="790"/>
                    </a:lnTo>
                    <a:lnTo>
                      <a:pt x="996" y="799"/>
                    </a:lnTo>
                    <a:lnTo>
                      <a:pt x="1000" y="803"/>
                    </a:lnTo>
                    <a:lnTo>
                      <a:pt x="1002" y="809"/>
                    </a:lnTo>
                    <a:lnTo>
                      <a:pt x="1002" y="814"/>
                    </a:lnTo>
                    <a:lnTo>
                      <a:pt x="1007" y="816"/>
                    </a:lnTo>
                    <a:lnTo>
                      <a:pt x="1011" y="820"/>
                    </a:lnTo>
                    <a:lnTo>
                      <a:pt x="1015" y="826"/>
                    </a:lnTo>
                    <a:lnTo>
                      <a:pt x="1020" y="831"/>
                    </a:lnTo>
                    <a:lnTo>
                      <a:pt x="1022" y="837"/>
                    </a:lnTo>
                    <a:lnTo>
                      <a:pt x="1024" y="839"/>
                    </a:lnTo>
                    <a:lnTo>
                      <a:pt x="1028" y="839"/>
                    </a:lnTo>
                    <a:lnTo>
                      <a:pt x="1034" y="839"/>
                    </a:lnTo>
                    <a:lnTo>
                      <a:pt x="1043" y="843"/>
                    </a:lnTo>
                    <a:lnTo>
                      <a:pt x="1047" y="846"/>
                    </a:lnTo>
                    <a:lnTo>
                      <a:pt x="1058" y="846"/>
                    </a:lnTo>
                    <a:lnTo>
                      <a:pt x="1062" y="850"/>
                    </a:lnTo>
                    <a:lnTo>
                      <a:pt x="1068" y="852"/>
                    </a:lnTo>
                    <a:lnTo>
                      <a:pt x="1073" y="856"/>
                    </a:lnTo>
                    <a:lnTo>
                      <a:pt x="1077" y="858"/>
                    </a:lnTo>
                    <a:lnTo>
                      <a:pt x="1083" y="856"/>
                    </a:lnTo>
                    <a:lnTo>
                      <a:pt x="1088" y="860"/>
                    </a:lnTo>
                    <a:lnTo>
                      <a:pt x="1088" y="867"/>
                    </a:lnTo>
                    <a:lnTo>
                      <a:pt x="1088" y="871"/>
                    </a:lnTo>
                    <a:lnTo>
                      <a:pt x="1086" y="875"/>
                    </a:lnTo>
                    <a:lnTo>
                      <a:pt x="1088" y="882"/>
                    </a:lnTo>
                    <a:lnTo>
                      <a:pt x="1088" y="888"/>
                    </a:lnTo>
                    <a:lnTo>
                      <a:pt x="1096" y="903"/>
                    </a:lnTo>
                    <a:lnTo>
                      <a:pt x="1094" y="907"/>
                    </a:lnTo>
                    <a:lnTo>
                      <a:pt x="1092" y="922"/>
                    </a:lnTo>
                    <a:lnTo>
                      <a:pt x="1090" y="926"/>
                    </a:lnTo>
                    <a:lnTo>
                      <a:pt x="1086" y="931"/>
                    </a:lnTo>
                    <a:lnTo>
                      <a:pt x="1081" y="935"/>
                    </a:lnTo>
                    <a:lnTo>
                      <a:pt x="1081" y="937"/>
                    </a:lnTo>
                    <a:lnTo>
                      <a:pt x="1077" y="926"/>
                    </a:lnTo>
                    <a:lnTo>
                      <a:pt x="1077" y="935"/>
                    </a:lnTo>
                    <a:lnTo>
                      <a:pt x="1073" y="935"/>
                    </a:lnTo>
                    <a:lnTo>
                      <a:pt x="1068" y="924"/>
                    </a:lnTo>
                    <a:lnTo>
                      <a:pt x="1071" y="920"/>
                    </a:lnTo>
                    <a:lnTo>
                      <a:pt x="1075" y="918"/>
                    </a:lnTo>
                    <a:lnTo>
                      <a:pt x="1077" y="914"/>
                    </a:lnTo>
                    <a:lnTo>
                      <a:pt x="1081" y="905"/>
                    </a:lnTo>
                    <a:lnTo>
                      <a:pt x="1077" y="914"/>
                    </a:lnTo>
                    <a:lnTo>
                      <a:pt x="1075" y="918"/>
                    </a:lnTo>
                    <a:lnTo>
                      <a:pt x="1068" y="920"/>
                    </a:lnTo>
                    <a:lnTo>
                      <a:pt x="1064" y="918"/>
                    </a:lnTo>
                    <a:lnTo>
                      <a:pt x="1064" y="914"/>
                    </a:lnTo>
                    <a:lnTo>
                      <a:pt x="1066" y="907"/>
                    </a:lnTo>
                    <a:lnTo>
                      <a:pt x="1073" y="907"/>
                    </a:lnTo>
                    <a:lnTo>
                      <a:pt x="1068" y="905"/>
                    </a:lnTo>
                    <a:lnTo>
                      <a:pt x="1066" y="899"/>
                    </a:lnTo>
                    <a:lnTo>
                      <a:pt x="1064" y="888"/>
                    </a:lnTo>
                    <a:lnTo>
                      <a:pt x="1060" y="882"/>
                    </a:lnTo>
                    <a:lnTo>
                      <a:pt x="1054" y="873"/>
                    </a:lnTo>
                    <a:lnTo>
                      <a:pt x="1051" y="869"/>
                    </a:lnTo>
                    <a:lnTo>
                      <a:pt x="1054" y="865"/>
                    </a:lnTo>
                    <a:lnTo>
                      <a:pt x="1045" y="873"/>
                    </a:lnTo>
                    <a:lnTo>
                      <a:pt x="1041" y="873"/>
                    </a:lnTo>
                    <a:lnTo>
                      <a:pt x="1030" y="882"/>
                    </a:lnTo>
                    <a:lnTo>
                      <a:pt x="1034" y="886"/>
                    </a:lnTo>
                    <a:lnTo>
                      <a:pt x="1032" y="897"/>
                    </a:lnTo>
                    <a:lnTo>
                      <a:pt x="1028" y="895"/>
                    </a:lnTo>
                    <a:lnTo>
                      <a:pt x="1032" y="901"/>
                    </a:lnTo>
                    <a:lnTo>
                      <a:pt x="1026" y="901"/>
                    </a:lnTo>
                    <a:lnTo>
                      <a:pt x="1022" y="897"/>
                    </a:lnTo>
                    <a:lnTo>
                      <a:pt x="1017" y="892"/>
                    </a:lnTo>
                    <a:lnTo>
                      <a:pt x="1022" y="886"/>
                    </a:lnTo>
                    <a:lnTo>
                      <a:pt x="1024" y="882"/>
                    </a:lnTo>
                    <a:lnTo>
                      <a:pt x="1026" y="873"/>
                    </a:lnTo>
                    <a:lnTo>
                      <a:pt x="1024" y="867"/>
                    </a:lnTo>
                    <a:lnTo>
                      <a:pt x="1028" y="863"/>
                    </a:lnTo>
                    <a:lnTo>
                      <a:pt x="1032" y="863"/>
                    </a:lnTo>
                    <a:lnTo>
                      <a:pt x="1030" y="860"/>
                    </a:lnTo>
                    <a:lnTo>
                      <a:pt x="1026" y="860"/>
                    </a:lnTo>
                    <a:lnTo>
                      <a:pt x="1022" y="856"/>
                    </a:lnTo>
                    <a:lnTo>
                      <a:pt x="1017" y="854"/>
                    </a:lnTo>
                    <a:lnTo>
                      <a:pt x="1011" y="850"/>
                    </a:lnTo>
                    <a:lnTo>
                      <a:pt x="1007" y="848"/>
                    </a:lnTo>
                    <a:lnTo>
                      <a:pt x="1007" y="841"/>
                    </a:lnTo>
                    <a:lnTo>
                      <a:pt x="1000" y="843"/>
                    </a:lnTo>
                    <a:lnTo>
                      <a:pt x="1000" y="837"/>
                    </a:lnTo>
                    <a:lnTo>
                      <a:pt x="1002" y="833"/>
                    </a:lnTo>
                    <a:lnTo>
                      <a:pt x="996" y="835"/>
                    </a:lnTo>
                    <a:lnTo>
                      <a:pt x="992" y="833"/>
                    </a:lnTo>
                    <a:lnTo>
                      <a:pt x="988" y="828"/>
                    </a:lnTo>
                    <a:lnTo>
                      <a:pt x="990" y="822"/>
                    </a:lnTo>
                    <a:lnTo>
                      <a:pt x="988" y="818"/>
                    </a:lnTo>
                    <a:lnTo>
                      <a:pt x="983" y="822"/>
                    </a:lnTo>
                    <a:lnTo>
                      <a:pt x="977" y="820"/>
                    </a:lnTo>
                    <a:lnTo>
                      <a:pt x="973" y="816"/>
                    </a:lnTo>
                    <a:lnTo>
                      <a:pt x="968" y="818"/>
                    </a:lnTo>
                    <a:lnTo>
                      <a:pt x="962" y="816"/>
                    </a:lnTo>
                    <a:lnTo>
                      <a:pt x="964" y="811"/>
                    </a:lnTo>
                    <a:lnTo>
                      <a:pt x="971" y="809"/>
                    </a:lnTo>
                    <a:lnTo>
                      <a:pt x="975" y="805"/>
                    </a:lnTo>
                    <a:lnTo>
                      <a:pt x="964" y="805"/>
                    </a:lnTo>
                    <a:lnTo>
                      <a:pt x="966" y="801"/>
                    </a:lnTo>
                    <a:lnTo>
                      <a:pt x="962" y="801"/>
                    </a:lnTo>
                    <a:lnTo>
                      <a:pt x="962" y="794"/>
                    </a:lnTo>
                    <a:lnTo>
                      <a:pt x="958" y="792"/>
                    </a:lnTo>
                    <a:lnTo>
                      <a:pt x="956" y="788"/>
                    </a:lnTo>
                    <a:lnTo>
                      <a:pt x="964" y="790"/>
                    </a:lnTo>
                    <a:lnTo>
                      <a:pt x="973" y="794"/>
                    </a:lnTo>
                    <a:lnTo>
                      <a:pt x="971" y="788"/>
                    </a:lnTo>
                    <a:lnTo>
                      <a:pt x="964" y="788"/>
                    </a:lnTo>
                    <a:lnTo>
                      <a:pt x="960" y="784"/>
                    </a:lnTo>
                    <a:lnTo>
                      <a:pt x="956" y="779"/>
                    </a:lnTo>
                    <a:lnTo>
                      <a:pt x="956" y="775"/>
                    </a:lnTo>
                    <a:lnTo>
                      <a:pt x="966" y="775"/>
                    </a:lnTo>
                    <a:lnTo>
                      <a:pt x="956" y="773"/>
                    </a:lnTo>
                    <a:lnTo>
                      <a:pt x="954" y="777"/>
                    </a:lnTo>
                    <a:lnTo>
                      <a:pt x="949" y="777"/>
                    </a:lnTo>
                    <a:lnTo>
                      <a:pt x="947" y="771"/>
                    </a:lnTo>
                    <a:lnTo>
                      <a:pt x="949" y="762"/>
                    </a:lnTo>
                    <a:lnTo>
                      <a:pt x="947" y="767"/>
                    </a:lnTo>
                    <a:lnTo>
                      <a:pt x="945" y="771"/>
                    </a:lnTo>
                    <a:lnTo>
                      <a:pt x="941" y="769"/>
                    </a:lnTo>
                    <a:lnTo>
                      <a:pt x="939" y="762"/>
                    </a:lnTo>
                    <a:lnTo>
                      <a:pt x="936" y="758"/>
                    </a:lnTo>
                    <a:lnTo>
                      <a:pt x="939" y="754"/>
                    </a:lnTo>
                    <a:lnTo>
                      <a:pt x="939" y="748"/>
                    </a:lnTo>
                    <a:lnTo>
                      <a:pt x="939" y="743"/>
                    </a:lnTo>
                    <a:lnTo>
                      <a:pt x="943" y="741"/>
                    </a:lnTo>
                    <a:lnTo>
                      <a:pt x="936" y="741"/>
                    </a:lnTo>
                    <a:lnTo>
                      <a:pt x="936" y="756"/>
                    </a:lnTo>
                    <a:lnTo>
                      <a:pt x="930" y="758"/>
                    </a:lnTo>
                    <a:lnTo>
                      <a:pt x="926" y="756"/>
                    </a:lnTo>
                    <a:lnTo>
                      <a:pt x="922" y="754"/>
                    </a:lnTo>
                    <a:lnTo>
                      <a:pt x="922" y="754"/>
                    </a:lnTo>
                    <a:lnTo>
                      <a:pt x="922" y="754"/>
                    </a:lnTo>
                    <a:lnTo>
                      <a:pt x="915" y="754"/>
                    </a:lnTo>
                    <a:lnTo>
                      <a:pt x="913" y="748"/>
                    </a:lnTo>
                    <a:lnTo>
                      <a:pt x="905" y="737"/>
                    </a:lnTo>
                    <a:lnTo>
                      <a:pt x="907" y="733"/>
                    </a:lnTo>
                    <a:lnTo>
                      <a:pt x="902" y="731"/>
                    </a:lnTo>
                    <a:lnTo>
                      <a:pt x="898" y="724"/>
                    </a:lnTo>
                    <a:lnTo>
                      <a:pt x="898" y="720"/>
                    </a:lnTo>
                    <a:lnTo>
                      <a:pt x="892" y="709"/>
                    </a:lnTo>
                    <a:lnTo>
                      <a:pt x="890" y="703"/>
                    </a:lnTo>
                    <a:lnTo>
                      <a:pt x="887" y="692"/>
                    </a:lnTo>
                    <a:lnTo>
                      <a:pt x="885" y="703"/>
                    </a:lnTo>
                    <a:lnTo>
                      <a:pt x="885" y="703"/>
                    </a:lnTo>
                    <a:lnTo>
                      <a:pt x="890" y="707"/>
                    </a:lnTo>
                    <a:lnTo>
                      <a:pt x="892" y="713"/>
                    </a:lnTo>
                    <a:lnTo>
                      <a:pt x="887" y="709"/>
                    </a:lnTo>
                    <a:lnTo>
                      <a:pt x="890" y="713"/>
                    </a:lnTo>
                    <a:lnTo>
                      <a:pt x="892" y="720"/>
                    </a:lnTo>
                    <a:lnTo>
                      <a:pt x="898" y="737"/>
                    </a:lnTo>
                    <a:lnTo>
                      <a:pt x="902" y="743"/>
                    </a:lnTo>
                    <a:lnTo>
                      <a:pt x="900" y="741"/>
                    </a:lnTo>
                    <a:lnTo>
                      <a:pt x="902" y="748"/>
                    </a:lnTo>
                    <a:lnTo>
                      <a:pt x="907" y="758"/>
                    </a:lnTo>
                    <a:lnTo>
                      <a:pt x="907" y="762"/>
                    </a:lnTo>
                    <a:lnTo>
                      <a:pt x="900" y="765"/>
                    </a:lnTo>
                    <a:lnTo>
                      <a:pt x="896" y="760"/>
                    </a:lnTo>
                    <a:lnTo>
                      <a:pt x="894" y="754"/>
                    </a:lnTo>
                    <a:lnTo>
                      <a:pt x="887" y="754"/>
                    </a:lnTo>
                    <a:lnTo>
                      <a:pt x="883" y="756"/>
                    </a:lnTo>
                    <a:lnTo>
                      <a:pt x="879" y="754"/>
                    </a:lnTo>
                    <a:lnTo>
                      <a:pt x="881" y="750"/>
                    </a:lnTo>
                    <a:lnTo>
                      <a:pt x="875" y="737"/>
                    </a:lnTo>
                    <a:lnTo>
                      <a:pt x="875" y="733"/>
                    </a:lnTo>
                    <a:lnTo>
                      <a:pt x="879" y="728"/>
                    </a:lnTo>
                    <a:lnTo>
                      <a:pt x="870" y="726"/>
                    </a:lnTo>
                    <a:lnTo>
                      <a:pt x="870" y="731"/>
                    </a:lnTo>
                    <a:lnTo>
                      <a:pt x="870" y="737"/>
                    </a:lnTo>
                    <a:lnTo>
                      <a:pt x="866" y="737"/>
                    </a:lnTo>
                    <a:lnTo>
                      <a:pt x="860" y="735"/>
                    </a:lnTo>
                    <a:lnTo>
                      <a:pt x="858" y="728"/>
                    </a:lnTo>
                    <a:lnTo>
                      <a:pt x="853" y="726"/>
                    </a:lnTo>
                    <a:lnTo>
                      <a:pt x="847" y="728"/>
                    </a:lnTo>
                    <a:lnTo>
                      <a:pt x="845" y="724"/>
                    </a:lnTo>
                    <a:lnTo>
                      <a:pt x="847" y="731"/>
                    </a:lnTo>
                    <a:lnTo>
                      <a:pt x="843" y="735"/>
                    </a:lnTo>
                    <a:lnTo>
                      <a:pt x="847" y="733"/>
                    </a:lnTo>
                    <a:lnTo>
                      <a:pt x="858" y="735"/>
                    </a:lnTo>
                    <a:lnTo>
                      <a:pt x="860" y="739"/>
                    </a:lnTo>
                    <a:lnTo>
                      <a:pt x="864" y="741"/>
                    </a:lnTo>
                    <a:lnTo>
                      <a:pt x="862" y="745"/>
                    </a:lnTo>
                    <a:lnTo>
                      <a:pt x="868" y="743"/>
                    </a:lnTo>
                    <a:lnTo>
                      <a:pt x="873" y="748"/>
                    </a:lnTo>
                    <a:lnTo>
                      <a:pt x="875" y="754"/>
                    </a:lnTo>
                    <a:lnTo>
                      <a:pt x="877" y="758"/>
                    </a:lnTo>
                    <a:lnTo>
                      <a:pt x="870" y="762"/>
                    </a:lnTo>
                    <a:lnTo>
                      <a:pt x="862" y="758"/>
                    </a:lnTo>
                    <a:lnTo>
                      <a:pt x="862" y="762"/>
                    </a:lnTo>
                    <a:lnTo>
                      <a:pt x="862" y="767"/>
                    </a:lnTo>
                    <a:lnTo>
                      <a:pt x="860" y="771"/>
                    </a:lnTo>
                    <a:lnTo>
                      <a:pt x="856" y="767"/>
                    </a:lnTo>
                    <a:lnTo>
                      <a:pt x="849" y="762"/>
                    </a:lnTo>
                    <a:lnTo>
                      <a:pt x="841" y="760"/>
                    </a:lnTo>
                    <a:lnTo>
                      <a:pt x="828" y="752"/>
                    </a:lnTo>
                    <a:lnTo>
                      <a:pt x="832" y="748"/>
                    </a:lnTo>
                    <a:lnTo>
                      <a:pt x="828" y="750"/>
                    </a:lnTo>
                    <a:lnTo>
                      <a:pt x="817" y="743"/>
                    </a:lnTo>
                    <a:lnTo>
                      <a:pt x="815" y="737"/>
                    </a:lnTo>
                    <a:lnTo>
                      <a:pt x="809" y="728"/>
                    </a:lnTo>
                    <a:lnTo>
                      <a:pt x="802" y="726"/>
                    </a:lnTo>
                    <a:lnTo>
                      <a:pt x="798" y="724"/>
                    </a:lnTo>
                    <a:lnTo>
                      <a:pt x="800" y="720"/>
                    </a:lnTo>
                    <a:lnTo>
                      <a:pt x="794" y="722"/>
                    </a:lnTo>
                    <a:lnTo>
                      <a:pt x="785" y="718"/>
                    </a:lnTo>
                    <a:lnTo>
                      <a:pt x="779" y="716"/>
                    </a:lnTo>
                    <a:lnTo>
                      <a:pt x="775" y="711"/>
                    </a:lnTo>
                    <a:lnTo>
                      <a:pt x="770" y="711"/>
                    </a:lnTo>
                    <a:lnTo>
                      <a:pt x="766" y="707"/>
                    </a:lnTo>
                    <a:lnTo>
                      <a:pt x="755" y="703"/>
                    </a:lnTo>
                    <a:lnTo>
                      <a:pt x="762" y="701"/>
                    </a:lnTo>
                    <a:lnTo>
                      <a:pt x="764" y="696"/>
                    </a:lnTo>
                    <a:lnTo>
                      <a:pt x="766" y="690"/>
                    </a:lnTo>
                    <a:lnTo>
                      <a:pt x="762" y="686"/>
                    </a:lnTo>
                    <a:lnTo>
                      <a:pt x="762" y="679"/>
                    </a:lnTo>
                    <a:lnTo>
                      <a:pt x="768" y="679"/>
                    </a:lnTo>
                    <a:lnTo>
                      <a:pt x="770" y="684"/>
                    </a:lnTo>
                    <a:lnTo>
                      <a:pt x="770" y="690"/>
                    </a:lnTo>
                    <a:lnTo>
                      <a:pt x="773" y="696"/>
                    </a:lnTo>
                    <a:lnTo>
                      <a:pt x="770" y="690"/>
                    </a:lnTo>
                    <a:lnTo>
                      <a:pt x="770" y="684"/>
                    </a:lnTo>
                    <a:lnTo>
                      <a:pt x="777" y="684"/>
                    </a:lnTo>
                    <a:lnTo>
                      <a:pt x="781" y="686"/>
                    </a:lnTo>
                    <a:lnTo>
                      <a:pt x="777" y="684"/>
                    </a:lnTo>
                    <a:lnTo>
                      <a:pt x="773" y="682"/>
                    </a:lnTo>
                    <a:lnTo>
                      <a:pt x="766" y="675"/>
                    </a:lnTo>
                    <a:lnTo>
                      <a:pt x="762" y="675"/>
                    </a:lnTo>
                    <a:lnTo>
                      <a:pt x="758" y="684"/>
                    </a:lnTo>
                    <a:lnTo>
                      <a:pt x="745" y="692"/>
                    </a:lnTo>
                    <a:lnTo>
                      <a:pt x="741" y="694"/>
                    </a:lnTo>
                    <a:lnTo>
                      <a:pt x="724" y="692"/>
                    </a:lnTo>
                    <a:lnTo>
                      <a:pt x="711" y="686"/>
                    </a:lnTo>
                    <a:lnTo>
                      <a:pt x="713" y="682"/>
                    </a:lnTo>
                    <a:lnTo>
                      <a:pt x="713" y="679"/>
                    </a:lnTo>
                    <a:lnTo>
                      <a:pt x="711" y="673"/>
                    </a:lnTo>
                    <a:lnTo>
                      <a:pt x="709" y="677"/>
                    </a:lnTo>
                    <a:lnTo>
                      <a:pt x="702" y="682"/>
                    </a:lnTo>
                    <a:lnTo>
                      <a:pt x="696" y="679"/>
                    </a:lnTo>
                    <a:lnTo>
                      <a:pt x="672" y="675"/>
                    </a:lnTo>
                    <a:lnTo>
                      <a:pt x="662" y="677"/>
                    </a:lnTo>
                    <a:lnTo>
                      <a:pt x="645" y="679"/>
                    </a:lnTo>
                    <a:lnTo>
                      <a:pt x="638" y="682"/>
                    </a:lnTo>
                    <a:lnTo>
                      <a:pt x="636" y="682"/>
                    </a:lnTo>
                    <a:lnTo>
                      <a:pt x="632" y="679"/>
                    </a:lnTo>
                    <a:lnTo>
                      <a:pt x="630" y="673"/>
                    </a:lnTo>
                    <a:lnTo>
                      <a:pt x="626" y="669"/>
                    </a:lnTo>
                    <a:lnTo>
                      <a:pt x="615" y="669"/>
                    </a:lnTo>
                    <a:lnTo>
                      <a:pt x="611" y="664"/>
                    </a:lnTo>
                    <a:lnTo>
                      <a:pt x="609" y="658"/>
                    </a:lnTo>
                    <a:lnTo>
                      <a:pt x="611" y="654"/>
                    </a:lnTo>
                    <a:lnTo>
                      <a:pt x="611" y="650"/>
                    </a:lnTo>
                    <a:lnTo>
                      <a:pt x="613" y="643"/>
                    </a:lnTo>
                    <a:lnTo>
                      <a:pt x="617" y="639"/>
                    </a:lnTo>
                    <a:lnTo>
                      <a:pt x="611" y="643"/>
                    </a:lnTo>
                    <a:lnTo>
                      <a:pt x="609" y="647"/>
                    </a:lnTo>
                    <a:lnTo>
                      <a:pt x="604" y="652"/>
                    </a:lnTo>
                    <a:lnTo>
                      <a:pt x="602" y="658"/>
                    </a:lnTo>
                    <a:lnTo>
                      <a:pt x="596" y="660"/>
                    </a:lnTo>
                    <a:lnTo>
                      <a:pt x="592" y="658"/>
                    </a:lnTo>
                    <a:lnTo>
                      <a:pt x="587" y="654"/>
                    </a:lnTo>
                    <a:lnTo>
                      <a:pt x="583" y="654"/>
                    </a:lnTo>
                    <a:lnTo>
                      <a:pt x="583" y="650"/>
                    </a:lnTo>
                    <a:lnTo>
                      <a:pt x="587" y="645"/>
                    </a:lnTo>
                    <a:lnTo>
                      <a:pt x="581" y="645"/>
                    </a:lnTo>
                    <a:lnTo>
                      <a:pt x="577" y="641"/>
                    </a:lnTo>
                    <a:lnTo>
                      <a:pt x="570" y="643"/>
                    </a:lnTo>
                    <a:lnTo>
                      <a:pt x="577" y="635"/>
                    </a:lnTo>
                    <a:lnTo>
                      <a:pt x="564" y="641"/>
                    </a:lnTo>
                    <a:lnTo>
                      <a:pt x="560" y="641"/>
                    </a:lnTo>
                    <a:lnTo>
                      <a:pt x="564" y="637"/>
                    </a:lnTo>
                    <a:lnTo>
                      <a:pt x="574" y="633"/>
                    </a:lnTo>
                    <a:lnTo>
                      <a:pt x="570" y="628"/>
                    </a:lnTo>
                    <a:lnTo>
                      <a:pt x="566" y="633"/>
                    </a:lnTo>
                    <a:lnTo>
                      <a:pt x="562" y="630"/>
                    </a:lnTo>
                    <a:lnTo>
                      <a:pt x="557" y="628"/>
                    </a:lnTo>
                    <a:lnTo>
                      <a:pt x="557" y="622"/>
                    </a:lnTo>
                    <a:lnTo>
                      <a:pt x="560" y="618"/>
                    </a:lnTo>
                    <a:lnTo>
                      <a:pt x="570" y="618"/>
                    </a:lnTo>
                    <a:lnTo>
                      <a:pt x="566" y="615"/>
                    </a:lnTo>
                    <a:lnTo>
                      <a:pt x="562" y="615"/>
                    </a:lnTo>
                    <a:lnTo>
                      <a:pt x="553" y="624"/>
                    </a:lnTo>
                    <a:lnTo>
                      <a:pt x="549" y="624"/>
                    </a:lnTo>
                    <a:lnTo>
                      <a:pt x="543" y="622"/>
                    </a:lnTo>
                    <a:lnTo>
                      <a:pt x="540" y="626"/>
                    </a:lnTo>
                    <a:lnTo>
                      <a:pt x="536" y="622"/>
                    </a:lnTo>
                    <a:lnTo>
                      <a:pt x="536" y="626"/>
                    </a:lnTo>
                    <a:lnTo>
                      <a:pt x="536" y="615"/>
                    </a:lnTo>
                    <a:lnTo>
                      <a:pt x="532" y="620"/>
                    </a:lnTo>
                    <a:lnTo>
                      <a:pt x="532" y="630"/>
                    </a:lnTo>
                    <a:lnTo>
                      <a:pt x="530" y="624"/>
                    </a:lnTo>
                    <a:lnTo>
                      <a:pt x="528" y="628"/>
                    </a:lnTo>
                    <a:lnTo>
                      <a:pt x="521" y="626"/>
                    </a:lnTo>
                    <a:lnTo>
                      <a:pt x="523" y="620"/>
                    </a:lnTo>
                    <a:lnTo>
                      <a:pt x="523" y="615"/>
                    </a:lnTo>
                    <a:lnTo>
                      <a:pt x="528" y="611"/>
                    </a:lnTo>
                    <a:lnTo>
                      <a:pt x="530" y="605"/>
                    </a:lnTo>
                    <a:lnTo>
                      <a:pt x="528" y="609"/>
                    </a:lnTo>
                    <a:lnTo>
                      <a:pt x="523" y="613"/>
                    </a:lnTo>
                    <a:lnTo>
                      <a:pt x="521" y="618"/>
                    </a:lnTo>
                    <a:lnTo>
                      <a:pt x="517" y="613"/>
                    </a:lnTo>
                    <a:lnTo>
                      <a:pt x="511" y="615"/>
                    </a:lnTo>
                    <a:lnTo>
                      <a:pt x="508" y="622"/>
                    </a:lnTo>
                    <a:lnTo>
                      <a:pt x="515" y="618"/>
                    </a:lnTo>
                    <a:lnTo>
                      <a:pt x="515" y="622"/>
                    </a:lnTo>
                    <a:lnTo>
                      <a:pt x="513" y="628"/>
                    </a:lnTo>
                    <a:lnTo>
                      <a:pt x="502" y="633"/>
                    </a:lnTo>
                    <a:lnTo>
                      <a:pt x="506" y="630"/>
                    </a:lnTo>
                    <a:lnTo>
                      <a:pt x="502" y="635"/>
                    </a:lnTo>
                    <a:lnTo>
                      <a:pt x="508" y="635"/>
                    </a:lnTo>
                    <a:lnTo>
                      <a:pt x="508" y="639"/>
                    </a:lnTo>
                    <a:lnTo>
                      <a:pt x="513" y="635"/>
                    </a:lnTo>
                    <a:lnTo>
                      <a:pt x="515" y="641"/>
                    </a:lnTo>
                    <a:lnTo>
                      <a:pt x="513" y="645"/>
                    </a:lnTo>
                    <a:lnTo>
                      <a:pt x="506" y="645"/>
                    </a:lnTo>
                    <a:lnTo>
                      <a:pt x="502" y="650"/>
                    </a:lnTo>
                    <a:lnTo>
                      <a:pt x="508" y="647"/>
                    </a:lnTo>
                    <a:lnTo>
                      <a:pt x="513" y="650"/>
                    </a:lnTo>
                    <a:lnTo>
                      <a:pt x="517" y="645"/>
                    </a:lnTo>
                    <a:lnTo>
                      <a:pt x="521" y="650"/>
                    </a:lnTo>
                    <a:lnTo>
                      <a:pt x="521" y="654"/>
                    </a:lnTo>
                    <a:lnTo>
                      <a:pt x="515" y="656"/>
                    </a:lnTo>
                    <a:lnTo>
                      <a:pt x="513" y="660"/>
                    </a:lnTo>
                    <a:lnTo>
                      <a:pt x="508" y="664"/>
                    </a:lnTo>
                    <a:lnTo>
                      <a:pt x="513" y="664"/>
                    </a:lnTo>
                    <a:lnTo>
                      <a:pt x="513" y="669"/>
                    </a:lnTo>
                    <a:lnTo>
                      <a:pt x="508" y="673"/>
                    </a:lnTo>
                    <a:lnTo>
                      <a:pt x="506" y="679"/>
                    </a:lnTo>
                    <a:lnTo>
                      <a:pt x="504" y="679"/>
                    </a:lnTo>
                    <a:lnTo>
                      <a:pt x="500" y="684"/>
                    </a:lnTo>
                    <a:lnTo>
                      <a:pt x="487" y="677"/>
                    </a:lnTo>
                    <a:lnTo>
                      <a:pt x="485" y="677"/>
                    </a:lnTo>
                    <a:lnTo>
                      <a:pt x="483" y="682"/>
                    </a:lnTo>
                    <a:lnTo>
                      <a:pt x="481" y="671"/>
                    </a:lnTo>
                    <a:lnTo>
                      <a:pt x="479" y="677"/>
                    </a:lnTo>
                    <a:lnTo>
                      <a:pt x="474" y="682"/>
                    </a:lnTo>
                    <a:lnTo>
                      <a:pt x="472" y="686"/>
                    </a:lnTo>
                    <a:lnTo>
                      <a:pt x="472" y="690"/>
                    </a:lnTo>
                    <a:lnTo>
                      <a:pt x="470" y="686"/>
                    </a:lnTo>
                    <a:lnTo>
                      <a:pt x="470" y="679"/>
                    </a:lnTo>
                    <a:lnTo>
                      <a:pt x="468" y="686"/>
                    </a:lnTo>
                    <a:lnTo>
                      <a:pt x="466" y="690"/>
                    </a:lnTo>
                    <a:lnTo>
                      <a:pt x="466" y="694"/>
                    </a:lnTo>
                    <a:lnTo>
                      <a:pt x="464" y="690"/>
                    </a:lnTo>
                    <a:lnTo>
                      <a:pt x="459" y="688"/>
                    </a:lnTo>
                    <a:lnTo>
                      <a:pt x="462" y="694"/>
                    </a:lnTo>
                    <a:lnTo>
                      <a:pt x="459" y="696"/>
                    </a:lnTo>
                    <a:lnTo>
                      <a:pt x="453" y="699"/>
                    </a:lnTo>
                    <a:lnTo>
                      <a:pt x="451" y="703"/>
                    </a:lnTo>
                    <a:lnTo>
                      <a:pt x="451" y="699"/>
                    </a:lnTo>
                    <a:lnTo>
                      <a:pt x="453" y="694"/>
                    </a:lnTo>
                    <a:lnTo>
                      <a:pt x="447" y="703"/>
                    </a:lnTo>
                    <a:lnTo>
                      <a:pt x="442" y="699"/>
                    </a:lnTo>
                    <a:lnTo>
                      <a:pt x="442" y="705"/>
                    </a:lnTo>
                    <a:lnTo>
                      <a:pt x="432" y="711"/>
                    </a:lnTo>
                    <a:lnTo>
                      <a:pt x="432" y="718"/>
                    </a:lnTo>
                    <a:lnTo>
                      <a:pt x="421" y="713"/>
                    </a:lnTo>
                    <a:lnTo>
                      <a:pt x="425" y="718"/>
                    </a:lnTo>
                    <a:lnTo>
                      <a:pt x="419" y="718"/>
                    </a:lnTo>
                    <a:lnTo>
                      <a:pt x="415" y="716"/>
                    </a:lnTo>
                    <a:lnTo>
                      <a:pt x="411" y="720"/>
                    </a:lnTo>
                    <a:lnTo>
                      <a:pt x="406" y="720"/>
                    </a:lnTo>
                    <a:lnTo>
                      <a:pt x="402" y="716"/>
                    </a:lnTo>
                    <a:lnTo>
                      <a:pt x="400" y="709"/>
                    </a:lnTo>
                    <a:lnTo>
                      <a:pt x="402" y="705"/>
                    </a:lnTo>
                    <a:lnTo>
                      <a:pt x="408" y="703"/>
                    </a:lnTo>
                    <a:lnTo>
                      <a:pt x="413" y="703"/>
                    </a:lnTo>
                    <a:lnTo>
                      <a:pt x="419" y="705"/>
                    </a:lnTo>
                    <a:lnTo>
                      <a:pt x="417" y="699"/>
                    </a:lnTo>
                    <a:lnTo>
                      <a:pt x="423" y="696"/>
                    </a:lnTo>
                    <a:lnTo>
                      <a:pt x="430" y="688"/>
                    </a:lnTo>
                    <a:lnTo>
                      <a:pt x="425" y="688"/>
                    </a:lnTo>
                    <a:lnTo>
                      <a:pt x="419" y="692"/>
                    </a:lnTo>
                    <a:lnTo>
                      <a:pt x="413" y="692"/>
                    </a:lnTo>
                    <a:lnTo>
                      <a:pt x="408" y="690"/>
                    </a:lnTo>
                    <a:lnTo>
                      <a:pt x="406" y="684"/>
                    </a:lnTo>
                    <a:lnTo>
                      <a:pt x="411" y="671"/>
                    </a:lnTo>
                    <a:lnTo>
                      <a:pt x="415" y="667"/>
                    </a:lnTo>
                    <a:lnTo>
                      <a:pt x="421" y="658"/>
                    </a:lnTo>
                    <a:lnTo>
                      <a:pt x="423" y="652"/>
                    </a:lnTo>
                    <a:lnTo>
                      <a:pt x="425" y="650"/>
                    </a:lnTo>
                    <a:lnTo>
                      <a:pt x="428" y="641"/>
                    </a:lnTo>
                    <a:lnTo>
                      <a:pt x="425" y="630"/>
                    </a:lnTo>
                    <a:lnTo>
                      <a:pt x="436" y="626"/>
                    </a:lnTo>
                    <a:lnTo>
                      <a:pt x="447" y="618"/>
                    </a:lnTo>
                    <a:lnTo>
                      <a:pt x="453" y="615"/>
                    </a:lnTo>
                    <a:lnTo>
                      <a:pt x="462" y="622"/>
                    </a:lnTo>
                    <a:lnTo>
                      <a:pt x="466" y="622"/>
                    </a:lnTo>
                    <a:lnTo>
                      <a:pt x="470" y="620"/>
                    </a:lnTo>
                    <a:lnTo>
                      <a:pt x="474" y="622"/>
                    </a:lnTo>
                    <a:lnTo>
                      <a:pt x="489" y="626"/>
                    </a:lnTo>
                    <a:lnTo>
                      <a:pt x="485" y="622"/>
                    </a:lnTo>
                    <a:lnTo>
                      <a:pt x="477" y="618"/>
                    </a:lnTo>
                    <a:lnTo>
                      <a:pt x="466" y="609"/>
                    </a:lnTo>
                    <a:lnTo>
                      <a:pt x="466" y="605"/>
                    </a:lnTo>
                    <a:lnTo>
                      <a:pt x="470" y="601"/>
                    </a:lnTo>
                    <a:lnTo>
                      <a:pt x="481" y="594"/>
                    </a:lnTo>
                    <a:lnTo>
                      <a:pt x="485" y="590"/>
                    </a:lnTo>
                    <a:lnTo>
                      <a:pt x="481" y="590"/>
                    </a:lnTo>
                    <a:lnTo>
                      <a:pt x="477" y="590"/>
                    </a:lnTo>
                    <a:lnTo>
                      <a:pt x="472" y="594"/>
                    </a:lnTo>
                    <a:lnTo>
                      <a:pt x="466" y="603"/>
                    </a:lnTo>
                    <a:lnTo>
                      <a:pt x="462" y="603"/>
                    </a:lnTo>
                    <a:lnTo>
                      <a:pt x="457" y="603"/>
                    </a:lnTo>
                    <a:lnTo>
                      <a:pt x="453" y="601"/>
                    </a:lnTo>
                    <a:lnTo>
                      <a:pt x="453" y="594"/>
                    </a:lnTo>
                    <a:lnTo>
                      <a:pt x="451" y="594"/>
                    </a:lnTo>
                    <a:lnTo>
                      <a:pt x="451" y="598"/>
                    </a:lnTo>
                    <a:lnTo>
                      <a:pt x="438" y="605"/>
                    </a:lnTo>
                    <a:lnTo>
                      <a:pt x="436" y="609"/>
                    </a:lnTo>
                    <a:lnTo>
                      <a:pt x="430" y="611"/>
                    </a:lnTo>
                    <a:lnTo>
                      <a:pt x="423" y="613"/>
                    </a:lnTo>
                    <a:lnTo>
                      <a:pt x="419" y="615"/>
                    </a:lnTo>
                    <a:lnTo>
                      <a:pt x="415" y="622"/>
                    </a:lnTo>
                    <a:lnTo>
                      <a:pt x="415" y="626"/>
                    </a:lnTo>
                    <a:lnTo>
                      <a:pt x="411" y="628"/>
                    </a:lnTo>
                    <a:lnTo>
                      <a:pt x="400" y="637"/>
                    </a:lnTo>
                    <a:lnTo>
                      <a:pt x="398" y="641"/>
                    </a:lnTo>
                    <a:lnTo>
                      <a:pt x="398" y="647"/>
                    </a:lnTo>
                    <a:lnTo>
                      <a:pt x="389" y="654"/>
                    </a:lnTo>
                    <a:lnTo>
                      <a:pt x="383" y="654"/>
                    </a:lnTo>
                    <a:lnTo>
                      <a:pt x="381" y="650"/>
                    </a:lnTo>
                    <a:lnTo>
                      <a:pt x="374" y="650"/>
                    </a:lnTo>
                    <a:lnTo>
                      <a:pt x="379" y="654"/>
                    </a:lnTo>
                    <a:lnTo>
                      <a:pt x="383" y="658"/>
                    </a:lnTo>
                    <a:lnTo>
                      <a:pt x="387" y="662"/>
                    </a:lnTo>
                    <a:lnTo>
                      <a:pt x="383" y="673"/>
                    </a:lnTo>
                    <a:lnTo>
                      <a:pt x="376" y="675"/>
                    </a:lnTo>
                    <a:lnTo>
                      <a:pt x="372" y="673"/>
                    </a:lnTo>
                    <a:lnTo>
                      <a:pt x="366" y="675"/>
                    </a:lnTo>
                    <a:lnTo>
                      <a:pt x="370" y="677"/>
                    </a:lnTo>
                    <a:lnTo>
                      <a:pt x="372" y="682"/>
                    </a:lnTo>
                    <a:lnTo>
                      <a:pt x="368" y="686"/>
                    </a:lnTo>
                    <a:lnTo>
                      <a:pt x="362" y="688"/>
                    </a:lnTo>
                    <a:lnTo>
                      <a:pt x="362" y="682"/>
                    </a:lnTo>
                    <a:lnTo>
                      <a:pt x="357" y="686"/>
                    </a:lnTo>
                    <a:lnTo>
                      <a:pt x="351" y="686"/>
                    </a:lnTo>
                    <a:lnTo>
                      <a:pt x="349" y="690"/>
                    </a:lnTo>
                    <a:lnTo>
                      <a:pt x="349" y="696"/>
                    </a:lnTo>
                    <a:lnTo>
                      <a:pt x="338" y="699"/>
                    </a:lnTo>
                    <a:lnTo>
                      <a:pt x="336" y="703"/>
                    </a:lnTo>
                    <a:lnTo>
                      <a:pt x="336" y="709"/>
                    </a:lnTo>
                    <a:lnTo>
                      <a:pt x="332" y="713"/>
                    </a:lnTo>
                    <a:lnTo>
                      <a:pt x="332" y="718"/>
                    </a:lnTo>
                    <a:lnTo>
                      <a:pt x="338" y="716"/>
                    </a:lnTo>
                    <a:lnTo>
                      <a:pt x="342" y="718"/>
                    </a:lnTo>
                    <a:lnTo>
                      <a:pt x="347" y="718"/>
                    </a:lnTo>
                    <a:lnTo>
                      <a:pt x="351" y="724"/>
                    </a:lnTo>
                    <a:lnTo>
                      <a:pt x="355" y="726"/>
                    </a:lnTo>
                    <a:lnTo>
                      <a:pt x="359" y="733"/>
                    </a:lnTo>
                    <a:lnTo>
                      <a:pt x="351" y="741"/>
                    </a:lnTo>
                    <a:lnTo>
                      <a:pt x="345" y="743"/>
                    </a:lnTo>
                    <a:lnTo>
                      <a:pt x="338" y="743"/>
                    </a:lnTo>
                    <a:lnTo>
                      <a:pt x="336" y="748"/>
                    </a:lnTo>
                    <a:lnTo>
                      <a:pt x="330" y="750"/>
                    </a:lnTo>
                    <a:lnTo>
                      <a:pt x="332" y="756"/>
                    </a:lnTo>
                    <a:lnTo>
                      <a:pt x="327" y="758"/>
                    </a:lnTo>
                    <a:lnTo>
                      <a:pt x="321" y="760"/>
                    </a:lnTo>
                    <a:lnTo>
                      <a:pt x="327" y="760"/>
                    </a:lnTo>
                    <a:lnTo>
                      <a:pt x="327" y="765"/>
                    </a:lnTo>
                    <a:lnTo>
                      <a:pt x="323" y="769"/>
                    </a:lnTo>
                    <a:lnTo>
                      <a:pt x="319" y="771"/>
                    </a:lnTo>
                    <a:lnTo>
                      <a:pt x="313" y="769"/>
                    </a:lnTo>
                    <a:lnTo>
                      <a:pt x="313" y="775"/>
                    </a:lnTo>
                    <a:lnTo>
                      <a:pt x="308" y="773"/>
                    </a:lnTo>
                    <a:lnTo>
                      <a:pt x="304" y="773"/>
                    </a:lnTo>
                    <a:lnTo>
                      <a:pt x="298" y="777"/>
                    </a:lnTo>
                    <a:lnTo>
                      <a:pt x="296" y="782"/>
                    </a:lnTo>
                    <a:lnTo>
                      <a:pt x="289" y="782"/>
                    </a:lnTo>
                    <a:lnTo>
                      <a:pt x="289" y="788"/>
                    </a:lnTo>
                    <a:lnTo>
                      <a:pt x="283" y="786"/>
                    </a:lnTo>
                    <a:lnTo>
                      <a:pt x="279" y="784"/>
                    </a:lnTo>
                    <a:lnTo>
                      <a:pt x="279" y="788"/>
                    </a:lnTo>
                    <a:lnTo>
                      <a:pt x="274" y="792"/>
                    </a:lnTo>
                    <a:lnTo>
                      <a:pt x="272" y="797"/>
                    </a:lnTo>
                    <a:lnTo>
                      <a:pt x="268" y="797"/>
                    </a:lnTo>
                    <a:lnTo>
                      <a:pt x="264" y="797"/>
                    </a:lnTo>
                    <a:lnTo>
                      <a:pt x="264" y="801"/>
                    </a:lnTo>
                    <a:lnTo>
                      <a:pt x="259" y="799"/>
                    </a:lnTo>
                    <a:lnTo>
                      <a:pt x="247" y="805"/>
                    </a:lnTo>
                    <a:lnTo>
                      <a:pt x="251" y="807"/>
                    </a:lnTo>
                    <a:lnTo>
                      <a:pt x="249" y="811"/>
                    </a:lnTo>
                    <a:lnTo>
                      <a:pt x="249" y="818"/>
                    </a:lnTo>
                    <a:lnTo>
                      <a:pt x="234" y="828"/>
                    </a:lnTo>
                    <a:lnTo>
                      <a:pt x="230" y="822"/>
                    </a:lnTo>
                    <a:lnTo>
                      <a:pt x="227" y="826"/>
                    </a:lnTo>
                    <a:lnTo>
                      <a:pt x="221" y="828"/>
                    </a:lnTo>
                    <a:lnTo>
                      <a:pt x="221" y="831"/>
                    </a:lnTo>
                    <a:lnTo>
                      <a:pt x="217" y="831"/>
                    </a:lnTo>
                    <a:lnTo>
                      <a:pt x="212" y="828"/>
                    </a:lnTo>
                    <a:lnTo>
                      <a:pt x="212" y="833"/>
                    </a:lnTo>
                    <a:lnTo>
                      <a:pt x="208" y="837"/>
                    </a:lnTo>
                    <a:lnTo>
                      <a:pt x="202" y="839"/>
                    </a:lnTo>
                    <a:lnTo>
                      <a:pt x="198" y="835"/>
                    </a:lnTo>
                    <a:lnTo>
                      <a:pt x="193" y="839"/>
                    </a:lnTo>
                    <a:lnTo>
                      <a:pt x="198" y="841"/>
                    </a:lnTo>
                    <a:lnTo>
                      <a:pt x="195" y="848"/>
                    </a:lnTo>
                    <a:lnTo>
                      <a:pt x="191" y="843"/>
                    </a:lnTo>
                    <a:lnTo>
                      <a:pt x="185" y="846"/>
                    </a:lnTo>
                    <a:lnTo>
                      <a:pt x="181" y="843"/>
                    </a:lnTo>
                    <a:lnTo>
                      <a:pt x="170" y="852"/>
                    </a:lnTo>
                    <a:lnTo>
                      <a:pt x="176" y="850"/>
                    </a:lnTo>
                    <a:lnTo>
                      <a:pt x="181" y="854"/>
                    </a:lnTo>
                    <a:lnTo>
                      <a:pt x="176" y="858"/>
                    </a:lnTo>
                    <a:lnTo>
                      <a:pt x="181" y="860"/>
                    </a:lnTo>
                    <a:lnTo>
                      <a:pt x="176" y="860"/>
                    </a:lnTo>
                    <a:lnTo>
                      <a:pt x="172" y="869"/>
                    </a:lnTo>
                    <a:lnTo>
                      <a:pt x="170" y="869"/>
                    </a:lnTo>
                    <a:lnTo>
                      <a:pt x="168" y="865"/>
                    </a:lnTo>
                    <a:lnTo>
                      <a:pt x="172" y="860"/>
                    </a:lnTo>
                    <a:lnTo>
                      <a:pt x="166" y="863"/>
                    </a:lnTo>
                    <a:lnTo>
                      <a:pt x="164" y="867"/>
                    </a:lnTo>
                    <a:lnTo>
                      <a:pt x="157" y="869"/>
                    </a:lnTo>
                    <a:lnTo>
                      <a:pt x="153" y="871"/>
                    </a:lnTo>
                    <a:lnTo>
                      <a:pt x="149" y="869"/>
                    </a:lnTo>
                    <a:lnTo>
                      <a:pt x="138" y="873"/>
                    </a:lnTo>
                    <a:lnTo>
                      <a:pt x="132" y="882"/>
                    </a:lnTo>
                    <a:lnTo>
                      <a:pt x="125" y="886"/>
                    </a:lnTo>
                    <a:lnTo>
                      <a:pt x="129" y="882"/>
                    </a:lnTo>
                    <a:lnTo>
                      <a:pt x="129" y="875"/>
                    </a:lnTo>
                    <a:lnTo>
                      <a:pt x="132" y="871"/>
                    </a:lnTo>
                    <a:lnTo>
                      <a:pt x="127" y="869"/>
                    </a:lnTo>
                    <a:lnTo>
                      <a:pt x="119" y="871"/>
                    </a:lnTo>
                    <a:lnTo>
                      <a:pt x="117" y="875"/>
                    </a:lnTo>
                    <a:lnTo>
                      <a:pt x="110" y="877"/>
                    </a:lnTo>
                    <a:lnTo>
                      <a:pt x="106" y="875"/>
                    </a:lnTo>
                    <a:lnTo>
                      <a:pt x="100" y="884"/>
                    </a:lnTo>
                    <a:lnTo>
                      <a:pt x="98" y="880"/>
                    </a:lnTo>
                    <a:lnTo>
                      <a:pt x="93" y="880"/>
                    </a:lnTo>
                    <a:lnTo>
                      <a:pt x="93" y="884"/>
                    </a:lnTo>
                    <a:lnTo>
                      <a:pt x="89" y="884"/>
                    </a:lnTo>
                    <a:lnTo>
                      <a:pt x="85" y="882"/>
                    </a:lnTo>
                    <a:lnTo>
                      <a:pt x="78" y="884"/>
                    </a:lnTo>
                    <a:lnTo>
                      <a:pt x="74" y="886"/>
                    </a:lnTo>
                    <a:lnTo>
                      <a:pt x="68" y="884"/>
                    </a:lnTo>
                    <a:lnTo>
                      <a:pt x="68" y="877"/>
                    </a:lnTo>
                    <a:lnTo>
                      <a:pt x="70" y="873"/>
                    </a:lnTo>
                    <a:lnTo>
                      <a:pt x="76" y="875"/>
                    </a:lnTo>
                    <a:lnTo>
                      <a:pt x="74" y="869"/>
                    </a:lnTo>
                    <a:lnTo>
                      <a:pt x="68" y="869"/>
                    </a:lnTo>
                    <a:lnTo>
                      <a:pt x="63" y="871"/>
                    </a:lnTo>
                    <a:lnTo>
                      <a:pt x="57" y="882"/>
                    </a:lnTo>
                    <a:lnTo>
                      <a:pt x="53" y="884"/>
                    </a:lnTo>
                    <a:lnTo>
                      <a:pt x="49" y="886"/>
                    </a:lnTo>
                    <a:lnTo>
                      <a:pt x="49" y="890"/>
                    </a:lnTo>
                    <a:lnTo>
                      <a:pt x="42" y="892"/>
                    </a:lnTo>
                    <a:lnTo>
                      <a:pt x="36" y="897"/>
                    </a:lnTo>
                    <a:lnTo>
                      <a:pt x="32" y="895"/>
                    </a:lnTo>
                    <a:lnTo>
                      <a:pt x="32" y="888"/>
                    </a:lnTo>
                    <a:lnTo>
                      <a:pt x="32" y="877"/>
                    </a:lnTo>
                    <a:lnTo>
                      <a:pt x="25" y="880"/>
                    </a:lnTo>
                    <a:lnTo>
                      <a:pt x="27" y="884"/>
                    </a:lnTo>
                    <a:lnTo>
                      <a:pt x="25" y="890"/>
                    </a:lnTo>
                    <a:lnTo>
                      <a:pt x="25" y="895"/>
                    </a:lnTo>
                    <a:lnTo>
                      <a:pt x="14" y="895"/>
                    </a:lnTo>
                    <a:lnTo>
                      <a:pt x="14" y="890"/>
                    </a:lnTo>
                    <a:lnTo>
                      <a:pt x="12" y="884"/>
                    </a:lnTo>
                    <a:lnTo>
                      <a:pt x="8" y="882"/>
                    </a:lnTo>
                    <a:lnTo>
                      <a:pt x="6" y="888"/>
                    </a:lnTo>
                    <a:lnTo>
                      <a:pt x="10" y="892"/>
                    </a:lnTo>
                    <a:lnTo>
                      <a:pt x="4" y="897"/>
                    </a:lnTo>
                    <a:lnTo>
                      <a:pt x="0" y="899"/>
                    </a:lnTo>
                    <a:lnTo>
                      <a:pt x="0" y="892"/>
                    </a:lnTo>
                    <a:lnTo>
                      <a:pt x="4" y="888"/>
                    </a:lnTo>
                    <a:lnTo>
                      <a:pt x="4" y="884"/>
                    </a:lnTo>
                    <a:lnTo>
                      <a:pt x="8" y="880"/>
                    </a:lnTo>
                    <a:lnTo>
                      <a:pt x="12" y="877"/>
                    </a:lnTo>
                    <a:lnTo>
                      <a:pt x="19" y="882"/>
                    </a:lnTo>
                    <a:lnTo>
                      <a:pt x="21" y="875"/>
                    </a:lnTo>
                    <a:lnTo>
                      <a:pt x="32" y="875"/>
                    </a:lnTo>
                    <a:lnTo>
                      <a:pt x="36" y="871"/>
                    </a:lnTo>
                    <a:lnTo>
                      <a:pt x="38" y="867"/>
                    </a:lnTo>
                    <a:lnTo>
                      <a:pt x="49" y="858"/>
                    </a:lnTo>
                    <a:lnTo>
                      <a:pt x="66" y="850"/>
                    </a:lnTo>
                    <a:lnTo>
                      <a:pt x="80" y="850"/>
                    </a:lnTo>
                    <a:lnTo>
                      <a:pt x="85" y="852"/>
                    </a:lnTo>
                    <a:lnTo>
                      <a:pt x="91" y="854"/>
                    </a:lnTo>
                    <a:lnTo>
                      <a:pt x="89" y="858"/>
                    </a:lnTo>
                    <a:lnTo>
                      <a:pt x="91" y="865"/>
                    </a:lnTo>
                    <a:lnTo>
                      <a:pt x="95" y="867"/>
                    </a:lnTo>
                    <a:lnTo>
                      <a:pt x="95" y="863"/>
                    </a:lnTo>
                    <a:lnTo>
                      <a:pt x="102" y="863"/>
                    </a:lnTo>
                    <a:lnTo>
                      <a:pt x="106" y="867"/>
                    </a:lnTo>
                    <a:lnTo>
                      <a:pt x="110" y="869"/>
                    </a:lnTo>
                    <a:lnTo>
                      <a:pt x="110" y="865"/>
                    </a:lnTo>
                    <a:lnTo>
                      <a:pt x="106" y="860"/>
                    </a:lnTo>
                    <a:lnTo>
                      <a:pt x="106" y="856"/>
                    </a:lnTo>
                    <a:lnTo>
                      <a:pt x="110" y="846"/>
                    </a:lnTo>
                    <a:lnTo>
                      <a:pt x="115" y="841"/>
                    </a:lnTo>
                    <a:lnTo>
                      <a:pt x="125" y="835"/>
                    </a:lnTo>
                    <a:lnTo>
                      <a:pt x="129" y="833"/>
                    </a:lnTo>
                    <a:lnTo>
                      <a:pt x="134" y="828"/>
                    </a:lnTo>
                    <a:lnTo>
                      <a:pt x="144" y="826"/>
                    </a:lnTo>
                    <a:lnTo>
                      <a:pt x="157" y="824"/>
                    </a:lnTo>
                    <a:lnTo>
                      <a:pt x="159" y="820"/>
                    </a:lnTo>
                    <a:lnTo>
                      <a:pt x="166" y="818"/>
                    </a:lnTo>
                    <a:lnTo>
                      <a:pt x="170" y="822"/>
                    </a:lnTo>
                    <a:lnTo>
                      <a:pt x="174" y="818"/>
                    </a:lnTo>
                    <a:lnTo>
                      <a:pt x="176" y="814"/>
                    </a:lnTo>
                    <a:lnTo>
                      <a:pt x="178" y="809"/>
                    </a:lnTo>
                    <a:lnTo>
                      <a:pt x="185" y="801"/>
                    </a:lnTo>
                    <a:lnTo>
                      <a:pt x="191" y="797"/>
                    </a:lnTo>
                    <a:lnTo>
                      <a:pt x="208" y="786"/>
                    </a:lnTo>
                    <a:lnTo>
                      <a:pt x="212" y="786"/>
                    </a:lnTo>
                    <a:lnTo>
                      <a:pt x="212" y="790"/>
                    </a:lnTo>
                    <a:lnTo>
                      <a:pt x="219" y="792"/>
                    </a:lnTo>
                    <a:lnTo>
                      <a:pt x="223" y="788"/>
                    </a:lnTo>
                    <a:lnTo>
                      <a:pt x="217" y="790"/>
                    </a:lnTo>
                    <a:lnTo>
                      <a:pt x="217" y="784"/>
                    </a:lnTo>
                    <a:lnTo>
                      <a:pt x="215" y="779"/>
                    </a:lnTo>
                    <a:lnTo>
                      <a:pt x="217" y="769"/>
                    </a:lnTo>
                    <a:lnTo>
                      <a:pt x="221" y="754"/>
                    </a:lnTo>
                    <a:lnTo>
                      <a:pt x="227" y="752"/>
                    </a:lnTo>
                    <a:lnTo>
                      <a:pt x="234" y="752"/>
                    </a:lnTo>
                    <a:lnTo>
                      <a:pt x="236" y="754"/>
                    </a:lnTo>
                    <a:lnTo>
                      <a:pt x="232" y="750"/>
                    </a:lnTo>
                    <a:lnTo>
                      <a:pt x="227" y="750"/>
                    </a:lnTo>
                    <a:lnTo>
                      <a:pt x="225" y="743"/>
                    </a:lnTo>
                    <a:lnTo>
                      <a:pt x="227" y="739"/>
                    </a:lnTo>
                    <a:lnTo>
                      <a:pt x="230" y="735"/>
                    </a:lnTo>
                    <a:lnTo>
                      <a:pt x="236" y="731"/>
                    </a:lnTo>
                    <a:lnTo>
                      <a:pt x="238" y="726"/>
                    </a:lnTo>
                    <a:lnTo>
                      <a:pt x="249" y="722"/>
                    </a:lnTo>
                    <a:lnTo>
                      <a:pt x="249" y="716"/>
                    </a:lnTo>
                    <a:lnTo>
                      <a:pt x="249" y="711"/>
                    </a:lnTo>
                    <a:lnTo>
                      <a:pt x="255" y="707"/>
                    </a:lnTo>
                    <a:lnTo>
                      <a:pt x="255" y="703"/>
                    </a:lnTo>
                    <a:lnTo>
                      <a:pt x="257" y="699"/>
                    </a:lnTo>
                    <a:lnTo>
                      <a:pt x="255" y="703"/>
                    </a:lnTo>
                    <a:lnTo>
                      <a:pt x="255" y="703"/>
                    </a:lnTo>
                    <a:lnTo>
                      <a:pt x="251" y="707"/>
                    </a:lnTo>
                    <a:lnTo>
                      <a:pt x="247" y="711"/>
                    </a:lnTo>
                    <a:lnTo>
                      <a:pt x="240" y="713"/>
                    </a:lnTo>
                    <a:lnTo>
                      <a:pt x="225" y="718"/>
                    </a:lnTo>
                    <a:lnTo>
                      <a:pt x="212" y="722"/>
                    </a:lnTo>
                    <a:lnTo>
                      <a:pt x="208" y="722"/>
                    </a:lnTo>
                    <a:lnTo>
                      <a:pt x="206" y="718"/>
                    </a:lnTo>
                    <a:lnTo>
                      <a:pt x="206" y="713"/>
                    </a:lnTo>
                    <a:lnTo>
                      <a:pt x="202" y="709"/>
                    </a:lnTo>
                    <a:lnTo>
                      <a:pt x="206" y="701"/>
                    </a:lnTo>
                    <a:lnTo>
                      <a:pt x="212" y="699"/>
                    </a:lnTo>
                    <a:lnTo>
                      <a:pt x="217" y="701"/>
                    </a:lnTo>
                    <a:lnTo>
                      <a:pt x="217" y="705"/>
                    </a:lnTo>
                    <a:lnTo>
                      <a:pt x="219" y="707"/>
                    </a:lnTo>
                    <a:lnTo>
                      <a:pt x="219" y="701"/>
                    </a:lnTo>
                    <a:lnTo>
                      <a:pt x="208" y="694"/>
                    </a:lnTo>
                    <a:lnTo>
                      <a:pt x="206" y="688"/>
                    </a:lnTo>
                    <a:lnTo>
                      <a:pt x="208" y="692"/>
                    </a:lnTo>
                    <a:lnTo>
                      <a:pt x="202" y="701"/>
                    </a:lnTo>
                    <a:lnTo>
                      <a:pt x="198" y="699"/>
                    </a:lnTo>
                    <a:lnTo>
                      <a:pt x="195" y="709"/>
                    </a:lnTo>
                    <a:lnTo>
                      <a:pt x="191" y="711"/>
                    </a:lnTo>
                    <a:lnTo>
                      <a:pt x="191" y="720"/>
                    </a:lnTo>
                    <a:lnTo>
                      <a:pt x="193" y="726"/>
                    </a:lnTo>
                    <a:lnTo>
                      <a:pt x="189" y="731"/>
                    </a:lnTo>
                    <a:lnTo>
                      <a:pt x="185" y="728"/>
                    </a:lnTo>
                    <a:lnTo>
                      <a:pt x="183" y="726"/>
                    </a:lnTo>
                    <a:lnTo>
                      <a:pt x="176" y="705"/>
                    </a:lnTo>
                    <a:lnTo>
                      <a:pt x="172" y="701"/>
                    </a:lnTo>
                    <a:lnTo>
                      <a:pt x="172" y="694"/>
                    </a:lnTo>
                    <a:lnTo>
                      <a:pt x="166" y="699"/>
                    </a:lnTo>
                    <a:lnTo>
                      <a:pt x="161" y="701"/>
                    </a:lnTo>
                    <a:lnTo>
                      <a:pt x="161" y="694"/>
                    </a:lnTo>
                    <a:lnTo>
                      <a:pt x="157" y="692"/>
                    </a:lnTo>
                    <a:lnTo>
                      <a:pt x="155" y="686"/>
                    </a:lnTo>
                    <a:lnTo>
                      <a:pt x="151" y="684"/>
                    </a:lnTo>
                    <a:lnTo>
                      <a:pt x="138" y="688"/>
                    </a:lnTo>
                    <a:lnTo>
                      <a:pt x="134" y="688"/>
                    </a:lnTo>
                    <a:lnTo>
                      <a:pt x="127" y="690"/>
                    </a:lnTo>
                    <a:lnTo>
                      <a:pt x="123" y="690"/>
                    </a:lnTo>
                    <a:lnTo>
                      <a:pt x="119" y="694"/>
                    </a:lnTo>
                    <a:lnTo>
                      <a:pt x="106" y="701"/>
                    </a:lnTo>
                    <a:lnTo>
                      <a:pt x="102" y="696"/>
                    </a:lnTo>
                    <a:lnTo>
                      <a:pt x="98" y="694"/>
                    </a:lnTo>
                    <a:lnTo>
                      <a:pt x="102" y="694"/>
                    </a:lnTo>
                    <a:lnTo>
                      <a:pt x="106" y="690"/>
                    </a:lnTo>
                    <a:lnTo>
                      <a:pt x="108" y="686"/>
                    </a:lnTo>
                    <a:lnTo>
                      <a:pt x="108" y="675"/>
                    </a:lnTo>
                    <a:lnTo>
                      <a:pt x="115" y="673"/>
                    </a:lnTo>
                    <a:lnTo>
                      <a:pt x="106" y="662"/>
                    </a:lnTo>
                    <a:lnTo>
                      <a:pt x="106" y="658"/>
                    </a:lnTo>
                    <a:lnTo>
                      <a:pt x="119" y="645"/>
                    </a:lnTo>
                    <a:lnTo>
                      <a:pt x="115" y="624"/>
                    </a:lnTo>
                    <a:lnTo>
                      <a:pt x="117" y="620"/>
                    </a:lnTo>
                    <a:lnTo>
                      <a:pt x="115" y="615"/>
                    </a:lnTo>
                    <a:lnTo>
                      <a:pt x="115" y="611"/>
                    </a:lnTo>
                    <a:lnTo>
                      <a:pt x="115" y="607"/>
                    </a:lnTo>
                    <a:lnTo>
                      <a:pt x="112" y="601"/>
                    </a:lnTo>
                    <a:lnTo>
                      <a:pt x="115" y="596"/>
                    </a:lnTo>
                    <a:lnTo>
                      <a:pt x="121" y="586"/>
                    </a:lnTo>
                    <a:lnTo>
                      <a:pt x="123" y="581"/>
                    </a:lnTo>
                    <a:lnTo>
                      <a:pt x="129" y="581"/>
                    </a:lnTo>
                    <a:lnTo>
                      <a:pt x="134" y="579"/>
                    </a:lnTo>
                    <a:lnTo>
                      <a:pt x="127" y="579"/>
                    </a:lnTo>
                    <a:lnTo>
                      <a:pt x="125" y="575"/>
                    </a:lnTo>
                    <a:lnTo>
                      <a:pt x="125" y="579"/>
                    </a:lnTo>
                    <a:lnTo>
                      <a:pt x="121" y="584"/>
                    </a:lnTo>
                    <a:lnTo>
                      <a:pt x="115" y="592"/>
                    </a:lnTo>
                    <a:lnTo>
                      <a:pt x="108" y="594"/>
                    </a:lnTo>
                    <a:lnTo>
                      <a:pt x="104" y="598"/>
                    </a:lnTo>
                    <a:lnTo>
                      <a:pt x="110" y="603"/>
                    </a:lnTo>
                    <a:lnTo>
                      <a:pt x="106" y="611"/>
                    </a:lnTo>
                    <a:lnTo>
                      <a:pt x="104" y="613"/>
                    </a:lnTo>
                    <a:lnTo>
                      <a:pt x="100" y="613"/>
                    </a:lnTo>
                    <a:lnTo>
                      <a:pt x="98" y="611"/>
                    </a:lnTo>
                    <a:lnTo>
                      <a:pt x="93" y="615"/>
                    </a:lnTo>
                    <a:lnTo>
                      <a:pt x="87" y="618"/>
                    </a:lnTo>
                    <a:lnTo>
                      <a:pt x="76" y="618"/>
                    </a:lnTo>
                    <a:lnTo>
                      <a:pt x="68" y="615"/>
                    </a:lnTo>
                    <a:lnTo>
                      <a:pt x="57" y="611"/>
                    </a:lnTo>
                    <a:lnTo>
                      <a:pt x="57" y="605"/>
                    </a:lnTo>
                    <a:lnTo>
                      <a:pt x="61" y="601"/>
                    </a:lnTo>
                    <a:lnTo>
                      <a:pt x="57" y="596"/>
                    </a:lnTo>
                    <a:lnTo>
                      <a:pt x="53" y="590"/>
                    </a:lnTo>
                    <a:lnTo>
                      <a:pt x="53" y="588"/>
                    </a:lnTo>
                    <a:lnTo>
                      <a:pt x="51" y="581"/>
                    </a:lnTo>
                    <a:lnTo>
                      <a:pt x="51" y="577"/>
                    </a:lnTo>
                    <a:lnTo>
                      <a:pt x="49" y="579"/>
                    </a:lnTo>
                    <a:lnTo>
                      <a:pt x="44" y="575"/>
                    </a:lnTo>
                    <a:lnTo>
                      <a:pt x="40" y="571"/>
                    </a:lnTo>
                    <a:lnTo>
                      <a:pt x="44" y="567"/>
                    </a:lnTo>
                    <a:lnTo>
                      <a:pt x="34" y="560"/>
                    </a:lnTo>
                    <a:lnTo>
                      <a:pt x="40" y="558"/>
                    </a:lnTo>
                    <a:lnTo>
                      <a:pt x="44" y="556"/>
                    </a:lnTo>
                    <a:lnTo>
                      <a:pt x="49" y="552"/>
                    </a:lnTo>
                    <a:lnTo>
                      <a:pt x="55" y="547"/>
                    </a:lnTo>
                    <a:lnTo>
                      <a:pt x="59" y="545"/>
                    </a:lnTo>
                    <a:lnTo>
                      <a:pt x="59" y="549"/>
                    </a:lnTo>
                    <a:lnTo>
                      <a:pt x="63" y="552"/>
                    </a:lnTo>
                    <a:lnTo>
                      <a:pt x="68" y="556"/>
                    </a:lnTo>
                    <a:lnTo>
                      <a:pt x="70" y="560"/>
                    </a:lnTo>
                    <a:lnTo>
                      <a:pt x="61" y="567"/>
                    </a:lnTo>
                    <a:lnTo>
                      <a:pt x="68" y="562"/>
                    </a:lnTo>
                    <a:lnTo>
                      <a:pt x="72" y="562"/>
                    </a:lnTo>
                    <a:lnTo>
                      <a:pt x="78" y="558"/>
                    </a:lnTo>
                    <a:lnTo>
                      <a:pt x="80" y="564"/>
                    </a:lnTo>
                    <a:lnTo>
                      <a:pt x="78" y="569"/>
                    </a:lnTo>
                    <a:lnTo>
                      <a:pt x="83" y="571"/>
                    </a:lnTo>
                    <a:lnTo>
                      <a:pt x="87" y="569"/>
                    </a:lnTo>
                    <a:lnTo>
                      <a:pt x="91" y="564"/>
                    </a:lnTo>
                    <a:lnTo>
                      <a:pt x="87" y="558"/>
                    </a:lnTo>
                    <a:lnTo>
                      <a:pt x="83" y="556"/>
                    </a:lnTo>
                    <a:lnTo>
                      <a:pt x="89" y="556"/>
                    </a:lnTo>
                    <a:lnTo>
                      <a:pt x="87" y="549"/>
                    </a:lnTo>
                    <a:lnTo>
                      <a:pt x="80" y="554"/>
                    </a:lnTo>
                    <a:lnTo>
                      <a:pt x="76" y="552"/>
                    </a:lnTo>
                    <a:lnTo>
                      <a:pt x="66" y="549"/>
                    </a:lnTo>
                    <a:lnTo>
                      <a:pt x="61" y="545"/>
                    </a:lnTo>
                    <a:lnTo>
                      <a:pt x="57" y="543"/>
                    </a:lnTo>
                    <a:lnTo>
                      <a:pt x="51" y="541"/>
                    </a:lnTo>
                    <a:lnTo>
                      <a:pt x="51" y="537"/>
                    </a:lnTo>
                    <a:lnTo>
                      <a:pt x="55" y="537"/>
                    </a:lnTo>
                    <a:lnTo>
                      <a:pt x="61" y="532"/>
                    </a:lnTo>
                    <a:lnTo>
                      <a:pt x="51" y="530"/>
                    </a:lnTo>
                    <a:lnTo>
                      <a:pt x="55" y="526"/>
                    </a:lnTo>
                    <a:lnTo>
                      <a:pt x="49" y="526"/>
                    </a:lnTo>
                    <a:lnTo>
                      <a:pt x="51" y="522"/>
                    </a:lnTo>
                    <a:lnTo>
                      <a:pt x="53" y="515"/>
                    </a:lnTo>
                    <a:lnTo>
                      <a:pt x="66" y="511"/>
                    </a:lnTo>
                    <a:lnTo>
                      <a:pt x="70" y="507"/>
                    </a:lnTo>
                    <a:lnTo>
                      <a:pt x="72" y="505"/>
                    </a:lnTo>
                    <a:lnTo>
                      <a:pt x="68" y="509"/>
                    </a:lnTo>
                    <a:lnTo>
                      <a:pt x="55" y="513"/>
                    </a:lnTo>
                    <a:lnTo>
                      <a:pt x="49" y="522"/>
                    </a:lnTo>
                    <a:lnTo>
                      <a:pt x="46" y="526"/>
                    </a:lnTo>
                    <a:lnTo>
                      <a:pt x="42" y="528"/>
                    </a:lnTo>
                    <a:lnTo>
                      <a:pt x="40" y="524"/>
                    </a:lnTo>
                    <a:lnTo>
                      <a:pt x="40" y="518"/>
                    </a:lnTo>
                    <a:lnTo>
                      <a:pt x="36" y="513"/>
                    </a:lnTo>
                    <a:lnTo>
                      <a:pt x="36" y="507"/>
                    </a:lnTo>
                    <a:lnTo>
                      <a:pt x="42" y="505"/>
                    </a:lnTo>
                    <a:lnTo>
                      <a:pt x="38" y="498"/>
                    </a:lnTo>
                    <a:lnTo>
                      <a:pt x="34" y="500"/>
                    </a:lnTo>
                    <a:lnTo>
                      <a:pt x="32" y="494"/>
                    </a:lnTo>
                    <a:lnTo>
                      <a:pt x="34" y="490"/>
                    </a:lnTo>
                    <a:lnTo>
                      <a:pt x="38" y="492"/>
                    </a:lnTo>
                    <a:lnTo>
                      <a:pt x="44" y="492"/>
                    </a:lnTo>
                    <a:lnTo>
                      <a:pt x="40" y="488"/>
                    </a:lnTo>
                    <a:lnTo>
                      <a:pt x="40" y="483"/>
                    </a:lnTo>
                    <a:lnTo>
                      <a:pt x="49" y="483"/>
                    </a:lnTo>
                    <a:lnTo>
                      <a:pt x="51" y="479"/>
                    </a:lnTo>
                    <a:lnTo>
                      <a:pt x="51" y="475"/>
                    </a:lnTo>
                    <a:lnTo>
                      <a:pt x="55" y="471"/>
                    </a:lnTo>
                    <a:lnTo>
                      <a:pt x="74" y="454"/>
                    </a:lnTo>
                    <a:lnTo>
                      <a:pt x="80" y="451"/>
                    </a:lnTo>
                    <a:lnTo>
                      <a:pt x="85" y="454"/>
                    </a:lnTo>
                    <a:lnTo>
                      <a:pt x="85" y="456"/>
                    </a:lnTo>
                    <a:lnTo>
                      <a:pt x="85" y="456"/>
                    </a:lnTo>
                    <a:lnTo>
                      <a:pt x="85" y="456"/>
                    </a:lnTo>
                    <a:lnTo>
                      <a:pt x="87" y="460"/>
                    </a:lnTo>
                    <a:lnTo>
                      <a:pt x="89" y="460"/>
                    </a:lnTo>
                    <a:lnTo>
                      <a:pt x="85" y="456"/>
                    </a:lnTo>
                    <a:lnTo>
                      <a:pt x="85" y="456"/>
                    </a:lnTo>
                    <a:lnTo>
                      <a:pt x="85" y="451"/>
                    </a:lnTo>
                    <a:lnTo>
                      <a:pt x="91" y="449"/>
                    </a:lnTo>
                    <a:lnTo>
                      <a:pt x="98" y="443"/>
                    </a:lnTo>
                    <a:lnTo>
                      <a:pt x="91" y="447"/>
                    </a:lnTo>
                    <a:lnTo>
                      <a:pt x="87" y="441"/>
                    </a:lnTo>
                    <a:lnTo>
                      <a:pt x="91" y="439"/>
                    </a:lnTo>
                    <a:lnTo>
                      <a:pt x="91" y="434"/>
                    </a:lnTo>
                    <a:lnTo>
                      <a:pt x="93" y="430"/>
                    </a:lnTo>
                    <a:lnTo>
                      <a:pt x="100" y="428"/>
                    </a:lnTo>
                    <a:lnTo>
                      <a:pt x="106" y="430"/>
                    </a:lnTo>
                    <a:lnTo>
                      <a:pt x="102" y="424"/>
                    </a:lnTo>
                    <a:lnTo>
                      <a:pt x="104" y="420"/>
                    </a:lnTo>
                    <a:lnTo>
                      <a:pt x="110" y="417"/>
                    </a:lnTo>
                    <a:lnTo>
                      <a:pt x="115" y="417"/>
                    </a:lnTo>
                    <a:lnTo>
                      <a:pt x="123" y="424"/>
                    </a:lnTo>
                    <a:lnTo>
                      <a:pt x="125" y="428"/>
                    </a:lnTo>
                    <a:lnTo>
                      <a:pt x="119" y="437"/>
                    </a:lnTo>
                    <a:lnTo>
                      <a:pt x="125" y="432"/>
                    </a:lnTo>
                    <a:lnTo>
                      <a:pt x="129" y="432"/>
                    </a:lnTo>
                    <a:lnTo>
                      <a:pt x="134" y="437"/>
                    </a:lnTo>
                    <a:lnTo>
                      <a:pt x="138" y="437"/>
                    </a:lnTo>
                    <a:lnTo>
                      <a:pt x="151" y="430"/>
                    </a:lnTo>
                    <a:lnTo>
                      <a:pt x="159" y="422"/>
                    </a:lnTo>
                    <a:lnTo>
                      <a:pt x="166" y="417"/>
                    </a:lnTo>
                    <a:lnTo>
                      <a:pt x="170" y="420"/>
                    </a:lnTo>
                    <a:lnTo>
                      <a:pt x="174" y="424"/>
                    </a:lnTo>
                    <a:lnTo>
                      <a:pt x="178" y="424"/>
                    </a:lnTo>
                    <a:lnTo>
                      <a:pt x="189" y="426"/>
                    </a:lnTo>
                    <a:lnTo>
                      <a:pt x="195" y="424"/>
                    </a:lnTo>
                    <a:lnTo>
                      <a:pt x="204" y="415"/>
                    </a:lnTo>
                    <a:lnTo>
                      <a:pt x="206" y="411"/>
                    </a:lnTo>
                    <a:lnTo>
                      <a:pt x="206" y="394"/>
                    </a:lnTo>
                    <a:lnTo>
                      <a:pt x="208" y="383"/>
                    </a:lnTo>
                    <a:lnTo>
                      <a:pt x="204" y="373"/>
                    </a:lnTo>
                    <a:lnTo>
                      <a:pt x="200" y="371"/>
                    </a:lnTo>
                    <a:lnTo>
                      <a:pt x="200" y="366"/>
                    </a:lnTo>
                    <a:lnTo>
                      <a:pt x="202" y="364"/>
                    </a:lnTo>
                    <a:lnTo>
                      <a:pt x="206" y="368"/>
                    </a:lnTo>
                    <a:lnTo>
                      <a:pt x="212" y="366"/>
                    </a:lnTo>
                    <a:lnTo>
                      <a:pt x="219" y="362"/>
                    </a:lnTo>
                    <a:lnTo>
                      <a:pt x="219" y="358"/>
                    </a:lnTo>
                    <a:lnTo>
                      <a:pt x="219" y="351"/>
                    </a:lnTo>
                    <a:lnTo>
                      <a:pt x="215" y="347"/>
                    </a:lnTo>
                    <a:lnTo>
                      <a:pt x="217" y="345"/>
                    </a:lnTo>
                    <a:lnTo>
                      <a:pt x="212" y="343"/>
                    </a:lnTo>
                    <a:lnTo>
                      <a:pt x="208" y="347"/>
                    </a:lnTo>
                    <a:lnTo>
                      <a:pt x="202" y="351"/>
                    </a:lnTo>
                    <a:lnTo>
                      <a:pt x="198" y="347"/>
                    </a:lnTo>
                    <a:lnTo>
                      <a:pt x="191" y="349"/>
                    </a:lnTo>
                    <a:lnTo>
                      <a:pt x="187" y="351"/>
                    </a:lnTo>
                    <a:lnTo>
                      <a:pt x="181" y="356"/>
                    </a:lnTo>
                    <a:lnTo>
                      <a:pt x="174" y="358"/>
                    </a:lnTo>
                    <a:lnTo>
                      <a:pt x="168" y="366"/>
                    </a:lnTo>
                    <a:lnTo>
                      <a:pt x="166" y="356"/>
                    </a:lnTo>
                    <a:lnTo>
                      <a:pt x="161" y="349"/>
                    </a:lnTo>
                    <a:lnTo>
                      <a:pt x="157" y="349"/>
                    </a:lnTo>
                    <a:lnTo>
                      <a:pt x="159" y="356"/>
                    </a:lnTo>
                    <a:lnTo>
                      <a:pt x="159" y="360"/>
                    </a:lnTo>
                    <a:lnTo>
                      <a:pt x="151" y="349"/>
                    </a:lnTo>
                    <a:lnTo>
                      <a:pt x="146" y="347"/>
                    </a:lnTo>
                    <a:lnTo>
                      <a:pt x="132" y="343"/>
                    </a:lnTo>
                    <a:lnTo>
                      <a:pt x="121" y="345"/>
                    </a:lnTo>
                    <a:lnTo>
                      <a:pt x="117" y="343"/>
                    </a:lnTo>
                    <a:lnTo>
                      <a:pt x="110" y="343"/>
                    </a:lnTo>
                    <a:lnTo>
                      <a:pt x="102" y="336"/>
                    </a:lnTo>
                    <a:lnTo>
                      <a:pt x="89" y="328"/>
                    </a:lnTo>
                    <a:lnTo>
                      <a:pt x="85" y="324"/>
                    </a:lnTo>
                    <a:lnTo>
                      <a:pt x="85" y="319"/>
                    </a:lnTo>
                    <a:lnTo>
                      <a:pt x="89" y="309"/>
                    </a:lnTo>
                    <a:lnTo>
                      <a:pt x="89" y="309"/>
                    </a:lnTo>
                    <a:lnTo>
                      <a:pt x="85" y="302"/>
                    </a:lnTo>
                    <a:lnTo>
                      <a:pt x="85" y="298"/>
                    </a:lnTo>
                    <a:lnTo>
                      <a:pt x="80" y="292"/>
                    </a:lnTo>
                    <a:lnTo>
                      <a:pt x="83" y="287"/>
                    </a:lnTo>
                    <a:lnTo>
                      <a:pt x="83" y="292"/>
                    </a:lnTo>
                    <a:lnTo>
                      <a:pt x="87" y="294"/>
                    </a:lnTo>
                    <a:lnTo>
                      <a:pt x="91" y="294"/>
                    </a:lnTo>
                    <a:lnTo>
                      <a:pt x="95" y="290"/>
                    </a:lnTo>
                    <a:lnTo>
                      <a:pt x="100" y="292"/>
                    </a:lnTo>
                    <a:lnTo>
                      <a:pt x="104" y="294"/>
                    </a:lnTo>
                    <a:lnTo>
                      <a:pt x="100" y="287"/>
                    </a:lnTo>
                    <a:lnTo>
                      <a:pt x="87" y="279"/>
                    </a:lnTo>
                    <a:lnTo>
                      <a:pt x="91" y="283"/>
                    </a:lnTo>
                    <a:lnTo>
                      <a:pt x="87" y="281"/>
                    </a:lnTo>
                    <a:lnTo>
                      <a:pt x="83" y="277"/>
                    </a:lnTo>
                    <a:lnTo>
                      <a:pt x="78" y="275"/>
                    </a:lnTo>
                    <a:lnTo>
                      <a:pt x="74" y="270"/>
                    </a:lnTo>
                    <a:lnTo>
                      <a:pt x="63" y="253"/>
                    </a:lnTo>
                    <a:lnTo>
                      <a:pt x="68"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Freeform 1140"/>
              <p:cNvSpPr>
                <a:spLocks/>
              </p:cNvSpPr>
              <p:nvPr/>
            </p:nvSpPr>
            <p:spPr bwMode="auto">
              <a:xfrm>
                <a:off x="481" y="3054"/>
                <a:ext cx="1096" cy="937"/>
              </a:xfrm>
              <a:custGeom>
                <a:avLst/>
                <a:gdLst>
                  <a:gd name="T0" fmla="*/ 161 w 1096"/>
                  <a:gd name="T1" fmla="*/ 230 h 937"/>
                  <a:gd name="T2" fmla="*/ 210 w 1096"/>
                  <a:gd name="T3" fmla="*/ 279 h 937"/>
                  <a:gd name="T4" fmla="*/ 219 w 1096"/>
                  <a:gd name="T5" fmla="*/ 230 h 937"/>
                  <a:gd name="T6" fmla="*/ 223 w 1096"/>
                  <a:gd name="T7" fmla="*/ 241 h 937"/>
                  <a:gd name="T8" fmla="*/ 170 w 1096"/>
                  <a:gd name="T9" fmla="*/ 143 h 937"/>
                  <a:gd name="T10" fmla="*/ 242 w 1096"/>
                  <a:gd name="T11" fmla="*/ 68 h 937"/>
                  <a:gd name="T12" fmla="*/ 313 w 1096"/>
                  <a:gd name="T13" fmla="*/ 43 h 937"/>
                  <a:gd name="T14" fmla="*/ 393 w 1096"/>
                  <a:gd name="T15" fmla="*/ 0 h 937"/>
                  <a:gd name="T16" fmla="*/ 423 w 1096"/>
                  <a:gd name="T17" fmla="*/ 36 h 937"/>
                  <a:gd name="T18" fmla="*/ 489 w 1096"/>
                  <a:gd name="T19" fmla="*/ 66 h 937"/>
                  <a:gd name="T20" fmla="*/ 577 w 1096"/>
                  <a:gd name="T21" fmla="*/ 87 h 937"/>
                  <a:gd name="T22" fmla="*/ 668 w 1096"/>
                  <a:gd name="T23" fmla="*/ 109 h 937"/>
                  <a:gd name="T24" fmla="*/ 777 w 1096"/>
                  <a:gd name="T25" fmla="*/ 673 h 937"/>
                  <a:gd name="T26" fmla="*/ 894 w 1096"/>
                  <a:gd name="T27" fmla="*/ 684 h 937"/>
                  <a:gd name="T28" fmla="*/ 996 w 1096"/>
                  <a:gd name="T29" fmla="*/ 799 h 937"/>
                  <a:gd name="T30" fmla="*/ 1083 w 1096"/>
                  <a:gd name="T31" fmla="*/ 856 h 937"/>
                  <a:gd name="T32" fmla="*/ 1075 w 1096"/>
                  <a:gd name="T33" fmla="*/ 918 h 937"/>
                  <a:gd name="T34" fmla="*/ 1030 w 1096"/>
                  <a:gd name="T35" fmla="*/ 882 h 937"/>
                  <a:gd name="T36" fmla="*/ 1007 w 1096"/>
                  <a:gd name="T37" fmla="*/ 848 h 937"/>
                  <a:gd name="T38" fmla="*/ 966 w 1096"/>
                  <a:gd name="T39" fmla="*/ 801 h 937"/>
                  <a:gd name="T40" fmla="*/ 945 w 1096"/>
                  <a:gd name="T41" fmla="*/ 771 h 937"/>
                  <a:gd name="T42" fmla="*/ 902 w 1096"/>
                  <a:gd name="T43" fmla="*/ 731 h 937"/>
                  <a:gd name="T44" fmla="*/ 900 w 1096"/>
                  <a:gd name="T45" fmla="*/ 765 h 937"/>
                  <a:gd name="T46" fmla="*/ 847 w 1096"/>
                  <a:gd name="T47" fmla="*/ 731 h 937"/>
                  <a:gd name="T48" fmla="*/ 828 w 1096"/>
                  <a:gd name="T49" fmla="*/ 752 h 937"/>
                  <a:gd name="T50" fmla="*/ 762 w 1096"/>
                  <a:gd name="T51" fmla="*/ 686 h 937"/>
                  <a:gd name="T52" fmla="*/ 713 w 1096"/>
                  <a:gd name="T53" fmla="*/ 682 h 937"/>
                  <a:gd name="T54" fmla="*/ 613 w 1096"/>
                  <a:gd name="T55" fmla="*/ 643 h 937"/>
                  <a:gd name="T56" fmla="*/ 574 w 1096"/>
                  <a:gd name="T57" fmla="*/ 633 h 937"/>
                  <a:gd name="T58" fmla="*/ 530 w 1096"/>
                  <a:gd name="T59" fmla="*/ 624 h 937"/>
                  <a:gd name="T60" fmla="*/ 508 w 1096"/>
                  <a:gd name="T61" fmla="*/ 635 h 937"/>
                  <a:gd name="T62" fmla="*/ 504 w 1096"/>
                  <a:gd name="T63" fmla="*/ 679 h 937"/>
                  <a:gd name="T64" fmla="*/ 453 w 1096"/>
                  <a:gd name="T65" fmla="*/ 699 h 937"/>
                  <a:gd name="T66" fmla="*/ 413 w 1096"/>
                  <a:gd name="T67" fmla="*/ 703 h 937"/>
                  <a:gd name="T68" fmla="*/ 453 w 1096"/>
                  <a:gd name="T69" fmla="*/ 615 h 937"/>
                  <a:gd name="T70" fmla="*/ 453 w 1096"/>
                  <a:gd name="T71" fmla="*/ 601 h 937"/>
                  <a:gd name="T72" fmla="*/ 379 w 1096"/>
                  <a:gd name="T73" fmla="*/ 654 h 937"/>
                  <a:gd name="T74" fmla="*/ 332 w 1096"/>
                  <a:gd name="T75" fmla="*/ 713 h 937"/>
                  <a:gd name="T76" fmla="*/ 319 w 1096"/>
                  <a:gd name="T77" fmla="*/ 771 h 937"/>
                  <a:gd name="T78" fmla="*/ 251 w 1096"/>
                  <a:gd name="T79" fmla="*/ 807 h 937"/>
                  <a:gd name="T80" fmla="*/ 181 w 1096"/>
                  <a:gd name="T81" fmla="*/ 843 h 937"/>
                  <a:gd name="T82" fmla="*/ 129 w 1096"/>
                  <a:gd name="T83" fmla="*/ 882 h 937"/>
                  <a:gd name="T84" fmla="*/ 76 w 1096"/>
                  <a:gd name="T85" fmla="*/ 875 h 937"/>
                  <a:gd name="T86" fmla="*/ 12 w 1096"/>
                  <a:gd name="T87" fmla="*/ 884 h 937"/>
                  <a:gd name="T88" fmla="*/ 85 w 1096"/>
                  <a:gd name="T89" fmla="*/ 852 h 937"/>
                  <a:gd name="T90" fmla="*/ 159 w 1096"/>
                  <a:gd name="T91" fmla="*/ 820 h 937"/>
                  <a:gd name="T92" fmla="*/ 234 w 1096"/>
                  <a:gd name="T93" fmla="*/ 752 h 937"/>
                  <a:gd name="T94" fmla="*/ 240 w 1096"/>
                  <a:gd name="T95" fmla="*/ 713 h 937"/>
                  <a:gd name="T96" fmla="*/ 191 w 1096"/>
                  <a:gd name="T97" fmla="*/ 711 h 937"/>
                  <a:gd name="T98" fmla="*/ 119 w 1096"/>
                  <a:gd name="T99" fmla="*/ 694 h 937"/>
                  <a:gd name="T100" fmla="*/ 121 w 1096"/>
                  <a:gd name="T101" fmla="*/ 586 h 937"/>
                  <a:gd name="T102" fmla="*/ 68 w 1096"/>
                  <a:gd name="T103" fmla="*/ 615 h 937"/>
                  <a:gd name="T104" fmla="*/ 59 w 1096"/>
                  <a:gd name="T105" fmla="*/ 549 h 937"/>
                  <a:gd name="T106" fmla="*/ 66 w 1096"/>
                  <a:gd name="T107" fmla="*/ 549 h 937"/>
                  <a:gd name="T108" fmla="*/ 42 w 1096"/>
                  <a:gd name="T109" fmla="*/ 528 h 937"/>
                  <a:gd name="T110" fmla="*/ 80 w 1096"/>
                  <a:gd name="T111" fmla="*/ 451 h 937"/>
                  <a:gd name="T112" fmla="*/ 102 w 1096"/>
                  <a:gd name="T113" fmla="*/ 424 h 937"/>
                  <a:gd name="T114" fmla="*/ 204 w 1096"/>
                  <a:gd name="T115" fmla="*/ 415 h 937"/>
                  <a:gd name="T116" fmla="*/ 191 w 1096"/>
                  <a:gd name="T117" fmla="*/ 349 h 937"/>
                  <a:gd name="T118" fmla="*/ 85 w 1096"/>
                  <a:gd name="T119" fmla="*/ 319 h 937"/>
                  <a:gd name="T120" fmla="*/ 74 w 1096"/>
                  <a:gd name="T121" fmla="*/ 27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6" h="937">
                    <a:moveTo>
                      <a:pt x="68" y="253"/>
                    </a:moveTo>
                    <a:lnTo>
                      <a:pt x="72" y="253"/>
                    </a:lnTo>
                    <a:lnTo>
                      <a:pt x="76" y="253"/>
                    </a:lnTo>
                    <a:lnTo>
                      <a:pt x="80" y="249"/>
                    </a:lnTo>
                    <a:lnTo>
                      <a:pt x="85" y="247"/>
                    </a:lnTo>
                    <a:lnTo>
                      <a:pt x="91" y="251"/>
                    </a:lnTo>
                    <a:lnTo>
                      <a:pt x="95" y="249"/>
                    </a:lnTo>
                    <a:lnTo>
                      <a:pt x="98" y="245"/>
                    </a:lnTo>
                    <a:lnTo>
                      <a:pt x="115" y="241"/>
                    </a:lnTo>
                    <a:lnTo>
                      <a:pt x="123" y="247"/>
                    </a:lnTo>
                    <a:lnTo>
                      <a:pt x="129" y="247"/>
                    </a:lnTo>
                    <a:lnTo>
                      <a:pt x="129" y="243"/>
                    </a:lnTo>
                    <a:lnTo>
                      <a:pt x="127" y="236"/>
                    </a:lnTo>
                    <a:lnTo>
                      <a:pt x="134" y="234"/>
                    </a:lnTo>
                    <a:lnTo>
                      <a:pt x="138" y="232"/>
                    </a:lnTo>
                    <a:lnTo>
                      <a:pt x="149" y="234"/>
                    </a:lnTo>
                    <a:lnTo>
                      <a:pt x="151" y="234"/>
                    </a:lnTo>
                    <a:lnTo>
                      <a:pt x="157" y="232"/>
                    </a:lnTo>
                    <a:lnTo>
                      <a:pt x="161" y="230"/>
                    </a:lnTo>
                    <a:lnTo>
                      <a:pt x="166" y="230"/>
                    </a:lnTo>
                    <a:lnTo>
                      <a:pt x="176" y="232"/>
                    </a:lnTo>
                    <a:lnTo>
                      <a:pt x="181" y="236"/>
                    </a:lnTo>
                    <a:lnTo>
                      <a:pt x="176" y="234"/>
                    </a:lnTo>
                    <a:lnTo>
                      <a:pt x="178" y="239"/>
                    </a:lnTo>
                    <a:lnTo>
                      <a:pt x="174" y="243"/>
                    </a:lnTo>
                    <a:lnTo>
                      <a:pt x="170" y="253"/>
                    </a:lnTo>
                    <a:lnTo>
                      <a:pt x="164" y="253"/>
                    </a:lnTo>
                    <a:lnTo>
                      <a:pt x="168" y="253"/>
                    </a:lnTo>
                    <a:lnTo>
                      <a:pt x="170" y="260"/>
                    </a:lnTo>
                    <a:lnTo>
                      <a:pt x="174" y="264"/>
                    </a:lnTo>
                    <a:lnTo>
                      <a:pt x="178" y="264"/>
                    </a:lnTo>
                    <a:lnTo>
                      <a:pt x="183" y="266"/>
                    </a:lnTo>
                    <a:lnTo>
                      <a:pt x="193" y="268"/>
                    </a:lnTo>
                    <a:lnTo>
                      <a:pt x="193" y="273"/>
                    </a:lnTo>
                    <a:lnTo>
                      <a:pt x="200" y="273"/>
                    </a:lnTo>
                    <a:lnTo>
                      <a:pt x="204" y="275"/>
                    </a:lnTo>
                    <a:lnTo>
                      <a:pt x="208" y="275"/>
                    </a:lnTo>
                    <a:lnTo>
                      <a:pt x="210" y="279"/>
                    </a:lnTo>
                    <a:lnTo>
                      <a:pt x="217" y="277"/>
                    </a:lnTo>
                    <a:lnTo>
                      <a:pt x="215" y="275"/>
                    </a:lnTo>
                    <a:lnTo>
                      <a:pt x="221" y="270"/>
                    </a:lnTo>
                    <a:lnTo>
                      <a:pt x="223" y="266"/>
                    </a:lnTo>
                    <a:lnTo>
                      <a:pt x="227" y="266"/>
                    </a:lnTo>
                    <a:lnTo>
                      <a:pt x="232" y="270"/>
                    </a:lnTo>
                    <a:lnTo>
                      <a:pt x="232" y="275"/>
                    </a:lnTo>
                    <a:lnTo>
                      <a:pt x="236" y="270"/>
                    </a:lnTo>
                    <a:lnTo>
                      <a:pt x="234" y="266"/>
                    </a:lnTo>
                    <a:lnTo>
                      <a:pt x="225" y="258"/>
                    </a:lnTo>
                    <a:lnTo>
                      <a:pt x="221" y="258"/>
                    </a:lnTo>
                    <a:lnTo>
                      <a:pt x="217" y="262"/>
                    </a:lnTo>
                    <a:lnTo>
                      <a:pt x="219" y="251"/>
                    </a:lnTo>
                    <a:lnTo>
                      <a:pt x="219" y="247"/>
                    </a:lnTo>
                    <a:lnTo>
                      <a:pt x="217" y="241"/>
                    </a:lnTo>
                    <a:lnTo>
                      <a:pt x="208" y="230"/>
                    </a:lnTo>
                    <a:lnTo>
                      <a:pt x="208" y="224"/>
                    </a:lnTo>
                    <a:lnTo>
                      <a:pt x="215" y="224"/>
                    </a:lnTo>
                    <a:lnTo>
                      <a:pt x="219" y="230"/>
                    </a:lnTo>
                    <a:lnTo>
                      <a:pt x="221" y="236"/>
                    </a:lnTo>
                    <a:lnTo>
                      <a:pt x="217" y="241"/>
                    </a:lnTo>
                    <a:lnTo>
                      <a:pt x="219" y="245"/>
                    </a:lnTo>
                    <a:lnTo>
                      <a:pt x="221" y="251"/>
                    </a:lnTo>
                    <a:lnTo>
                      <a:pt x="225" y="256"/>
                    </a:lnTo>
                    <a:lnTo>
                      <a:pt x="232" y="256"/>
                    </a:lnTo>
                    <a:lnTo>
                      <a:pt x="236" y="256"/>
                    </a:lnTo>
                    <a:lnTo>
                      <a:pt x="240" y="262"/>
                    </a:lnTo>
                    <a:lnTo>
                      <a:pt x="244" y="264"/>
                    </a:lnTo>
                    <a:lnTo>
                      <a:pt x="255" y="266"/>
                    </a:lnTo>
                    <a:lnTo>
                      <a:pt x="257" y="262"/>
                    </a:lnTo>
                    <a:lnTo>
                      <a:pt x="257" y="256"/>
                    </a:lnTo>
                    <a:lnTo>
                      <a:pt x="253" y="251"/>
                    </a:lnTo>
                    <a:lnTo>
                      <a:pt x="247" y="251"/>
                    </a:lnTo>
                    <a:lnTo>
                      <a:pt x="242" y="247"/>
                    </a:lnTo>
                    <a:lnTo>
                      <a:pt x="238" y="247"/>
                    </a:lnTo>
                    <a:lnTo>
                      <a:pt x="232" y="253"/>
                    </a:lnTo>
                    <a:lnTo>
                      <a:pt x="227" y="249"/>
                    </a:lnTo>
                    <a:lnTo>
                      <a:pt x="223" y="241"/>
                    </a:lnTo>
                    <a:lnTo>
                      <a:pt x="225" y="234"/>
                    </a:lnTo>
                    <a:lnTo>
                      <a:pt x="230" y="226"/>
                    </a:lnTo>
                    <a:lnTo>
                      <a:pt x="230" y="221"/>
                    </a:lnTo>
                    <a:lnTo>
                      <a:pt x="225" y="219"/>
                    </a:lnTo>
                    <a:lnTo>
                      <a:pt x="219" y="219"/>
                    </a:lnTo>
                    <a:lnTo>
                      <a:pt x="219" y="217"/>
                    </a:lnTo>
                    <a:lnTo>
                      <a:pt x="217" y="211"/>
                    </a:lnTo>
                    <a:lnTo>
                      <a:pt x="215" y="215"/>
                    </a:lnTo>
                    <a:lnTo>
                      <a:pt x="210" y="215"/>
                    </a:lnTo>
                    <a:lnTo>
                      <a:pt x="200" y="213"/>
                    </a:lnTo>
                    <a:lnTo>
                      <a:pt x="191" y="207"/>
                    </a:lnTo>
                    <a:lnTo>
                      <a:pt x="189" y="200"/>
                    </a:lnTo>
                    <a:lnTo>
                      <a:pt x="191" y="192"/>
                    </a:lnTo>
                    <a:lnTo>
                      <a:pt x="189" y="181"/>
                    </a:lnTo>
                    <a:lnTo>
                      <a:pt x="187" y="175"/>
                    </a:lnTo>
                    <a:lnTo>
                      <a:pt x="183" y="170"/>
                    </a:lnTo>
                    <a:lnTo>
                      <a:pt x="181" y="164"/>
                    </a:lnTo>
                    <a:lnTo>
                      <a:pt x="178" y="162"/>
                    </a:lnTo>
                    <a:lnTo>
                      <a:pt x="170" y="143"/>
                    </a:lnTo>
                    <a:lnTo>
                      <a:pt x="166" y="138"/>
                    </a:lnTo>
                    <a:lnTo>
                      <a:pt x="161" y="136"/>
                    </a:lnTo>
                    <a:lnTo>
                      <a:pt x="155" y="126"/>
                    </a:lnTo>
                    <a:lnTo>
                      <a:pt x="151" y="119"/>
                    </a:lnTo>
                    <a:lnTo>
                      <a:pt x="146" y="117"/>
                    </a:lnTo>
                    <a:lnTo>
                      <a:pt x="149" y="117"/>
                    </a:lnTo>
                    <a:lnTo>
                      <a:pt x="151" y="117"/>
                    </a:lnTo>
                    <a:lnTo>
                      <a:pt x="157" y="113"/>
                    </a:lnTo>
                    <a:lnTo>
                      <a:pt x="159" y="109"/>
                    </a:lnTo>
                    <a:lnTo>
                      <a:pt x="166" y="96"/>
                    </a:lnTo>
                    <a:lnTo>
                      <a:pt x="172" y="94"/>
                    </a:lnTo>
                    <a:lnTo>
                      <a:pt x="181" y="98"/>
                    </a:lnTo>
                    <a:lnTo>
                      <a:pt x="204" y="100"/>
                    </a:lnTo>
                    <a:lnTo>
                      <a:pt x="210" y="100"/>
                    </a:lnTo>
                    <a:lnTo>
                      <a:pt x="217" y="98"/>
                    </a:lnTo>
                    <a:lnTo>
                      <a:pt x="221" y="96"/>
                    </a:lnTo>
                    <a:lnTo>
                      <a:pt x="232" y="87"/>
                    </a:lnTo>
                    <a:lnTo>
                      <a:pt x="238" y="79"/>
                    </a:lnTo>
                    <a:lnTo>
                      <a:pt x="242" y="68"/>
                    </a:lnTo>
                    <a:lnTo>
                      <a:pt x="242" y="68"/>
                    </a:lnTo>
                    <a:lnTo>
                      <a:pt x="249" y="60"/>
                    </a:lnTo>
                    <a:lnTo>
                      <a:pt x="259" y="53"/>
                    </a:lnTo>
                    <a:lnTo>
                      <a:pt x="259" y="51"/>
                    </a:lnTo>
                    <a:lnTo>
                      <a:pt x="272" y="38"/>
                    </a:lnTo>
                    <a:lnTo>
                      <a:pt x="276" y="40"/>
                    </a:lnTo>
                    <a:lnTo>
                      <a:pt x="276" y="43"/>
                    </a:lnTo>
                    <a:lnTo>
                      <a:pt x="272" y="43"/>
                    </a:lnTo>
                    <a:lnTo>
                      <a:pt x="276" y="45"/>
                    </a:lnTo>
                    <a:lnTo>
                      <a:pt x="281" y="43"/>
                    </a:lnTo>
                    <a:lnTo>
                      <a:pt x="287" y="43"/>
                    </a:lnTo>
                    <a:lnTo>
                      <a:pt x="287" y="43"/>
                    </a:lnTo>
                    <a:lnTo>
                      <a:pt x="298" y="40"/>
                    </a:lnTo>
                    <a:lnTo>
                      <a:pt x="310" y="32"/>
                    </a:lnTo>
                    <a:lnTo>
                      <a:pt x="315" y="32"/>
                    </a:lnTo>
                    <a:lnTo>
                      <a:pt x="315" y="32"/>
                    </a:lnTo>
                    <a:lnTo>
                      <a:pt x="315" y="40"/>
                    </a:lnTo>
                    <a:lnTo>
                      <a:pt x="310" y="45"/>
                    </a:lnTo>
                    <a:lnTo>
                      <a:pt x="313" y="43"/>
                    </a:lnTo>
                    <a:lnTo>
                      <a:pt x="315" y="49"/>
                    </a:lnTo>
                    <a:lnTo>
                      <a:pt x="317" y="40"/>
                    </a:lnTo>
                    <a:lnTo>
                      <a:pt x="327" y="38"/>
                    </a:lnTo>
                    <a:lnTo>
                      <a:pt x="323" y="38"/>
                    </a:lnTo>
                    <a:lnTo>
                      <a:pt x="319" y="34"/>
                    </a:lnTo>
                    <a:lnTo>
                      <a:pt x="317" y="28"/>
                    </a:lnTo>
                    <a:lnTo>
                      <a:pt x="317" y="26"/>
                    </a:lnTo>
                    <a:lnTo>
                      <a:pt x="327" y="19"/>
                    </a:lnTo>
                    <a:lnTo>
                      <a:pt x="334" y="19"/>
                    </a:lnTo>
                    <a:lnTo>
                      <a:pt x="330" y="23"/>
                    </a:lnTo>
                    <a:lnTo>
                      <a:pt x="332" y="28"/>
                    </a:lnTo>
                    <a:lnTo>
                      <a:pt x="338" y="23"/>
                    </a:lnTo>
                    <a:lnTo>
                      <a:pt x="342" y="26"/>
                    </a:lnTo>
                    <a:lnTo>
                      <a:pt x="357" y="26"/>
                    </a:lnTo>
                    <a:lnTo>
                      <a:pt x="370" y="19"/>
                    </a:lnTo>
                    <a:lnTo>
                      <a:pt x="374" y="15"/>
                    </a:lnTo>
                    <a:lnTo>
                      <a:pt x="379" y="11"/>
                    </a:lnTo>
                    <a:lnTo>
                      <a:pt x="387" y="2"/>
                    </a:lnTo>
                    <a:lnTo>
                      <a:pt x="393" y="0"/>
                    </a:lnTo>
                    <a:lnTo>
                      <a:pt x="389" y="4"/>
                    </a:lnTo>
                    <a:lnTo>
                      <a:pt x="393" y="6"/>
                    </a:lnTo>
                    <a:lnTo>
                      <a:pt x="396" y="13"/>
                    </a:lnTo>
                    <a:lnTo>
                      <a:pt x="402" y="13"/>
                    </a:lnTo>
                    <a:lnTo>
                      <a:pt x="406" y="17"/>
                    </a:lnTo>
                    <a:lnTo>
                      <a:pt x="404" y="21"/>
                    </a:lnTo>
                    <a:lnTo>
                      <a:pt x="400" y="26"/>
                    </a:lnTo>
                    <a:lnTo>
                      <a:pt x="393" y="26"/>
                    </a:lnTo>
                    <a:lnTo>
                      <a:pt x="393" y="28"/>
                    </a:lnTo>
                    <a:lnTo>
                      <a:pt x="396" y="32"/>
                    </a:lnTo>
                    <a:lnTo>
                      <a:pt x="400" y="34"/>
                    </a:lnTo>
                    <a:lnTo>
                      <a:pt x="408" y="26"/>
                    </a:lnTo>
                    <a:lnTo>
                      <a:pt x="411" y="19"/>
                    </a:lnTo>
                    <a:lnTo>
                      <a:pt x="415" y="26"/>
                    </a:lnTo>
                    <a:lnTo>
                      <a:pt x="417" y="21"/>
                    </a:lnTo>
                    <a:lnTo>
                      <a:pt x="421" y="23"/>
                    </a:lnTo>
                    <a:lnTo>
                      <a:pt x="423" y="28"/>
                    </a:lnTo>
                    <a:lnTo>
                      <a:pt x="419" y="32"/>
                    </a:lnTo>
                    <a:lnTo>
                      <a:pt x="423" y="36"/>
                    </a:lnTo>
                    <a:lnTo>
                      <a:pt x="428" y="40"/>
                    </a:lnTo>
                    <a:lnTo>
                      <a:pt x="440" y="36"/>
                    </a:lnTo>
                    <a:lnTo>
                      <a:pt x="445" y="36"/>
                    </a:lnTo>
                    <a:lnTo>
                      <a:pt x="451" y="36"/>
                    </a:lnTo>
                    <a:lnTo>
                      <a:pt x="455" y="40"/>
                    </a:lnTo>
                    <a:lnTo>
                      <a:pt x="459" y="40"/>
                    </a:lnTo>
                    <a:lnTo>
                      <a:pt x="464" y="40"/>
                    </a:lnTo>
                    <a:lnTo>
                      <a:pt x="464" y="47"/>
                    </a:lnTo>
                    <a:lnTo>
                      <a:pt x="462" y="49"/>
                    </a:lnTo>
                    <a:lnTo>
                      <a:pt x="466" y="55"/>
                    </a:lnTo>
                    <a:lnTo>
                      <a:pt x="459" y="55"/>
                    </a:lnTo>
                    <a:lnTo>
                      <a:pt x="464" y="60"/>
                    </a:lnTo>
                    <a:lnTo>
                      <a:pt x="468" y="57"/>
                    </a:lnTo>
                    <a:lnTo>
                      <a:pt x="474" y="60"/>
                    </a:lnTo>
                    <a:lnTo>
                      <a:pt x="470" y="64"/>
                    </a:lnTo>
                    <a:lnTo>
                      <a:pt x="481" y="68"/>
                    </a:lnTo>
                    <a:lnTo>
                      <a:pt x="485" y="70"/>
                    </a:lnTo>
                    <a:lnTo>
                      <a:pt x="487" y="68"/>
                    </a:lnTo>
                    <a:lnTo>
                      <a:pt x="489" y="66"/>
                    </a:lnTo>
                    <a:lnTo>
                      <a:pt x="494" y="66"/>
                    </a:lnTo>
                    <a:lnTo>
                      <a:pt x="500" y="66"/>
                    </a:lnTo>
                    <a:lnTo>
                      <a:pt x="500" y="68"/>
                    </a:lnTo>
                    <a:lnTo>
                      <a:pt x="506" y="70"/>
                    </a:lnTo>
                    <a:lnTo>
                      <a:pt x="511" y="66"/>
                    </a:lnTo>
                    <a:lnTo>
                      <a:pt x="517" y="66"/>
                    </a:lnTo>
                    <a:lnTo>
                      <a:pt x="521" y="68"/>
                    </a:lnTo>
                    <a:lnTo>
                      <a:pt x="526" y="68"/>
                    </a:lnTo>
                    <a:lnTo>
                      <a:pt x="530" y="70"/>
                    </a:lnTo>
                    <a:lnTo>
                      <a:pt x="534" y="72"/>
                    </a:lnTo>
                    <a:lnTo>
                      <a:pt x="538" y="79"/>
                    </a:lnTo>
                    <a:lnTo>
                      <a:pt x="543" y="77"/>
                    </a:lnTo>
                    <a:lnTo>
                      <a:pt x="547" y="79"/>
                    </a:lnTo>
                    <a:lnTo>
                      <a:pt x="551" y="79"/>
                    </a:lnTo>
                    <a:lnTo>
                      <a:pt x="551" y="83"/>
                    </a:lnTo>
                    <a:lnTo>
                      <a:pt x="555" y="85"/>
                    </a:lnTo>
                    <a:lnTo>
                      <a:pt x="566" y="89"/>
                    </a:lnTo>
                    <a:lnTo>
                      <a:pt x="570" y="87"/>
                    </a:lnTo>
                    <a:lnTo>
                      <a:pt x="577" y="87"/>
                    </a:lnTo>
                    <a:lnTo>
                      <a:pt x="581" y="87"/>
                    </a:lnTo>
                    <a:lnTo>
                      <a:pt x="587" y="89"/>
                    </a:lnTo>
                    <a:lnTo>
                      <a:pt x="592" y="89"/>
                    </a:lnTo>
                    <a:lnTo>
                      <a:pt x="596" y="96"/>
                    </a:lnTo>
                    <a:lnTo>
                      <a:pt x="600" y="98"/>
                    </a:lnTo>
                    <a:lnTo>
                      <a:pt x="600" y="98"/>
                    </a:lnTo>
                    <a:lnTo>
                      <a:pt x="609" y="100"/>
                    </a:lnTo>
                    <a:lnTo>
                      <a:pt x="613" y="100"/>
                    </a:lnTo>
                    <a:lnTo>
                      <a:pt x="621" y="96"/>
                    </a:lnTo>
                    <a:lnTo>
                      <a:pt x="626" y="98"/>
                    </a:lnTo>
                    <a:lnTo>
                      <a:pt x="628" y="94"/>
                    </a:lnTo>
                    <a:lnTo>
                      <a:pt x="632" y="92"/>
                    </a:lnTo>
                    <a:lnTo>
                      <a:pt x="636" y="94"/>
                    </a:lnTo>
                    <a:lnTo>
                      <a:pt x="643" y="96"/>
                    </a:lnTo>
                    <a:lnTo>
                      <a:pt x="647" y="94"/>
                    </a:lnTo>
                    <a:lnTo>
                      <a:pt x="651" y="96"/>
                    </a:lnTo>
                    <a:lnTo>
                      <a:pt x="655" y="98"/>
                    </a:lnTo>
                    <a:lnTo>
                      <a:pt x="660" y="102"/>
                    </a:lnTo>
                    <a:lnTo>
                      <a:pt x="668" y="109"/>
                    </a:lnTo>
                    <a:lnTo>
                      <a:pt x="670" y="109"/>
                    </a:lnTo>
                    <a:lnTo>
                      <a:pt x="675" y="111"/>
                    </a:lnTo>
                    <a:lnTo>
                      <a:pt x="679" y="115"/>
                    </a:lnTo>
                    <a:lnTo>
                      <a:pt x="681" y="115"/>
                    </a:lnTo>
                    <a:lnTo>
                      <a:pt x="689" y="117"/>
                    </a:lnTo>
                    <a:lnTo>
                      <a:pt x="689" y="119"/>
                    </a:lnTo>
                    <a:lnTo>
                      <a:pt x="692" y="160"/>
                    </a:lnTo>
                    <a:lnTo>
                      <a:pt x="719" y="656"/>
                    </a:lnTo>
                    <a:lnTo>
                      <a:pt x="721" y="660"/>
                    </a:lnTo>
                    <a:lnTo>
                      <a:pt x="734" y="664"/>
                    </a:lnTo>
                    <a:lnTo>
                      <a:pt x="738" y="660"/>
                    </a:lnTo>
                    <a:lnTo>
                      <a:pt x="749" y="664"/>
                    </a:lnTo>
                    <a:lnTo>
                      <a:pt x="751" y="664"/>
                    </a:lnTo>
                    <a:lnTo>
                      <a:pt x="760" y="656"/>
                    </a:lnTo>
                    <a:lnTo>
                      <a:pt x="770" y="654"/>
                    </a:lnTo>
                    <a:lnTo>
                      <a:pt x="775" y="658"/>
                    </a:lnTo>
                    <a:lnTo>
                      <a:pt x="775" y="664"/>
                    </a:lnTo>
                    <a:lnTo>
                      <a:pt x="773" y="669"/>
                    </a:lnTo>
                    <a:lnTo>
                      <a:pt x="777" y="673"/>
                    </a:lnTo>
                    <a:lnTo>
                      <a:pt x="783" y="677"/>
                    </a:lnTo>
                    <a:lnTo>
                      <a:pt x="790" y="682"/>
                    </a:lnTo>
                    <a:lnTo>
                      <a:pt x="792" y="688"/>
                    </a:lnTo>
                    <a:lnTo>
                      <a:pt x="824" y="716"/>
                    </a:lnTo>
                    <a:lnTo>
                      <a:pt x="832" y="733"/>
                    </a:lnTo>
                    <a:lnTo>
                      <a:pt x="834" y="728"/>
                    </a:lnTo>
                    <a:lnTo>
                      <a:pt x="839" y="724"/>
                    </a:lnTo>
                    <a:lnTo>
                      <a:pt x="849" y="716"/>
                    </a:lnTo>
                    <a:lnTo>
                      <a:pt x="856" y="711"/>
                    </a:lnTo>
                    <a:lnTo>
                      <a:pt x="858" y="707"/>
                    </a:lnTo>
                    <a:lnTo>
                      <a:pt x="856" y="703"/>
                    </a:lnTo>
                    <a:lnTo>
                      <a:pt x="862" y="692"/>
                    </a:lnTo>
                    <a:lnTo>
                      <a:pt x="862" y="686"/>
                    </a:lnTo>
                    <a:lnTo>
                      <a:pt x="868" y="684"/>
                    </a:lnTo>
                    <a:lnTo>
                      <a:pt x="873" y="679"/>
                    </a:lnTo>
                    <a:lnTo>
                      <a:pt x="879" y="675"/>
                    </a:lnTo>
                    <a:lnTo>
                      <a:pt x="885" y="677"/>
                    </a:lnTo>
                    <a:lnTo>
                      <a:pt x="890" y="679"/>
                    </a:lnTo>
                    <a:lnTo>
                      <a:pt x="894" y="684"/>
                    </a:lnTo>
                    <a:lnTo>
                      <a:pt x="896" y="684"/>
                    </a:lnTo>
                    <a:lnTo>
                      <a:pt x="898" y="690"/>
                    </a:lnTo>
                    <a:lnTo>
                      <a:pt x="902" y="703"/>
                    </a:lnTo>
                    <a:lnTo>
                      <a:pt x="907" y="703"/>
                    </a:lnTo>
                    <a:lnTo>
                      <a:pt x="911" y="707"/>
                    </a:lnTo>
                    <a:lnTo>
                      <a:pt x="917" y="709"/>
                    </a:lnTo>
                    <a:lnTo>
                      <a:pt x="924" y="720"/>
                    </a:lnTo>
                    <a:lnTo>
                      <a:pt x="928" y="724"/>
                    </a:lnTo>
                    <a:lnTo>
                      <a:pt x="936" y="728"/>
                    </a:lnTo>
                    <a:lnTo>
                      <a:pt x="941" y="731"/>
                    </a:lnTo>
                    <a:lnTo>
                      <a:pt x="947" y="737"/>
                    </a:lnTo>
                    <a:lnTo>
                      <a:pt x="956" y="745"/>
                    </a:lnTo>
                    <a:lnTo>
                      <a:pt x="956" y="745"/>
                    </a:lnTo>
                    <a:lnTo>
                      <a:pt x="958" y="752"/>
                    </a:lnTo>
                    <a:lnTo>
                      <a:pt x="966" y="760"/>
                    </a:lnTo>
                    <a:lnTo>
                      <a:pt x="968" y="765"/>
                    </a:lnTo>
                    <a:lnTo>
                      <a:pt x="977" y="773"/>
                    </a:lnTo>
                    <a:lnTo>
                      <a:pt x="990" y="790"/>
                    </a:lnTo>
                    <a:lnTo>
                      <a:pt x="996" y="799"/>
                    </a:lnTo>
                    <a:lnTo>
                      <a:pt x="1000" y="803"/>
                    </a:lnTo>
                    <a:lnTo>
                      <a:pt x="1002" y="809"/>
                    </a:lnTo>
                    <a:lnTo>
                      <a:pt x="1002" y="814"/>
                    </a:lnTo>
                    <a:lnTo>
                      <a:pt x="1007" y="816"/>
                    </a:lnTo>
                    <a:lnTo>
                      <a:pt x="1011" y="820"/>
                    </a:lnTo>
                    <a:lnTo>
                      <a:pt x="1015" y="826"/>
                    </a:lnTo>
                    <a:lnTo>
                      <a:pt x="1020" y="831"/>
                    </a:lnTo>
                    <a:lnTo>
                      <a:pt x="1022" y="837"/>
                    </a:lnTo>
                    <a:lnTo>
                      <a:pt x="1024" y="839"/>
                    </a:lnTo>
                    <a:lnTo>
                      <a:pt x="1028" y="839"/>
                    </a:lnTo>
                    <a:lnTo>
                      <a:pt x="1034" y="839"/>
                    </a:lnTo>
                    <a:lnTo>
                      <a:pt x="1043" y="843"/>
                    </a:lnTo>
                    <a:lnTo>
                      <a:pt x="1047" y="846"/>
                    </a:lnTo>
                    <a:lnTo>
                      <a:pt x="1058" y="846"/>
                    </a:lnTo>
                    <a:lnTo>
                      <a:pt x="1062" y="850"/>
                    </a:lnTo>
                    <a:lnTo>
                      <a:pt x="1068" y="852"/>
                    </a:lnTo>
                    <a:lnTo>
                      <a:pt x="1073" y="856"/>
                    </a:lnTo>
                    <a:lnTo>
                      <a:pt x="1077" y="858"/>
                    </a:lnTo>
                    <a:lnTo>
                      <a:pt x="1083" y="856"/>
                    </a:lnTo>
                    <a:lnTo>
                      <a:pt x="1088" y="860"/>
                    </a:lnTo>
                    <a:lnTo>
                      <a:pt x="1088" y="867"/>
                    </a:lnTo>
                    <a:lnTo>
                      <a:pt x="1088" y="871"/>
                    </a:lnTo>
                    <a:lnTo>
                      <a:pt x="1086" y="875"/>
                    </a:lnTo>
                    <a:lnTo>
                      <a:pt x="1088" y="882"/>
                    </a:lnTo>
                    <a:lnTo>
                      <a:pt x="1088" y="888"/>
                    </a:lnTo>
                    <a:lnTo>
                      <a:pt x="1096" y="903"/>
                    </a:lnTo>
                    <a:lnTo>
                      <a:pt x="1094" y="907"/>
                    </a:lnTo>
                    <a:lnTo>
                      <a:pt x="1092" y="922"/>
                    </a:lnTo>
                    <a:lnTo>
                      <a:pt x="1090" y="926"/>
                    </a:lnTo>
                    <a:lnTo>
                      <a:pt x="1086" y="931"/>
                    </a:lnTo>
                    <a:lnTo>
                      <a:pt x="1081" y="935"/>
                    </a:lnTo>
                    <a:lnTo>
                      <a:pt x="1081" y="937"/>
                    </a:lnTo>
                    <a:lnTo>
                      <a:pt x="1077" y="926"/>
                    </a:lnTo>
                    <a:lnTo>
                      <a:pt x="1077" y="935"/>
                    </a:lnTo>
                    <a:lnTo>
                      <a:pt x="1073" y="935"/>
                    </a:lnTo>
                    <a:lnTo>
                      <a:pt x="1068" y="924"/>
                    </a:lnTo>
                    <a:lnTo>
                      <a:pt x="1071" y="920"/>
                    </a:lnTo>
                    <a:lnTo>
                      <a:pt x="1075" y="918"/>
                    </a:lnTo>
                    <a:lnTo>
                      <a:pt x="1077" y="914"/>
                    </a:lnTo>
                    <a:lnTo>
                      <a:pt x="1081" y="905"/>
                    </a:lnTo>
                    <a:lnTo>
                      <a:pt x="1077" y="914"/>
                    </a:lnTo>
                    <a:lnTo>
                      <a:pt x="1075" y="918"/>
                    </a:lnTo>
                    <a:lnTo>
                      <a:pt x="1068" y="920"/>
                    </a:lnTo>
                    <a:lnTo>
                      <a:pt x="1064" y="918"/>
                    </a:lnTo>
                    <a:lnTo>
                      <a:pt x="1064" y="914"/>
                    </a:lnTo>
                    <a:lnTo>
                      <a:pt x="1066" y="907"/>
                    </a:lnTo>
                    <a:lnTo>
                      <a:pt x="1073" y="907"/>
                    </a:lnTo>
                    <a:lnTo>
                      <a:pt x="1068" y="905"/>
                    </a:lnTo>
                    <a:lnTo>
                      <a:pt x="1066" y="899"/>
                    </a:lnTo>
                    <a:lnTo>
                      <a:pt x="1064" y="888"/>
                    </a:lnTo>
                    <a:lnTo>
                      <a:pt x="1060" y="882"/>
                    </a:lnTo>
                    <a:lnTo>
                      <a:pt x="1054" y="873"/>
                    </a:lnTo>
                    <a:lnTo>
                      <a:pt x="1051" y="869"/>
                    </a:lnTo>
                    <a:lnTo>
                      <a:pt x="1054" y="865"/>
                    </a:lnTo>
                    <a:lnTo>
                      <a:pt x="1045" y="873"/>
                    </a:lnTo>
                    <a:lnTo>
                      <a:pt x="1041" y="873"/>
                    </a:lnTo>
                    <a:lnTo>
                      <a:pt x="1030" y="882"/>
                    </a:lnTo>
                    <a:lnTo>
                      <a:pt x="1034" y="886"/>
                    </a:lnTo>
                    <a:lnTo>
                      <a:pt x="1032" y="897"/>
                    </a:lnTo>
                    <a:lnTo>
                      <a:pt x="1028" y="895"/>
                    </a:lnTo>
                    <a:lnTo>
                      <a:pt x="1032" y="901"/>
                    </a:lnTo>
                    <a:lnTo>
                      <a:pt x="1026" y="901"/>
                    </a:lnTo>
                    <a:lnTo>
                      <a:pt x="1022" y="897"/>
                    </a:lnTo>
                    <a:lnTo>
                      <a:pt x="1017" y="892"/>
                    </a:lnTo>
                    <a:lnTo>
                      <a:pt x="1022" y="886"/>
                    </a:lnTo>
                    <a:lnTo>
                      <a:pt x="1024" y="882"/>
                    </a:lnTo>
                    <a:lnTo>
                      <a:pt x="1026" y="873"/>
                    </a:lnTo>
                    <a:lnTo>
                      <a:pt x="1024" y="867"/>
                    </a:lnTo>
                    <a:lnTo>
                      <a:pt x="1028" y="863"/>
                    </a:lnTo>
                    <a:lnTo>
                      <a:pt x="1032" y="863"/>
                    </a:lnTo>
                    <a:lnTo>
                      <a:pt x="1030" y="860"/>
                    </a:lnTo>
                    <a:lnTo>
                      <a:pt x="1026" y="860"/>
                    </a:lnTo>
                    <a:lnTo>
                      <a:pt x="1022" y="856"/>
                    </a:lnTo>
                    <a:lnTo>
                      <a:pt x="1017" y="854"/>
                    </a:lnTo>
                    <a:lnTo>
                      <a:pt x="1011" y="850"/>
                    </a:lnTo>
                    <a:lnTo>
                      <a:pt x="1007" y="848"/>
                    </a:lnTo>
                    <a:lnTo>
                      <a:pt x="1007" y="841"/>
                    </a:lnTo>
                    <a:lnTo>
                      <a:pt x="1000" y="843"/>
                    </a:lnTo>
                    <a:lnTo>
                      <a:pt x="1000" y="837"/>
                    </a:lnTo>
                    <a:lnTo>
                      <a:pt x="1002" y="833"/>
                    </a:lnTo>
                    <a:lnTo>
                      <a:pt x="996" y="835"/>
                    </a:lnTo>
                    <a:lnTo>
                      <a:pt x="992" y="833"/>
                    </a:lnTo>
                    <a:lnTo>
                      <a:pt x="988" y="828"/>
                    </a:lnTo>
                    <a:lnTo>
                      <a:pt x="990" y="822"/>
                    </a:lnTo>
                    <a:lnTo>
                      <a:pt x="988" y="818"/>
                    </a:lnTo>
                    <a:lnTo>
                      <a:pt x="983" y="822"/>
                    </a:lnTo>
                    <a:lnTo>
                      <a:pt x="977" y="820"/>
                    </a:lnTo>
                    <a:lnTo>
                      <a:pt x="973" y="816"/>
                    </a:lnTo>
                    <a:lnTo>
                      <a:pt x="968" y="818"/>
                    </a:lnTo>
                    <a:lnTo>
                      <a:pt x="962" y="816"/>
                    </a:lnTo>
                    <a:lnTo>
                      <a:pt x="964" y="811"/>
                    </a:lnTo>
                    <a:lnTo>
                      <a:pt x="971" y="809"/>
                    </a:lnTo>
                    <a:lnTo>
                      <a:pt x="975" y="805"/>
                    </a:lnTo>
                    <a:lnTo>
                      <a:pt x="964" y="805"/>
                    </a:lnTo>
                    <a:lnTo>
                      <a:pt x="966" y="801"/>
                    </a:lnTo>
                    <a:lnTo>
                      <a:pt x="962" y="801"/>
                    </a:lnTo>
                    <a:lnTo>
                      <a:pt x="962" y="794"/>
                    </a:lnTo>
                    <a:lnTo>
                      <a:pt x="958" y="792"/>
                    </a:lnTo>
                    <a:lnTo>
                      <a:pt x="956" y="788"/>
                    </a:lnTo>
                    <a:lnTo>
                      <a:pt x="964" y="790"/>
                    </a:lnTo>
                    <a:lnTo>
                      <a:pt x="973" y="794"/>
                    </a:lnTo>
                    <a:lnTo>
                      <a:pt x="971" y="788"/>
                    </a:lnTo>
                    <a:lnTo>
                      <a:pt x="964" y="788"/>
                    </a:lnTo>
                    <a:lnTo>
                      <a:pt x="960" y="784"/>
                    </a:lnTo>
                    <a:lnTo>
                      <a:pt x="956" y="779"/>
                    </a:lnTo>
                    <a:lnTo>
                      <a:pt x="956" y="775"/>
                    </a:lnTo>
                    <a:lnTo>
                      <a:pt x="966" y="775"/>
                    </a:lnTo>
                    <a:lnTo>
                      <a:pt x="956" y="773"/>
                    </a:lnTo>
                    <a:lnTo>
                      <a:pt x="954" y="777"/>
                    </a:lnTo>
                    <a:lnTo>
                      <a:pt x="949" y="777"/>
                    </a:lnTo>
                    <a:lnTo>
                      <a:pt x="947" y="771"/>
                    </a:lnTo>
                    <a:lnTo>
                      <a:pt x="949" y="762"/>
                    </a:lnTo>
                    <a:lnTo>
                      <a:pt x="947" y="767"/>
                    </a:lnTo>
                    <a:lnTo>
                      <a:pt x="945" y="771"/>
                    </a:lnTo>
                    <a:lnTo>
                      <a:pt x="941" y="769"/>
                    </a:lnTo>
                    <a:lnTo>
                      <a:pt x="939" y="762"/>
                    </a:lnTo>
                    <a:lnTo>
                      <a:pt x="936" y="758"/>
                    </a:lnTo>
                    <a:lnTo>
                      <a:pt x="939" y="754"/>
                    </a:lnTo>
                    <a:lnTo>
                      <a:pt x="939" y="748"/>
                    </a:lnTo>
                    <a:lnTo>
                      <a:pt x="939" y="743"/>
                    </a:lnTo>
                    <a:lnTo>
                      <a:pt x="943" y="741"/>
                    </a:lnTo>
                    <a:lnTo>
                      <a:pt x="936" y="741"/>
                    </a:lnTo>
                    <a:lnTo>
                      <a:pt x="936" y="756"/>
                    </a:lnTo>
                    <a:lnTo>
                      <a:pt x="930" y="758"/>
                    </a:lnTo>
                    <a:lnTo>
                      <a:pt x="926" y="756"/>
                    </a:lnTo>
                    <a:lnTo>
                      <a:pt x="922" y="754"/>
                    </a:lnTo>
                    <a:lnTo>
                      <a:pt x="922" y="754"/>
                    </a:lnTo>
                    <a:lnTo>
                      <a:pt x="922" y="754"/>
                    </a:lnTo>
                    <a:lnTo>
                      <a:pt x="915" y="754"/>
                    </a:lnTo>
                    <a:lnTo>
                      <a:pt x="913" y="748"/>
                    </a:lnTo>
                    <a:lnTo>
                      <a:pt x="905" y="737"/>
                    </a:lnTo>
                    <a:lnTo>
                      <a:pt x="907" y="733"/>
                    </a:lnTo>
                    <a:lnTo>
                      <a:pt x="902" y="731"/>
                    </a:lnTo>
                    <a:lnTo>
                      <a:pt x="898" y="724"/>
                    </a:lnTo>
                    <a:lnTo>
                      <a:pt x="898" y="720"/>
                    </a:lnTo>
                    <a:lnTo>
                      <a:pt x="892" y="709"/>
                    </a:lnTo>
                    <a:lnTo>
                      <a:pt x="890" y="703"/>
                    </a:lnTo>
                    <a:lnTo>
                      <a:pt x="887" y="692"/>
                    </a:lnTo>
                    <a:lnTo>
                      <a:pt x="885" y="703"/>
                    </a:lnTo>
                    <a:lnTo>
                      <a:pt x="885" y="703"/>
                    </a:lnTo>
                    <a:lnTo>
                      <a:pt x="890" y="707"/>
                    </a:lnTo>
                    <a:lnTo>
                      <a:pt x="892" y="713"/>
                    </a:lnTo>
                    <a:lnTo>
                      <a:pt x="887" y="709"/>
                    </a:lnTo>
                    <a:lnTo>
                      <a:pt x="890" y="713"/>
                    </a:lnTo>
                    <a:lnTo>
                      <a:pt x="892" y="720"/>
                    </a:lnTo>
                    <a:lnTo>
                      <a:pt x="898" y="737"/>
                    </a:lnTo>
                    <a:lnTo>
                      <a:pt x="902" y="743"/>
                    </a:lnTo>
                    <a:lnTo>
                      <a:pt x="900" y="741"/>
                    </a:lnTo>
                    <a:lnTo>
                      <a:pt x="902" y="748"/>
                    </a:lnTo>
                    <a:lnTo>
                      <a:pt x="907" y="758"/>
                    </a:lnTo>
                    <a:lnTo>
                      <a:pt x="907" y="762"/>
                    </a:lnTo>
                    <a:lnTo>
                      <a:pt x="900" y="765"/>
                    </a:lnTo>
                    <a:lnTo>
                      <a:pt x="896" y="760"/>
                    </a:lnTo>
                    <a:lnTo>
                      <a:pt x="894" y="754"/>
                    </a:lnTo>
                    <a:lnTo>
                      <a:pt x="887" y="754"/>
                    </a:lnTo>
                    <a:lnTo>
                      <a:pt x="883" y="756"/>
                    </a:lnTo>
                    <a:lnTo>
                      <a:pt x="879" y="754"/>
                    </a:lnTo>
                    <a:lnTo>
                      <a:pt x="881" y="750"/>
                    </a:lnTo>
                    <a:lnTo>
                      <a:pt x="875" y="737"/>
                    </a:lnTo>
                    <a:lnTo>
                      <a:pt x="875" y="733"/>
                    </a:lnTo>
                    <a:lnTo>
                      <a:pt x="879" y="728"/>
                    </a:lnTo>
                    <a:lnTo>
                      <a:pt x="870" y="726"/>
                    </a:lnTo>
                    <a:lnTo>
                      <a:pt x="870" y="731"/>
                    </a:lnTo>
                    <a:lnTo>
                      <a:pt x="870" y="737"/>
                    </a:lnTo>
                    <a:lnTo>
                      <a:pt x="866" y="737"/>
                    </a:lnTo>
                    <a:lnTo>
                      <a:pt x="860" y="735"/>
                    </a:lnTo>
                    <a:lnTo>
                      <a:pt x="858" y="728"/>
                    </a:lnTo>
                    <a:lnTo>
                      <a:pt x="853" y="726"/>
                    </a:lnTo>
                    <a:lnTo>
                      <a:pt x="847" y="728"/>
                    </a:lnTo>
                    <a:lnTo>
                      <a:pt x="845" y="724"/>
                    </a:lnTo>
                    <a:lnTo>
                      <a:pt x="847" y="731"/>
                    </a:lnTo>
                    <a:lnTo>
                      <a:pt x="843" y="735"/>
                    </a:lnTo>
                    <a:lnTo>
                      <a:pt x="847" y="733"/>
                    </a:lnTo>
                    <a:lnTo>
                      <a:pt x="858" y="735"/>
                    </a:lnTo>
                    <a:lnTo>
                      <a:pt x="860" y="739"/>
                    </a:lnTo>
                    <a:lnTo>
                      <a:pt x="864" y="741"/>
                    </a:lnTo>
                    <a:lnTo>
                      <a:pt x="862" y="745"/>
                    </a:lnTo>
                    <a:lnTo>
                      <a:pt x="868" y="743"/>
                    </a:lnTo>
                    <a:lnTo>
                      <a:pt x="873" y="748"/>
                    </a:lnTo>
                    <a:lnTo>
                      <a:pt x="875" y="754"/>
                    </a:lnTo>
                    <a:lnTo>
                      <a:pt x="877" y="758"/>
                    </a:lnTo>
                    <a:lnTo>
                      <a:pt x="870" y="762"/>
                    </a:lnTo>
                    <a:lnTo>
                      <a:pt x="862" y="758"/>
                    </a:lnTo>
                    <a:lnTo>
                      <a:pt x="862" y="762"/>
                    </a:lnTo>
                    <a:lnTo>
                      <a:pt x="862" y="767"/>
                    </a:lnTo>
                    <a:lnTo>
                      <a:pt x="860" y="771"/>
                    </a:lnTo>
                    <a:lnTo>
                      <a:pt x="856" y="767"/>
                    </a:lnTo>
                    <a:lnTo>
                      <a:pt x="849" y="762"/>
                    </a:lnTo>
                    <a:lnTo>
                      <a:pt x="841" y="760"/>
                    </a:lnTo>
                    <a:lnTo>
                      <a:pt x="828" y="752"/>
                    </a:lnTo>
                    <a:lnTo>
                      <a:pt x="832" y="748"/>
                    </a:lnTo>
                    <a:lnTo>
                      <a:pt x="828" y="750"/>
                    </a:lnTo>
                    <a:lnTo>
                      <a:pt x="817" y="743"/>
                    </a:lnTo>
                    <a:lnTo>
                      <a:pt x="815" y="737"/>
                    </a:lnTo>
                    <a:lnTo>
                      <a:pt x="809" y="728"/>
                    </a:lnTo>
                    <a:lnTo>
                      <a:pt x="802" y="726"/>
                    </a:lnTo>
                    <a:lnTo>
                      <a:pt x="798" y="724"/>
                    </a:lnTo>
                    <a:lnTo>
                      <a:pt x="800" y="720"/>
                    </a:lnTo>
                    <a:lnTo>
                      <a:pt x="794" y="722"/>
                    </a:lnTo>
                    <a:lnTo>
                      <a:pt x="785" y="718"/>
                    </a:lnTo>
                    <a:lnTo>
                      <a:pt x="779" y="716"/>
                    </a:lnTo>
                    <a:lnTo>
                      <a:pt x="775" y="711"/>
                    </a:lnTo>
                    <a:lnTo>
                      <a:pt x="770" y="711"/>
                    </a:lnTo>
                    <a:lnTo>
                      <a:pt x="766" y="707"/>
                    </a:lnTo>
                    <a:lnTo>
                      <a:pt x="755" y="703"/>
                    </a:lnTo>
                    <a:lnTo>
                      <a:pt x="762" y="701"/>
                    </a:lnTo>
                    <a:lnTo>
                      <a:pt x="764" y="696"/>
                    </a:lnTo>
                    <a:lnTo>
                      <a:pt x="766" y="690"/>
                    </a:lnTo>
                    <a:lnTo>
                      <a:pt x="762" y="686"/>
                    </a:lnTo>
                    <a:lnTo>
                      <a:pt x="762" y="679"/>
                    </a:lnTo>
                    <a:lnTo>
                      <a:pt x="768" y="679"/>
                    </a:lnTo>
                    <a:lnTo>
                      <a:pt x="770" y="684"/>
                    </a:lnTo>
                    <a:lnTo>
                      <a:pt x="770" y="690"/>
                    </a:lnTo>
                    <a:lnTo>
                      <a:pt x="773" y="696"/>
                    </a:lnTo>
                    <a:lnTo>
                      <a:pt x="770" y="690"/>
                    </a:lnTo>
                    <a:lnTo>
                      <a:pt x="770" y="684"/>
                    </a:lnTo>
                    <a:lnTo>
                      <a:pt x="777" y="684"/>
                    </a:lnTo>
                    <a:lnTo>
                      <a:pt x="781" y="686"/>
                    </a:lnTo>
                    <a:lnTo>
                      <a:pt x="777" y="684"/>
                    </a:lnTo>
                    <a:lnTo>
                      <a:pt x="773" y="682"/>
                    </a:lnTo>
                    <a:lnTo>
                      <a:pt x="766" y="675"/>
                    </a:lnTo>
                    <a:lnTo>
                      <a:pt x="762" y="675"/>
                    </a:lnTo>
                    <a:lnTo>
                      <a:pt x="758" y="684"/>
                    </a:lnTo>
                    <a:lnTo>
                      <a:pt x="745" y="692"/>
                    </a:lnTo>
                    <a:lnTo>
                      <a:pt x="741" y="694"/>
                    </a:lnTo>
                    <a:lnTo>
                      <a:pt x="724" y="692"/>
                    </a:lnTo>
                    <a:lnTo>
                      <a:pt x="711" y="686"/>
                    </a:lnTo>
                    <a:lnTo>
                      <a:pt x="713" y="682"/>
                    </a:lnTo>
                    <a:lnTo>
                      <a:pt x="713" y="679"/>
                    </a:lnTo>
                    <a:lnTo>
                      <a:pt x="711" y="673"/>
                    </a:lnTo>
                    <a:lnTo>
                      <a:pt x="709" y="677"/>
                    </a:lnTo>
                    <a:lnTo>
                      <a:pt x="702" y="682"/>
                    </a:lnTo>
                    <a:lnTo>
                      <a:pt x="696" y="679"/>
                    </a:lnTo>
                    <a:lnTo>
                      <a:pt x="672" y="675"/>
                    </a:lnTo>
                    <a:lnTo>
                      <a:pt x="662" y="677"/>
                    </a:lnTo>
                    <a:lnTo>
                      <a:pt x="645" y="679"/>
                    </a:lnTo>
                    <a:lnTo>
                      <a:pt x="638" y="682"/>
                    </a:lnTo>
                    <a:lnTo>
                      <a:pt x="636" y="682"/>
                    </a:lnTo>
                    <a:lnTo>
                      <a:pt x="632" y="679"/>
                    </a:lnTo>
                    <a:lnTo>
                      <a:pt x="630" y="673"/>
                    </a:lnTo>
                    <a:lnTo>
                      <a:pt x="626" y="669"/>
                    </a:lnTo>
                    <a:lnTo>
                      <a:pt x="615" y="669"/>
                    </a:lnTo>
                    <a:lnTo>
                      <a:pt x="611" y="664"/>
                    </a:lnTo>
                    <a:lnTo>
                      <a:pt x="609" y="658"/>
                    </a:lnTo>
                    <a:lnTo>
                      <a:pt x="611" y="654"/>
                    </a:lnTo>
                    <a:lnTo>
                      <a:pt x="611" y="650"/>
                    </a:lnTo>
                    <a:lnTo>
                      <a:pt x="613" y="643"/>
                    </a:lnTo>
                    <a:lnTo>
                      <a:pt x="617" y="639"/>
                    </a:lnTo>
                    <a:lnTo>
                      <a:pt x="611" y="643"/>
                    </a:lnTo>
                    <a:lnTo>
                      <a:pt x="609" y="647"/>
                    </a:lnTo>
                    <a:lnTo>
                      <a:pt x="604" y="652"/>
                    </a:lnTo>
                    <a:lnTo>
                      <a:pt x="602" y="658"/>
                    </a:lnTo>
                    <a:lnTo>
                      <a:pt x="596" y="660"/>
                    </a:lnTo>
                    <a:lnTo>
                      <a:pt x="592" y="658"/>
                    </a:lnTo>
                    <a:lnTo>
                      <a:pt x="587" y="654"/>
                    </a:lnTo>
                    <a:lnTo>
                      <a:pt x="583" y="654"/>
                    </a:lnTo>
                    <a:lnTo>
                      <a:pt x="583" y="650"/>
                    </a:lnTo>
                    <a:lnTo>
                      <a:pt x="587" y="645"/>
                    </a:lnTo>
                    <a:lnTo>
                      <a:pt x="581" y="645"/>
                    </a:lnTo>
                    <a:lnTo>
                      <a:pt x="577" y="641"/>
                    </a:lnTo>
                    <a:lnTo>
                      <a:pt x="570" y="643"/>
                    </a:lnTo>
                    <a:lnTo>
                      <a:pt x="577" y="635"/>
                    </a:lnTo>
                    <a:lnTo>
                      <a:pt x="564" y="641"/>
                    </a:lnTo>
                    <a:lnTo>
                      <a:pt x="560" y="641"/>
                    </a:lnTo>
                    <a:lnTo>
                      <a:pt x="564" y="637"/>
                    </a:lnTo>
                    <a:lnTo>
                      <a:pt x="574" y="633"/>
                    </a:lnTo>
                    <a:lnTo>
                      <a:pt x="570" y="628"/>
                    </a:lnTo>
                    <a:lnTo>
                      <a:pt x="566" y="633"/>
                    </a:lnTo>
                    <a:lnTo>
                      <a:pt x="562" y="630"/>
                    </a:lnTo>
                    <a:lnTo>
                      <a:pt x="557" y="628"/>
                    </a:lnTo>
                    <a:lnTo>
                      <a:pt x="557" y="622"/>
                    </a:lnTo>
                    <a:lnTo>
                      <a:pt x="560" y="618"/>
                    </a:lnTo>
                    <a:lnTo>
                      <a:pt x="570" y="618"/>
                    </a:lnTo>
                    <a:lnTo>
                      <a:pt x="566" y="615"/>
                    </a:lnTo>
                    <a:lnTo>
                      <a:pt x="562" y="615"/>
                    </a:lnTo>
                    <a:lnTo>
                      <a:pt x="553" y="624"/>
                    </a:lnTo>
                    <a:lnTo>
                      <a:pt x="549" y="624"/>
                    </a:lnTo>
                    <a:lnTo>
                      <a:pt x="543" y="622"/>
                    </a:lnTo>
                    <a:lnTo>
                      <a:pt x="540" y="626"/>
                    </a:lnTo>
                    <a:lnTo>
                      <a:pt x="536" y="622"/>
                    </a:lnTo>
                    <a:lnTo>
                      <a:pt x="536" y="626"/>
                    </a:lnTo>
                    <a:lnTo>
                      <a:pt x="536" y="615"/>
                    </a:lnTo>
                    <a:lnTo>
                      <a:pt x="532" y="620"/>
                    </a:lnTo>
                    <a:lnTo>
                      <a:pt x="532" y="630"/>
                    </a:lnTo>
                    <a:lnTo>
                      <a:pt x="530" y="624"/>
                    </a:lnTo>
                    <a:lnTo>
                      <a:pt x="528" y="628"/>
                    </a:lnTo>
                    <a:lnTo>
                      <a:pt x="521" y="626"/>
                    </a:lnTo>
                    <a:lnTo>
                      <a:pt x="523" y="620"/>
                    </a:lnTo>
                    <a:lnTo>
                      <a:pt x="523" y="615"/>
                    </a:lnTo>
                    <a:lnTo>
                      <a:pt x="528" y="611"/>
                    </a:lnTo>
                    <a:lnTo>
                      <a:pt x="530" y="605"/>
                    </a:lnTo>
                    <a:lnTo>
                      <a:pt x="528" y="609"/>
                    </a:lnTo>
                    <a:lnTo>
                      <a:pt x="523" y="613"/>
                    </a:lnTo>
                    <a:lnTo>
                      <a:pt x="521" y="618"/>
                    </a:lnTo>
                    <a:lnTo>
                      <a:pt x="517" y="613"/>
                    </a:lnTo>
                    <a:lnTo>
                      <a:pt x="511" y="615"/>
                    </a:lnTo>
                    <a:lnTo>
                      <a:pt x="508" y="622"/>
                    </a:lnTo>
                    <a:lnTo>
                      <a:pt x="515" y="618"/>
                    </a:lnTo>
                    <a:lnTo>
                      <a:pt x="515" y="622"/>
                    </a:lnTo>
                    <a:lnTo>
                      <a:pt x="513" y="628"/>
                    </a:lnTo>
                    <a:lnTo>
                      <a:pt x="502" y="633"/>
                    </a:lnTo>
                    <a:lnTo>
                      <a:pt x="506" y="630"/>
                    </a:lnTo>
                    <a:lnTo>
                      <a:pt x="502" y="635"/>
                    </a:lnTo>
                    <a:lnTo>
                      <a:pt x="508" y="635"/>
                    </a:lnTo>
                    <a:lnTo>
                      <a:pt x="508" y="639"/>
                    </a:lnTo>
                    <a:lnTo>
                      <a:pt x="513" y="635"/>
                    </a:lnTo>
                    <a:lnTo>
                      <a:pt x="515" y="641"/>
                    </a:lnTo>
                    <a:lnTo>
                      <a:pt x="513" y="645"/>
                    </a:lnTo>
                    <a:lnTo>
                      <a:pt x="506" y="645"/>
                    </a:lnTo>
                    <a:lnTo>
                      <a:pt x="502" y="650"/>
                    </a:lnTo>
                    <a:lnTo>
                      <a:pt x="508" y="647"/>
                    </a:lnTo>
                    <a:lnTo>
                      <a:pt x="513" y="650"/>
                    </a:lnTo>
                    <a:lnTo>
                      <a:pt x="517" y="645"/>
                    </a:lnTo>
                    <a:lnTo>
                      <a:pt x="521" y="650"/>
                    </a:lnTo>
                    <a:lnTo>
                      <a:pt x="521" y="654"/>
                    </a:lnTo>
                    <a:lnTo>
                      <a:pt x="515" y="656"/>
                    </a:lnTo>
                    <a:lnTo>
                      <a:pt x="513" y="660"/>
                    </a:lnTo>
                    <a:lnTo>
                      <a:pt x="508" y="664"/>
                    </a:lnTo>
                    <a:lnTo>
                      <a:pt x="513" y="664"/>
                    </a:lnTo>
                    <a:lnTo>
                      <a:pt x="513" y="669"/>
                    </a:lnTo>
                    <a:lnTo>
                      <a:pt x="508" y="673"/>
                    </a:lnTo>
                    <a:lnTo>
                      <a:pt x="506" y="679"/>
                    </a:lnTo>
                    <a:lnTo>
                      <a:pt x="504" y="679"/>
                    </a:lnTo>
                    <a:lnTo>
                      <a:pt x="500" y="684"/>
                    </a:lnTo>
                    <a:lnTo>
                      <a:pt x="487" y="677"/>
                    </a:lnTo>
                    <a:lnTo>
                      <a:pt x="485" y="677"/>
                    </a:lnTo>
                    <a:lnTo>
                      <a:pt x="483" y="682"/>
                    </a:lnTo>
                    <a:lnTo>
                      <a:pt x="481" y="671"/>
                    </a:lnTo>
                    <a:lnTo>
                      <a:pt x="479" y="677"/>
                    </a:lnTo>
                    <a:lnTo>
                      <a:pt x="474" y="682"/>
                    </a:lnTo>
                    <a:lnTo>
                      <a:pt x="472" y="686"/>
                    </a:lnTo>
                    <a:lnTo>
                      <a:pt x="472" y="690"/>
                    </a:lnTo>
                    <a:lnTo>
                      <a:pt x="470" y="686"/>
                    </a:lnTo>
                    <a:lnTo>
                      <a:pt x="470" y="679"/>
                    </a:lnTo>
                    <a:lnTo>
                      <a:pt x="468" y="686"/>
                    </a:lnTo>
                    <a:lnTo>
                      <a:pt x="466" y="690"/>
                    </a:lnTo>
                    <a:lnTo>
                      <a:pt x="466" y="694"/>
                    </a:lnTo>
                    <a:lnTo>
                      <a:pt x="464" y="690"/>
                    </a:lnTo>
                    <a:lnTo>
                      <a:pt x="459" y="688"/>
                    </a:lnTo>
                    <a:lnTo>
                      <a:pt x="462" y="694"/>
                    </a:lnTo>
                    <a:lnTo>
                      <a:pt x="459" y="696"/>
                    </a:lnTo>
                    <a:lnTo>
                      <a:pt x="453" y="699"/>
                    </a:lnTo>
                    <a:lnTo>
                      <a:pt x="451" y="703"/>
                    </a:lnTo>
                    <a:lnTo>
                      <a:pt x="451" y="699"/>
                    </a:lnTo>
                    <a:lnTo>
                      <a:pt x="453" y="694"/>
                    </a:lnTo>
                    <a:lnTo>
                      <a:pt x="447" y="703"/>
                    </a:lnTo>
                    <a:lnTo>
                      <a:pt x="442" y="699"/>
                    </a:lnTo>
                    <a:lnTo>
                      <a:pt x="442" y="705"/>
                    </a:lnTo>
                    <a:lnTo>
                      <a:pt x="432" y="711"/>
                    </a:lnTo>
                    <a:lnTo>
                      <a:pt x="432" y="718"/>
                    </a:lnTo>
                    <a:lnTo>
                      <a:pt x="421" y="713"/>
                    </a:lnTo>
                    <a:lnTo>
                      <a:pt x="425" y="718"/>
                    </a:lnTo>
                    <a:lnTo>
                      <a:pt x="419" y="718"/>
                    </a:lnTo>
                    <a:lnTo>
                      <a:pt x="415" y="716"/>
                    </a:lnTo>
                    <a:lnTo>
                      <a:pt x="411" y="720"/>
                    </a:lnTo>
                    <a:lnTo>
                      <a:pt x="406" y="720"/>
                    </a:lnTo>
                    <a:lnTo>
                      <a:pt x="402" y="716"/>
                    </a:lnTo>
                    <a:lnTo>
                      <a:pt x="400" y="709"/>
                    </a:lnTo>
                    <a:lnTo>
                      <a:pt x="402" y="705"/>
                    </a:lnTo>
                    <a:lnTo>
                      <a:pt x="408" y="703"/>
                    </a:lnTo>
                    <a:lnTo>
                      <a:pt x="413" y="703"/>
                    </a:lnTo>
                    <a:lnTo>
                      <a:pt x="419" y="705"/>
                    </a:lnTo>
                    <a:lnTo>
                      <a:pt x="417" y="699"/>
                    </a:lnTo>
                    <a:lnTo>
                      <a:pt x="423" y="696"/>
                    </a:lnTo>
                    <a:lnTo>
                      <a:pt x="430" y="688"/>
                    </a:lnTo>
                    <a:lnTo>
                      <a:pt x="425" y="688"/>
                    </a:lnTo>
                    <a:lnTo>
                      <a:pt x="419" y="692"/>
                    </a:lnTo>
                    <a:lnTo>
                      <a:pt x="413" y="692"/>
                    </a:lnTo>
                    <a:lnTo>
                      <a:pt x="408" y="690"/>
                    </a:lnTo>
                    <a:lnTo>
                      <a:pt x="406" y="684"/>
                    </a:lnTo>
                    <a:lnTo>
                      <a:pt x="411" y="671"/>
                    </a:lnTo>
                    <a:lnTo>
                      <a:pt x="415" y="667"/>
                    </a:lnTo>
                    <a:lnTo>
                      <a:pt x="421" y="658"/>
                    </a:lnTo>
                    <a:lnTo>
                      <a:pt x="423" y="652"/>
                    </a:lnTo>
                    <a:lnTo>
                      <a:pt x="425" y="650"/>
                    </a:lnTo>
                    <a:lnTo>
                      <a:pt x="428" y="641"/>
                    </a:lnTo>
                    <a:lnTo>
                      <a:pt x="425" y="630"/>
                    </a:lnTo>
                    <a:lnTo>
                      <a:pt x="436" y="626"/>
                    </a:lnTo>
                    <a:lnTo>
                      <a:pt x="447" y="618"/>
                    </a:lnTo>
                    <a:lnTo>
                      <a:pt x="453" y="615"/>
                    </a:lnTo>
                    <a:lnTo>
                      <a:pt x="462" y="622"/>
                    </a:lnTo>
                    <a:lnTo>
                      <a:pt x="466" y="622"/>
                    </a:lnTo>
                    <a:lnTo>
                      <a:pt x="470" y="620"/>
                    </a:lnTo>
                    <a:lnTo>
                      <a:pt x="474" y="622"/>
                    </a:lnTo>
                    <a:lnTo>
                      <a:pt x="489" y="626"/>
                    </a:lnTo>
                    <a:lnTo>
                      <a:pt x="485" y="622"/>
                    </a:lnTo>
                    <a:lnTo>
                      <a:pt x="477" y="618"/>
                    </a:lnTo>
                    <a:lnTo>
                      <a:pt x="466" y="609"/>
                    </a:lnTo>
                    <a:lnTo>
                      <a:pt x="466" y="605"/>
                    </a:lnTo>
                    <a:lnTo>
                      <a:pt x="470" y="601"/>
                    </a:lnTo>
                    <a:lnTo>
                      <a:pt x="481" y="594"/>
                    </a:lnTo>
                    <a:lnTo>
                      <a:pt x="485" y="590"/>
                    </a:lnTo>
                    <a:lnTo>
                      <a:pt x="481" y="590"/>
                    </a:lnTo>
                    <a:lnTo>
                      <a:pt x="477" y="590"/>
                    </a:lnTo>
                    <a:lnTo>
                      <a:pt x="472" y="594"/>
                    </a:lnTo>
                    <a:lnTo>
                      <a:pt x="466" y="603"/>
                    </a:lnTo>
                    <a:lnTo>
                      <a:pt x="462" y="603"/>
                    </a:lnTo>
                    <a:lnTo>
                      <a:pt x="457" y="603"/>
                    </a:lnTo>
                    <a:lnTo>
                      <a:pt x="453" y="601"/>
                    </a:lnTo>
                    <a:lnTo>
                      <a:pt x="453" y="594"/>
                    </a:lnTo>
                    <a:lnTo>
                      <a:pt x="451" y="594"/>
                    </a:lnTo>
                    <a:lnTo>
                      <a:pt x="451" y="598"/>
                    </a:lnTo>
                    <a:lnTo>
                      <a:pt x="438" y="605"/>
                    </a:lnTo>
                    <a:lnTo>
                      <a:pt x="436" y="609"/>
                    </a:lnTo>
                    <a:lnTo>
                      <a:pt x="430" y="611"/>
                    </a:lnTo>
                    <a:lnTo>
                      <a:pt x="423" y="613"/>
                    </a:lnTo>
                    <a:lnTo>
                      <a:pt x="419" y="615"/>
                    </a:lnTo>
                    <a:lnTo>
                      <a:pt x="415" y="622"/>
                    </a:lnTo>
                    <a:lnTo>
                      <a:pt x="415" y="626"/>
                    </a:lnTo>
                    <a:lnTo>
                      <a:pt x="411" y="628"/>
                    </a:lnTo>
                    <a:lnTo>
                      <a:pt x="400" y="637"/>
                    </a:lnTo>
                    <a:lnTo>
                      <a:pt x="398" y="641"/>
                    </a:lnTo>
                    <a:lnTo>
                      <a:pt x="398" y="647"/>
                    </a:lnTo>
                    <a:lnTo>
                      <a:pt x="389" y="654"/>
                    </a:lnTo>
                    <a:lnTo>
                      <a:pt x="383" y="654"/>
                    </a:lnTo>
                    <a:lnTo>
                      <a:pt x="381" y="650"/>
                    </a:lnTo>
                    <a:lnTo>
                      <a:pt x="374" y="650"/>
                    </a:lnTo>
                    <a:lnTo>
                      <a:pt x="379" y="654"/>
                    </a:lnTo>
                    <a:lnTo>
                      <a:pt x="383" y="658"/>
                    </a:lnTo>
                    <a:lnTo>
                      <a:pt x="387" y="662"/>
                    </a:lnTo>
                    <a:lnTo>
                      <a:pt x="383" y="673"/>
                    </a:lnTo>
                    <a:lnTo>
                      <a:pt x="376" y="675"/>
                    </a:lnTo>
                    <a:lnTo>
                      <a:pt x="372" y="673"/>
                    </a:lnTo>
                    <a:lnTo>
                      <a:pt x="366" y="675"/>
                    </a:lnTo>
                    <a:lnTo>
                      <a:pt x="370" y="677"/>
                    </a:lnTo>
                    <a:lnTo>
                      <a:pt x="372" y="682"/>
                    </a:lnTo>
                    <a:lnTo>
                      <a:pt x="368" y="686"/>
                    </a:lnTo>
                    <a:lnTo>
                      <a:pt x="362" y="688"/>
                    </a:lnTo>
                    <a:lnTo>
                      <a:pt x="362" y="682"/>
                    </a:lnTo>
                    <a:lnTo>
                      <a:pt x="357" y="686"/>
                    </a:lnTo>
                    <a:lnTo>
                      <a:pt x="351" y="686"/>
                    </a:lnTo>
                    <a:lnTo>
                      <a:pt x="349" y="690"/>
                    </a:lnTo>
                    <a:lnTo>
                      <a:pt x="349" y="696"/>
                    </a:lnTo>
                    <a:lnTo>
                      <a:pt x="338" y="699"/>
                    </a:lnTo>
                    <a:lnTo>
                      <a:pt x="336" y="703"/>
                    </a:lnTo>
                    <a:lnTo>
                      <a:pt x="336" y="709"/>
                    </a:lnTo>
                    <a:lnTo>
                      <a:pt x="332" y="713"/>
                    </a:lnTo>
                    <a:lnTo>
                      <a:pt x="332" y="718"/>
                    </a:lnTo>
                    <a:lnTo>
                      <a:pt x="338" y="716"/>
                    </a:lnTo>
                    <a:lnTo>
                      <a:pt x="342" y="718"/>
                    </a:lnTo>
                    <a:lnTo>
                      <a:pt x="347" y="718"/>
                    </a:lnTo>
                    <a:lnTo>
                      <a:pt x="351" y="724"/>
                    </a:lnTo>
                    <a:lnTo>
                      <a:pt x="355" y="726"/>
                    </a:lnTo>
                    <a:lnTo>
                      <a:pt x="359" y="733"/>
                    </a:lnTo>
                    <a:lnTo>
                      <a:pt x="351" y="741"/>
                    </a:lnTo>
                    <a:lnTo>
                      <a:pt x="345" y="743"/>
                    </a:lnTo>
                    <a:lnTo>
                      <a:pt x="338" y="743"/>
                    </a:lnTo>
                    <a:lnTo>
                      <a:pt x="336" y="748"/>
                    </a:lnTo>
                    <a:lnTo>
                      <a:pt x="330" y="750"/>
                    </a:lnTo>
                    <a:lnTo>
                      <a:pt x="332" y="756"/>
                    </a:lnTo>
                    <a:lnTo>
                      <a:pt x="327" y="758"/>
                    </a:lnTo>
                    <a:lnTo>
                      <a:pt x="321" y="760"/>
                    </a:lnTo>
                    <a:lnTo>
                      <a:pt x="327" y="760"/>
                    </a:lnTo>
                    <a:lnTo>
                      <a:pt x="327" y="765"/>
                    </a:lnTo>
                    <a:lnTo>
                      <a:pt x="323" y="769"/>
                    </a:lnTo>
                    <a:lnTo>
                      <a:pt x="319" y="771"/>
                    </a:lnTo>
                    <a:lnTo>
                      <a:pt x="313" y="769"/>
                    </a:lnTo>
                    <a:lnTo>
                      <a:pt x="313" y="775"/>
                    </a:lnTo>
                    <a:lnTo>
                      <a:pt x="308" y="773"/>
                    </a:lnTo>
                    <a:lnTo>
                      <a:pt x="304" y="773"/>
                    </a:lnTo>
                    <a:lnTo>
                      <a:pt x="298" y="777"/>
                    </a:lnTo>
                    <a:lnTo>
                      <a:pt x="296" y="782"/>
                    </a:lnTo>
                    <a:lnTo>
                      <a:pt x="289" y="782"/>
                    </a:lnTo>
                    <a:lnTo>
                      <a:pt x="289" y="788"/>
                    </a:lnTo>
                    <a:lnTo>
                      <a:pt x="283" y="786"/>
                    </a:lnTo>
                    <a:lnTo>
                      <a:pt x="279" y="784"/>
                    </a:lnTo>
                    <a:lnTo>
                      <a:pt x="279" y="788"/>
                    </a:lnTo>
                    <a:lnTo>
                      <a:pt x="274" y="792"/>
                    </a:lnTo>
                    <a:lnTo>
                      <a:pt x="272" y="797"/>
                    </a:lnTo>
                    <a:lnTo>
                      <a:pt x="268" y="797"/>
                    </a:lnTo>
                    <a:lnTo>
                      <a:pt x="264" y="797"/>
                    </a:lnTo>
                    <a:lnTo>
                      <a:pt x="264" y="801"/>
                    </a:lnTo>
                    <a:lnTo>
                      <a:pt x="259" y="799"/>
                    </a:lnTo>
                    <a:lnTo>
                      <a:pt x="247" y="805"/>
                    </a:lnTo>
                    <a:lnTo>
                      <a:pt x="251" y="807"/>
                    </a:lnTo>
                    <a:lnTo>
                      <a:pt x="249" y="811"/>
                    </a:lnTo>
                    <a:lnTo>
                      <a:pt x="249" y="818"/>
                    </a:lnTo>
                    <a:lnTo>
                      <a:pt x="234" y="828"/>
                    </a:lnTo>
                    <a:lnTo>
                      <a:pt x="230" y="822"/>
                    </a:lnTo>
                    <a:lnTo>
                      <a:pt x="227" y="826"/>
                    </a:lnTo>
                    <a:lnTo>
                      <a:pt x="221" y="828"/>
                    </a:lnTo>
                    <a:lnTo>
                      <a:pt x="221" y="831"/>
                    </a:lnTo>
                    <a:lnTo>
                      <a:pt x="217" y="831"/>
                    </a:lnTo>
                    <a:lnTo>
                      <a:pt x="212" y="828"/>
                    </a:lnTo>
                    <a:lnTo>
                      <a:pt x="212" y="833"/>
                    </a:lnTo>
                    <a:lnTo>
                      <a:pt x="208" y="837"/>
                    </a:lnTo>
                    <a:lnTo>
                      <a:pt x="202" y="839"/>
                    </a:lnTo>
                    <a:lnTo>
                      <a:pt x="198" y="835"/>
                    </a:lnTo>
                    <a:lnTo>
                      <a:pt x="193" y="839"/>
                    </a:lnTo>
                    <a:lnTo>
                      <a:pt x="198" y="841"/>
                    </a:lnTo>
                    <a:lnTo>
                      <a:pt x="195" y="848"/>
                    </a:lnTo>
                    <a:lnTo>
                      <a:pt x="191" y="843"/>
                    </a:lnTo>
                    <a:lnTo>
                      <a:pt x="185" y="846"/>
                    </a:lnTo>
                    <a:lnTo>
                      <a:pt x="181" y="843"/>
                    </a:lnTo>
                    <a:lnTo>
                      <a:pt x="170" y="852"/>
                    </a:lnTo>
                    <a:lnTo>
                      <a:pt x="176" y="850"/>
                    </a:lnTo>
                    <a:lnTo>
                      <a:pt x="181" y="854"/>
                    </a:lnTo>
                    <a:lnTo>
                      <a:pt x="176" y="858"/>
                    </a:lnTo>
                    <a:lnTo>
                      <a:pt x="181" y="860"/>
                    </a:lnTo>
                    <a:lnTo>
                      <a:pt x="176" y="860"/>
                    </a:lnTo>
                    <a:lnTo>
                      <a:pt x="172" y="869"/>
                    </a:lnTo>
                    <a:lnTo>
                      <a:pt x="170" y="869"/>
                    </a:lnTo>
                    <a:lnTo>
                      <a:pt x="168" y="865"/>
                    </a:lnTo>
                    <a:lnTo>
                      <a:pt x="172" y="860"/>
                    </a:lnTo>
                    <a:lnTo>
                      <a:pt x="166" y="863"/>
                    </a:lnTo>
                    <a:lnTo>
                      <a:pt x="164" y="867"/>
                    </a:lnTo>
                    <a:lnTo>
                      <a:pt x="157" y="869"/>
                    </a:lnTo>
                    <a:lnTo>
                      <a:pt x="153" y="871"/>
                    </a:lnTo>
                    <a:lnTo>
                      <a:pt x="149" y="869"/>
                    </a:lnTo>
                    <a:lnTo>
                      <a:pt x="138" y="873"/>
                    </a:lnTo>
                    <a:lnTo>
                      <a:pt x="132" y="882"/>
                    </a:lnTo>
                    <a:lnTo>
                      <a:pt x="125" y="886"/>
                    </a:lnTo>
                    <a:lnTo>
                      <a:pt x="129" y="882"/>
                    </a:lnTo>
                    <a:lnTo>
                      <a:pt x="129" y="875"/>
                    </a:lnTo>
                    <a:lnTo>
                      <a:pt x="132" y="871"/>
                    </a:lnTo>
                    <a:lnTo>
                      <a:pt x="127" y="869"/>
                    </a:lnTo>
                    <a:lnTo>
                      <a:pt x="119" y="871"/>
                    </a:lnTo>
                    <a:lnTo>
                      <a:pt x="117" y="875"/>
                    </a:lnTo>
                    <a:lnTo>
                      <a:pt x="110" y="877"/>
                    </a:lnTo>
                    <a:lnTo>
                      <a:pt x="106" y="875"/>
                    </a:lnTo>
                    <a:lnTo>
                      <a:pt x="100" y="884"/>
                    </a:lnTo>
                    <a:lnTo>
                      <a:pt x="98" y="880"/>
                    </a:lnTo>
                    <a:lnTo>
                      <a:pt x="93" y="880"/>
                    </a:lnTo>
                    <a:lnTo>
                      <a:pt x="93" y="884"/>
                    </a:lnTo>
                    <a:lnTo>
                      <a:pt x="89" y="884"/>
                    </a:lnTo>
                    <a:lnTo>
                      <a:pt x="85" y="882"/>
                    </a:lnTo>
                    <a:lnTo>
                      <a:pt x="78" y="884"/>
                    </a:lnTo>
                    <a:lnTo>
                      <a:pt x="74" y="886"/>
                    </a:lnTo>
                    <a:lnTo>
                      <a:pt x="68" y="884"/>
                    </a:lnTo>
                    <a:lnTo>
                      <a:pt x="68" y="877"/>
                    </a:lnTo>
                    <a:lnTo>
                      <a:pt x="70" y="873"/>
                    </a:lnTo>
                    <a:lnTo>
                      <a:pt x="76" y="875"/>
                    </a:lnTo>
                    <a:lnTo>
                      <a:pt x="74" y="869"/>
                    </a:lnTo>
                    <a:lnTo>
                      <a:pt x="68" y="869"/>
                    </a:lnTo>
                    <a:lnTo>
                      <a:pt x="63" y="871"/>
                    </a:lnTo>
                    <a:lnTo>
                      <a:pt x="57" y="882"/>
                    </a:lnTo>
                    <a:lnTo>
                      <a:pt x="53" y="884"/>
                    </a:lnTo>
                    <a:lnTo>
                      <a:pt x="49" y="886"/>
                    </a:lnTo>
                    <a:lnTo>
                      <a:pt x="49" y="890"/>
                    </a:lnTo>
                    <a:lnTo>
                      <a:pt x="42" y="892"/>
                    </a:lnTo>
                    <a:lnTo>
                      <a:pt x="36" y="897"/>
                    </a:lnTo>
                    <a:lnTo>
                      <a:pt x="32" y="895"/>
                    </a:lnTo>
                    <a:lnTo>
                      <a:pt x="32" y="888"/>
                    </a:lnTo>
                    <a:lnTo>
                      <a:pt x="32" y="877"/>
                    </a:lnTo>
                    <a:lnTo>
                      <a:pt x="25" y="880"/>
                    </a:lnTo>
                    <a:lnTo>
                      <a:pt x="27" y="884"/>
                    </a:lnTo>
                    <a:lnTo>
                      <a:pt x="25" y="890"/>
                    </a:lnTo>
                    <a:lnTo>
                      <a:pt x="25" y="895"/>
                    </a:lnTo>
                    <a:lnTo>
                      <a:pt x="14" y="895"/>
                    </a:lnTo>
                    <a:lnTo>
                      <a:pt x="14" y="890"/>
                    </a:lnTo>
                    <a:lnTo>
                      <a:pt x="12" y="884"/>
                    </a:lnTo>
                    <a:lnTo>
                      <a:pt x="8" y="882"/>
                    </a:lnTo>
                    <a:lnTo>
                      <a:pt x="6" y="888"/>
                    </a:lnTo>
                    <a:lnTo>
                      <a:pt x="10" y="892"/>
                    </a:lnTo>
                    <a:lnTo>
                      <a:pt x="4" y="897"/>
                    </a:lnTo>
                    <a:lnTo>
                      <a:pt x="0" y="899"/>
                    </a:lnTo>
                    <a:lnTo>
                      <a:pt x="0" y="892"/>
                    </a:lnTo>
                    <a:lnTo>
                      <a:pt x="4" y="888"/>
                    </a:lnTo>
                    <a:lnTo>
                      <a:pt x="4" y="884"/>
                    </a:lnTo>
                    <a:lnTo>
                      <a:pt x="8" y="880"/>
                    </a:lnTo>
                    <a:lnTo>
                      <a:pt x="12" y="877"/>
                    </a:lnTo>
                    <a:lnTo>
                      <a:pt x="19" y="882"/>
                    </a:lnTo>
                    <a:lnTo>
                      <a:pt x="21" y="875"/>
                    </a:lnTo>
                    <a:lnTo>
                      <a:pt x="32" y="875"/>
                    </a:lnTo>
                    <a:lnTo>
                      <a:pt x="36" y="871"/>
                    </a:lnTo>
                    <a:lnTo>
                      <a:pt x="38" y="867"/>
                    </a:lnTo>
                    <a:lnTo>
                      <a:pt x="49" y="858"/>
                    </a:lnTo>
                    <a:lnTo>
                      <a:pt x="66" y="850"/>
                    </a:lnTo>
                    <a:lnTo>
                      <a:pt x="80" y="850"/>
                    </a:lnTo>
                    <a:lnTo>
                      <a:pt x="85" y="852"/>
                    </a:lnTo>
                    <a:lnTo>
                      <a:pt x="91" y="854"/>
                    </a:lnTo>
                    <a:lnTo>
                      <a:pt x="89" y="858"/>
                    </a:lnTo>
                    <a:lnTo>
                      <a:pt x="91" y="865"/>
                    </a:lnTo>
                    <a:lnTo>
                      <a:pt x="95" y="867"/>
                    </a:lnTo>
                    <a:lnTo>
                      <a:pt x="95" y="863"/>
                    </a:lnTo>
                    <a:lnTo>
                      <a:pt x="102" y="863"/>
                    </a:lnTo>
                    <a:lnTo>
                      <a:pt x="106" y="867"/>
                    </a:lnTo>
                    <a:lnTo>
                      <a:pt x="110" y="869"/>
                    </a:lnTo>
                    <a:lnTo>
                      <a:pt x="110" y="865"/>
                    </a:lnTo>
                    <a:lnTo>
                      <a:pt x="106" y="860"/>
                    </a:lnTo>
                    <a:lnTo>
                      <a:pt x="106" y="856"/>
                    </a:lnTo>
                    <a:lnTo>
                      <a:pt x="110" y="846"/>
                    </a:lnTo>
                    <a:lnTo>
                      <a:pt x="115" y="841"/>
                    </a:lnTo>
                    <a:lnTo>
                      <a:pt x="125" y="835"/>
                    </a:lnTo>
                    <a:lnTo>
                      <a:pt x="129" y="833"/>
                    </a:lnTo>
                    <a:lnTo>
                      <a:pt x="134" y="828"/>
                    </a:lnTo>
                    <a:lnTo>
                      <a:pt x="144" y="826"/>
                    </a:lnTo>
                    <a:lnTo>
                      <a:pt x="157" y="824"/>
                    </a:lnTo>
                    <a:lnTo>
                      <a:pt x="159" y="820"/>
                    </a:lnTo>
                    <a:lnTo>
                      <a:pt x="166" y="818"/>
                    </a:lnTo>
                    <a:lnTo>
                      <a:pt x="170" y="822"/>
                    </a:lnTo>
                    <a:lnTo>
                      <a:pt x="174" y="818"/>
                    </a:lnTo>
                    <a:lnTo>
                      <a:pt x="176" y="814"/>
                    </a:lnTo>
                    <a:lnTo>
                      <a:pt x="178" y="809"/>
                    </a:lnTo>
                    <a:lnTo>
                      <a:pt x="185" y="801"/>
                    </a:lnTo>
                    <a:lnTo>
                      <a:pt x="191" y="797"/>
                    </a:lnTo>
                    <a:lnTo>
                      <a:pt x="208" y="786"/>
                    </a:lnTo>
                    <a:lnTo>
                      <a:pt x="212" y="786"/>
                    </a:lnTo>
                    <a:lnTo>
                      <a:pt x="212" y="790"/>
                    </a:lnTo>
                    <a:lnTo>
                      <a:pt x="219" y="792"/>
                    </a:lnTo>
                    <a:lnTo>
                      <a:pt x="223" y="788"/>
                    </a:lnTo>
                    <a:lnTo>
                      <a:pt x="217" y="790"/>
                    </a:lnTo>
                    <a:lnTo>
                      <a:pt x="217" y="784"/>
                    </a:lnTo>
                    <a:lnTo>
                      <a:pt x="215" y="779"/>
                    </a:lnTo>
                    <a:lnTo>
                      <a:pt x="217" y="769"/>
                    </a:lnTo>
                    <a:lnTo>
                      <a:pt x="221" y="754"/>
                    </a:lnTo>
                    <a:lnTo>
                      <a:pt x="227" y="752"/>
                    </a:lnTo>
                    <a:lnTo>
                      <a:pt x="234" y="752"/>
                    </a:lnTo>
                    <a:lnTo>
                      <a:pt x="236" y="754"/>
                    </a:lnTo>
                    <a:lnTo>
                      <a:pt x="232" y="750"/>
                    </a:lnTo>
                    <a:lnTo>
                      <a:pt x="227" y="750"/>
                    </a:lnTo>
                    <a:lnTo>
                      <a:pt x="225" y="743"/>
                    </a:lnTo>
                    <a:lnTo>
                      <a:pt x="227" y="739"/>
                    </a:lnTo>
                    <a:lnTo>
                      <a:pt x="230" y="735"/>
                    </a:lnTo>
                    <a:lnTo>
                      <a:pt x="236" y="731"/>
                    </a:lnTo>
                    <a:lnTo>
                      <a:pt x="238" y="726"/>
                    </a:lnTo>
                    <a:lnTo>
                      <a:pt x="249" y="722"/>
                    </a:lnTo>
                    <a:lnTo>
                      <a:pt x="249" y="716"/>
                    </a:lnTo>
                    <a:lnTo>
                      <a:pt x="249" y="711"/>
                    </a:lnTo>
                    <a:lnTo>
                      <a:pt x="255" y="707"/>
                    </a:lnTo>
                    <a:lnTo>
                      <a:pt x="255" y="703"/>
                    </a:lnTo>
                    <a:lnTo>
                      <a:pt x="257" y="699"/>
                    </a:lnTo>
                    <a:lnTo>
                      <a:pt x="255" y="703"/>
                    </a:lnTo>
                    <a:lnTo>
                      <a:pt x="255" y="703"/>
                    </a:lnTo>
                    <a:lnTo>
                      <a:pt x="251" y="707"/>
                    </a:lnTo>
                    <a:lnTo>
                      <a:pt x="247" y="711"/>
                    </a:lnTo>
                    <a:lnTo>
                      <a:pt x="240" y="713"/>
                    </a:lnTo>
                    <a:lnTo>
                      <a:pt x="225" y="718"/>
                    </a:lnTo>
                    <a:lnTo>
                      <a:pt x="212" y="722"/>
                    </a:lnTo>
                    <a:lnTo>
                      <a:pt x="208" y="722"/>
                    </a:lnTo>
                    <a:lnTo>
                      <a:pt x="206" y="718"/>
                    </a:lnTo>
                    <a:lnTo>
                      <a:pt x="206" y="713"/>
                    </a:lnTo>
                    <a:lnTo>
                      <a:pt x="202" y="709"/>
                    </a:lnTo>
                    <a:lnTo>
                      <a:pt x="206" y="701"/>
                    </a:lnTo>
                    <a:lnTo>
                      <a:pt x="212" y="699"/>
                    </a:lnTo>
                    <a:lnTo>
                      <a:pt x="217" y="701"/>
                    </a:lnTo>
                    <a:lnTo>
                      <a:pt x="217" y="705"/>
                    </a:lnTo>
                    <a:lnTo>
                      <a:pt x="219" y="707"/>
                    </a:lnTo>
                    <a:lnTo>
                      <a:pt x="219" y="701"/>
                    </a:lnTo>
                    <a:lnTo>
                      <a:pt x="208" y="694"/>
                    </a:lnTo>
                    <a:lnTo>
                      <a:pt x="206" y="688"/>
                    </a:lnTo>
                    <a:lnTo>
                      <a:pt x="208" y="692"/>
                    </a:lnTo>
                    <a:lnTo>
                      <a:pt x="202" y="701"/>
                    </a:lnTo>
                    <a:lnTo>
                      <a:pt x="198" y="699"/>
                    </a:lnTo>
                    <a:lnTo>
                      <a:pt x="195" y="709"/>
                    </a:lnTo>
                    <a:lnTo>
                      <a:pt x="191" y="711"/>
                    </a:lnTo>
                    <a:lnTo>
                      <a:pt x="191" y="720"/>
                    </a:lnTo>
                    <a:lnTo>
                      <a:pt x="193" y="726"/>
                    </a:lnTo>
                    <a:lnTo>
                      <a:pt x="189" y="731"/>
                    </a:lnTo>
                    <a:lnTo>
                      <a:pt x="185" y="728"/>
                    </a:lnTo>
                    <a:lnTo>
                      <a:pt x="183" y="726"/>
                    </a:lnTo>
                    <a:lnTo>
                      <a:pt x="176" y="705"/>
                    </a:lnTo>
                    <a:lnTo>
                      <a:pt x="172" y="701"/>
                    </a:lnTo>
                    <a:lnTo>
                      <a:pt x="172" y="694"/>
                    </a:lnTo>
                    <a:lnTo>
                      <a:pt x="166" y="699"/>
                    </a:lnTo>
                    <a:lnTo>
                      <a:pt x="161" y="701"/>
                    </a:lnTo>
                    <a:lnTo>
                      <a:pt x="161" y="694"/>
                    </a:lnTo>
                    <a:lnTo>
                      <a:pt x="157" y="692"/>
                    </a:lnTo>
                    <a:lnTo>
                      <a:pt x="155" y="686"/>
                    </a:lnTo>
                    <a:lnTo>
                      <a:pt x="151" y="684"/>
                    </a:lnTo>
                    <a:lnTo>
                      <a:pt x="138" y="688"/>
                    </a:lnTo>
                    <a:lnTo>
                      <a:pt x="134" y="688"/>
                    </a:lnTo>
                    <a:lnTo>
                      <a:pt x="127" y="690"/>
                    </a:lnTo>
                    <a:lnTo>
                      <a:pt x="123" y="690"/>
                    </a:lnTo>
                    <a:lnTo>
                      <a:pt x="119" y="694"/>
                    </a:lnTo>
                    <a:lnTo>
                      <a:pt x="106" y="701"/>
                    </a:lnTo>
                    <a:lnTo>
                      <a:pt x="102" y="696"/>
                    </a:lnTo>
                    <a:lnTo>
                      <a:pt x="98" y="694"/>
                    </a:lnTo>
                    <a:lnTo>
                      <a:pt x="102" y="694"/>
                    </a:lnTo>
                    <a:lnTo>
                      <a:pt x="106" y="690"/>
                    </a:lnTo>
                    <a:lnTo>
                      <a:pt x="108" y="686"/>
                    </a:lnTo>
                    <a:lnTo>
                      <a:pt x="108" y="675"/>
                    </a:lnTo>
                    <a:lnTo>
                      <a:pt x="115" y="673"/>
                    </a:lnTo>
                    <a:lnTo>
                      <a:pt x="106" y="662"/>
                    </a:lnTo>
                    <a:lnTo>
                      <a:pt x="106" y="658"/>
                    </a:lnTo>
                    <a:lnTo>
                      <a:pt x="119" y="645"/>
                    </a:lnTo>
                    <a:lnTo>
                      <a:pt x="115" y="624"/>
                    </a:lnTo>
                    <a:lnTo>
                      <a:pt x="117" y="620"/>
                    </a:lnTo>
                    <a:lnTo>
                      <a:pt x="115" y="615"/>
                    </a:lnTo>
                    <a:lnTo>
                      <a:pt x="115" y="611"/>
                    </a:lnTo>
                    <a:lnTo>
                      <a:pt x="115" y="607"/>
                    </a:lnTo>
                    <a:lnTo>
                      <a:pt x="112" y="601"/>
                    </a:lnTo>
                    <a:lnTo>
                      <a:pt x="115" y="596"/>
                    </a:lnTo>
                    <a:lnTo>
                      <a:pt x="121" y="586"/>
                    </a:lnTo>
                    <a:lnTo>
                      <a:pt x="123" y="581"/>
                    </a:lnTo>
                    <a:lnTo>
                      <a:pt x="129" y="581"/>
                    </a:lnTo>
                    <a:lnTo>
                      <a:pt x="134" y="579"/>
                    </a:lnTo>
                    <a:lnTo>
                      <a:pt x="127" y="579"/>
                    </a:lnTo>
                    <a:lnTo>
                      <a:pt x="125" y="575"/>
                    </a:lnTo>
                    <a:lnTo>
                      <a:pt x="125" y="579"/>
                    </a:lnTo>
                    <a:lnTo>
                      <a:pt x="121" y="584"/>
                    </a:lnTo>
                    <a:lnTo>
                      <a:pt x="115" y="592"/>
                    </a:lnTo>
                    <a:lnTo>
                      <a:pt x="108" y="594"/>
                    </a:lnTo>
                    <a:lnTo>
                      <a:pt x="104" y="598"/>
                    </a:lnTo>
                    <a:lnTo>
                      <a:pt x="110" y="603"/>
                    </a:lnTo>
                    <a:lnTo>
                      <a:pt x="106" y="611"/>
                    </a:lnTo>
                    <a:lnTo>
                      <a:pt x="104" y="613"/>
                    </a:lnTo>
                    <a:lnTo>
                      <a:pt x="100" y="613"/>
                    </a:lnTo>
                    <a:lnTo>
                      <a:pt x="98" y="611"/>
                    </a:lnTo>
                    <a:lnTo>
                      <a:pt x="93" y="615"/>
                    </a:lnTo>
                    <a:lnTo>
                      <a:pt x="87" y="618"/>
                    </a:lnTo>
                    <a:lnTo>
                      <a:pt x="76" y="618"/>
                    </a:lnTo>
                    <a:lnTo>
                      <a:pt x="68" y="615"/>
                    </a:lnTo>
                    <a:lnTo>
                      <a:pt x="57" y="611"/>
                    </a:lnTo>
                    <a:lnTo>
                      <a:pt x="57" y="605"/>
                    </a:lnTo>
                    <a:lnTo>
                      <a:pt x="61" y="601"/>
                    </a:lnTo>
                    <a:lnTo>
                      <a:pt x="57" y="596"/>
                    </a:lnTo>
                    <a:lnTo>
                      <a:pt x="53" y="590"/>
                    </a:lnTo>
                    <a:lnTo>
                      <a:pt x="53" y="588"/>
                    </a:lnTo>
                    <a:lnTo>
                      <a:pt x="51" y="581"/>
                    </a:lnTo>
                    <a:lnTo>
                      <a:pt x="51" y="577"/>
                    </a:lnTo>
                    <a:lnTo>
                      <a:pt x="49" y="579"/>
                    </a:lnTo>
                    <a:lnTo>
                      <a:pt x="44" y="575"/>
                    </a:lnTo>
                    <a:lnTo>
                      <a:pt x="40" y="571"/>
                    </a:lnTo>
                    <a:lnTo>
                      <a:pt x="44" y="567"/>
                    </a:lnTo>
                    <a:lnTo>
                      <a:pt x="34" y="560"/>
                    </a:lnTo>
                    <a:lnTo>
                      <a:pt x="40" y="558"/>
                    </a:lnTo>
                    <a:lnTo>
                      <a:pt x="44" y="556"/>
                    </a:lnTo>
                    <a:lnTo>
                      <a:pt x="49" y="552"/>
                    </a:lnTo>
                    <a:lnTo>
                      <a:pt x="55" y="547"/>
                    </a:lnTo>
                    <a:lnTo>
                      <a:pt x="59" y="545"/>
                    </a:lnTo>
                    <a:lnTo>
                      <a:pt x="59" y="549"/>
                    </a:lnTo>
                    <a:lnTo>
                      <a:pt x="63" y="552"/>
                    </a:lnTo>
                    <a:lnTo>
                      <a:pt x="68" y="556"/>
                    </a:lnTo>
                    <a:lnTo>
                      <a:pt x="70" y="560"/>
                    </a:lnTo>
                    <a:lnTo>
                      <a:pt x="61" y="567"/>
                    </a:lnTo>
                    <a:lnTo>
                      <a:pt x="68" y="562"/>
                    </a:lnTo>
                    <a:lnTo>
                      <a:pt x="72" y="562"/>
                    </a:lnTo>
                    <a:lnTo>
                      <a:pt x="78" y="558"/>
                    </a:lnTo>
                    <a:lnTo>
                      <a:pt x="80" y="564"/>
                    </a:lnTo>
                    <a:lnTo>
                      <a:pt x="78" y="569"/>
                    </a:lnTo>
                    <a:lnTo>
                      <a:pt x="83" y="571"/>
                    </a:lnTo>
                    <a:lnTo>
                      <a:pt x="87" y="569"/>
                    </a:lnTo>
                    <a:lnTo>
                      <a:pt x="91" y="564"/>
                    </a:lnTo>
                    <a:lnTo>
                      <a:pt x="87" y="558"/>
                    </a:lnTo>
                    <a:lnTo>
                      <a:pt x="83" y="556"/>
                    </a:lnTo>
                    <a:lnTo>
                      <a:pt x="89" y="556"/>
                    </a:lnTo>
                    <a:lnTo>
                      <a:pt x="87" y="549"/>
                    </a:lnTo>
                    <a:lnTo>
                      <a:pt x="80" y="554"/>
                    </a:lnTo>
                    <a:lnTo>
                      <a:pt x="76" y="552"/>
                    </a:lnTo>
                    <a:lnTo>
                      <a:pt x="66" y="549"/>
                    </a:lnTo>
                    <a:lnTo>
                      <a:pt x="61" y="545"/>
                    </a:lnTo>
                    <a:lnTo>
                      <a:pt x="57" y="543"/>
                    </a:lnTo>
                    <a:lnTo>
                      <a:pt x="51" y="541"/>
                    </a:lnTo>
                    <a:lnTo>
                      <a:pt x="51" y="537"/>
                    </a:lnTo>
                    <a:lnTo>
                      <a:pt x="55" y="537"/>
                    </a:lnTo>
                    <a:lnTo>
                      <a:pt x="61" y="532"/>
                    </a:lnTo>
                    <a:lnTo>
                      <a:pt x="51" y="530"/>
                    </a:lnTo>
                    <a:lnTo>
                      <a:pt x="55" y="526"/>
                    </a:lnTo>
                    <a:lnTo>
                      <a:pt x="49" y="526"/>
                    </a:lnTo>
                    <a:lnTo>
                      <a:pt x="51" y="522"/>
                    </a:lnTo>
                    <a:lnTo>
                      <a:pt x="53" y="515"/>
                    </a:lnTo>
                    <a:lnTo>
                      <a:pt x="66" y="511"/>
                    </a:lnTo>
                    <a:lnTo>
                      <a:pt x="70" y="507"/>
                    </a:lnTo>
                    <a:lnTo>
                      <a:pt x="72" y="505"/>
                    </a:lnTo>
                    <a:lnTo>
                      <a:pt x="68" y="509"/>
                    </a:lnTo>
                    <a:lnTo>
                      <a:pt x="55" y="513"/>
                    </a:lnTo>
                    <a:lnTo>
                      <a:pt x="49" y="522"/>
                    </a:lnTo>
                    <a:lnTo>
                      <a:pt x="46" y="526"/>
                    </a:lnTo>
                    <a:lnTo>
                      <a:pt x="42" y="528"/>
                    </a:lnTo>
                    <a:lnTo>
                      <a:pt x="40" y="524"/>
                    </a:lnTo>
                    <a:lnTo>
                      <a:pt x="40" y="518"/>
                    </a:lnTo>
                    <a:lnTo>
                      <a:pt x="36" y="513"/>
                    </a:lnTo>
                    <a:lnTo>
                      <a:pt x="36" y="507"/>
                    </a:lnTo>
                    <a:lnTo>
                      <a:pt x="42" y="505"/>
                    </a:lnTo>
                    <a:lnTo>
                      <a:pt x="38" y="498"/>
                    </a:lnTo>
                    <a:lnTo>
                      <a:pt x="34" y="500"/>
                    </a:lnTo>
                    <a:lnTo>
                      <a:pt x="32" y="494"/>
                    </a:lnTo>
                    <a:lnTo>
                      <a:pt x="34" y="490"/>
                    </a:lnTo>
                    <a:lnTo>
                      <a:pt x="38" y="492"/>
                    </a:lnTo>
                    <a:lnTo>
                      <a:pt x="44" y="492"/>
                    </a:lnTo>
                    <a:lnTo>
                      <a:pt x="40" y="488"/>
                    </a:lnTo>
                    <a:lnTo>
                      <a:pt x="40" y="483"/>
                    </a:lnTo>
                    <a:lnTo>
                      <a:pt x="49" y="483"/>
                    </a:lnTo>
                    <a:lnTo>
                      <a:pt x="51" y="479"/>
                    </a:lnTo>
                    <a:lnTo>
                      <a:pt x="51" y="475"/>
                    </a:lnTo>
                    <a:lnTo>
                      <a:pt x="55" y="471"/>
                    </a:lnTo>
                    <a:lnTo>
                      <a:pt x="74" y="454"/>
                    </a:lnTo>
                    <a:lnTo>
                      <a:pt x="80" y="451"/>
                    </a:lnTo>
                    <a:lnTo>
                      <a:pt x="85" y="454"/>
                    </a:lnTo>
                    <a:lnTo>
                      <a:pt x="85" y="456"/>
                    </a:lnTo>
                    <a:lnTo>
                      <a:pt x="85" y="456"/>
                    </a:lnTo>
                    <a:lnTo>
                      <a:pt x="85" y="456"/>
                    </a:lnTo>
                    <a:lnTo>
                      <a:pt x="87" y="460"/>
                    </a:lnTo>
                    <a:lnTo>
                      <a:pt x="89" y="460"/>
                    </a:lnTo>
                    <a:lnTo>
                      <a:pt x="85" y="456"/>
                    </a:lnTo>
                    <a:lnTo>
                      <a:pt x="85" y="456"/>
                    </a:lnTo>
                    <a:lnTo>
                      <a:pt x="85" y="451"/>
                    </a:lnTo>
                    <a:lnTo>
                      <a:pt x="91" y="449"/>
                    </a:lnTo>
                    <a:lnTo>
                      <a:pt x="98" y="443"/>
                    </a:lnTo>
                    <a:lnTo>
                      <a:pt x="91" y="447"/>
                    </a:lnTo>
                    <a:lnTo>
                      <a:pt x="87" y="441"/>
                    </a:lnTo>
                    <a:lnTo>
                      <a:pt x="91" y="439"/>
                    </a:lnTo>
                    <a:lnTo>
                      <a:pt x="91" y="434"/>
                    </a:lnTo>
                    <a:lnTo>
                      <a:pt x="93" y="430"/>
                    </a:lnTo>
                    <a:lnTo>
                      <a:pt x="100" y="428"/>
                    </a:lnTo>
                    <a:lnTo>
                      <a:pt x="106" y="430"/>
                    </a:lnTo>
                    <a:lnTo>
                      <a:pt x="102" y="424"/>
                    </a:lnTo>
                    <a:lnTo>
                      <a:pt x="104" y="420"/>
                    </a:lnTo>
                    <a:lnTo>
                      <a:pt x="110" y="417"/>
                    </a:lnTo>
                    <a:lnTo>
                      <a:pt x="115" y="417"/>
                    </a:lnTo>
                    <a:lnTo>
                      <a:pt x="123" y="424"/>
                    </a:lnTo>
                    <a:lnTo>
                      <a:pt x="125" y="428"/>
                    </a:lnTo>
                    <a:lnTo>
                      <a:pt x="119" y="437"/>
                    </a:lnTo>
                    <a:lnTo>
                      <a:pt x="125" y="432"/>
                    </a:lnTo>
                    <a:lnTo>
                      <a:pt x="129" y="432"/>
                    </a:lnTo>
                    <a:lnTo>
                      <a:pt x="134" y="437"/>
                    </a:lnTo>
                    <a:lnTo>
                      <a:pt x="138" y="437"/>
                    </a:lnTo>
                    <a:lnTo>
                      <a:pt x="151" y="430"/>
                    </a:lnTo>
                    <a:lnTo>
                      <a:pt x="159" y="422"/>
                    </a:lnTo>
                    <a:lnTo>
                      <a:pt x="166" y="417"/>
                    </a:lnTo>
                    <a:lnTo>
                      <a:pt x="170" y="420"/>
                    </a:lnTo>
                    <a:lnTo>
                      <a:pt x="174" y="424"/>
                    </a:lnTo>
                    <a:lnTo>
                      <a:pt x="178" y="424"/>
                    </a:lnTo>
                    <a:lnTo>
                      <a:pt x="189" y="426"/>
                    </a:lnTo>
                    <a:lnTo>
                      <a:pt x="195" y="424"/>
                    </a:lnTo>
                    <a:lnTo>
                      <a:pt x="204" y="415"/>
                    </a:lnTo>
                    <a:lnTo>
                      <a:pt x="206" y="411"/>
                    </a:lnTo>
                    <a:lnTo>
                      <a:pt x="206" y="394"/>
                    </a:lnTo>
                    <a:lnTo>
                      <a:pt x="208" y="383"/>
                    </a:lnTo>
                    <a:lnTo>
                      <a:pt x="204" y="373"/>
                    </a:lnTo>
                    <a:lnTo>
                      <a:pt x="200" y="371"/>
                    </a:lnTo>
                    <a:lnTo>
                      <a:pt x="200" y="366"/>
                    </a:lnTo>
                    <a:lnTo>
                      <a:pt x="202" y="364"/>
                    </a:lnTo>
                    <a:lnTo>
                      <a:pt x="206" y="368"/>
                    </a:lnTo>
                    <a:lnTo>
                      <a:pt x="212" y="366"/>
                    </a:lnTo>
                    <a:lnTo>
                      <a:pt x="219" y="362"/>
                    </a:lnTo>
                    <a:lnTo>
                      <a:pt x="219" y="358"/>
                    </a:lnTo>
                    <a:lnTo>
                      <a:pt x="219" y="351"/>
                    </a:lnTo>
                    <a:lnTo>
                      <a:pt x="215" y="347"/>
                    </a:lnTo>
                    <a:lnTo>
                      <a:pt x="217" y="345"/>
                    </a:lnTo>
                    <a:lnTo>
                      <a:pt x="212" y="343"/>
                    </a:lnTo>
                    <a:lnTo>
                      <a:pt x="208" y="347"/>
                    </a:lnTo>
                    <a:lnTo>
                      <a:pt x="202" y="351"/>
                    </a:lnTo>
                    <a:lnTo>
                      <a:pt x="198" y="347"/>
                    </a:lnTo>
                    <a:lnTo>
                      <a:pt x="191" y="349"/>
                    </a:lnTo>
                    <a:lnTo>
                      <a:pt x="187" y="351"/>
                    </a:lnTo>
                    <a:lnTo>
                      <a:pt x="181" y="356"/>
                    </a:lnTo>
                    <a:lnTo>
                      <a:pt x="174" y="358"/>
                    </a:lnTo>
                    <a:lnTo>
                      <a:pt x="168" y="366"/>
                    </a:lnTo>
                    <a:lnTo>
                      <a:pt x="166" y="356"/>
                    </a:lnTo>
                    <a:lnTo>
                      <a:pt x="161" y="349"/>
                    </a:lnTo>
                    <a:lnTo>
                      <a:pt x="157" y="349"/>
                    </a:lnTo>
                    <a:lnTo>
                      <a:pt x="159" y="356"/>
                    </a:lnTo>
                    <a:lnTo>
                      <a:pt x="159" y="360"/>
                    </a:lnTo>
                    <a:lnTo>
                      <a:pt x="151" y="349"/>
                    </a:lnTo>
                    <a:lnTo>
                      <a:pt x="146" y="347"/>
                    </a:lnTo>
                    <a:lnTo>
                      <a:pt x="132" y="343"/>
                    </a:lnTo>
                    <a:lnTo>
                      <a:pt x="121" y="345"/>
                    </a:lnTo>
                    <a:lnTo>
                      <a:pt x="117" y="343"/>
                    </a:lnTo>
                    <a:lnTo>
                      <a:pt x="110" y="343"/>
                    </a:lnTo>
                    <a:lnTo>
                      <a:pt x="102" y="336"/>
                    </a:lnTo>
                    <a:lnTo>
                      <a:pt x="89" y="328"/>
                    </a:lnTo>
                    <a:lnTo>
                      <a:pt x="85" y="324"/>
                    </a:lnTo>
                    <a:lnTo>
                      <a:pt x="85" y="319"/>
                    </a:lnTo>
                    <a:lnTo>
                      <a:pt x="89" y="309"/>
                    </a:lnTo>
                    <a:lnTo>
                      <a:pt x="89" y="309"/>
                    </a:lnTo>
                    <a:lnTo>
                      <a:pt x="85" y="302"/>
                    </a:lnTo>
                    <a:lnTo>
                      <a:pt x="85" y="298"/>
                    </a:lnTo>
                    <a:lnTo>
                      <a:pt x="80" y="292"/>
                    </a:lnTo>
                    <a:lnTo>
                      <a:pt x="83" y="287"/>
                    </a:lnTo>
                    <a:lnTo>
                      <a:pt x="83" y="292"/>
                    </a:lnTo>
                    <a:lnTo>
                      <a:pt x="87" y="294"/>
                    </a:lnTo>
                    <a:lnTo>
                      <a:pt x="91" y="294"/>
                    </a:lnTo>
                    <a:lnTo>
                      <a:pt x="95" y="290"/>
                    </a:lnTo>
                    <a:lnTo>
                      <a:pt x="100" y="292"/>
                    </a:lnTo>
                    <a:lnTo>
                      <a:pt x="104" y="294"/>
                    </a:lnTo>
                    <a:lnTo>
                      <a:pt x="100" y="287"/>
                    </a:lnTo>
                    <a:lnTo>
                      <a:pt x="87" y="279"/>
                    </a:lnTo>
                    <a:lnTo>
                      <a:pt x="91" y="283"/>
                    </a:lnTo>
                    <a:lnTo>
                      <a:pt x="87" y="281"/>
                    </a:lnTo>
                    <a:lnTo>
                      <a:pt x="83" y="277"/>
                    </a:lnTo>
                    <a:lnTo>
                      <a:pt x="78" y="275"/>
                    </a:lnTo>
                    <a:lnTo>
                      <a:pt x="74" y="270"/>
                    </a:lnTo>
                    <a:lnTo>
                      <a:pt x="63" y="253"/>
                    </a:lnTo>
                    <a:lnTo>
                      <a:pt x="68" y="253"/>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3" name="Rectangle 1141"/>
              <p:cNvSpPr>
                <a:spLocks noChangeArrowheads="1"/>
              </p:cNvSpPr>
              <p:nvPr/>
            </p:nvSpPr>
            <p:spPr bwMode="auto">
              <a:xfrm>
                <a:off x="566" y="351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Freeform 1142"/>
              <p:cNvSpPr>
                <a:spLocks/>
              </p:cNvSpPr>
              <p:nvPr/>
            </p:nvSpPr>
            <p:spPr bwMode="auto">
              <a:xfrm>
                <a:off x="566" y="35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5" name="Freeform 1143"/>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Freeform 1144"/>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7" name="Freeform 1145"/>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Freeform 1146"/>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9" name="Freeform 1147"/>
              <p:cNvSpPr>
                <a:spLocks/>
              </p:cNvSpPr>
              <p:nvPr/>
            </p:nvSpPr>
            <p:spPr bwMode="auto">
              <a:xfrm>
                <a:off x="834" y="3827"/>
                <a:ext cx="9" cy="9"/>
              </a:xfrm>
              <a:custGeom>
                <a:avLst/>
                <a:gdLst>
                  <a:gd name="T0" fmla="*/ 0 w 9"/>
                  <a:gd name="T1" fmla="*/ 0 h 9"/>
                  <a:gd name="T2" fmla="*/ 2 w 9"/>
                  <a:gd name="T3" fmla="*/ 2 h 9"/>
                  <a:gd name="T4" fmla="*/ 6 w 9"/>
                  <a:gd name="T5" fmla="*/ 6 h 9"/>
                  <a:gd name="T6" fmla="*/ 9 w 9"/>
                  <a:gd name="T7" fmla="*/ 9 h 9"/>
                  <a:gd name="T8" fmla="*/ 4 w 9"/>
                  <a:gd name="T9" fmla="*/ 9 h 9"/>
                  <a:gd name="T10" fmla="*/ 0 w 9"/>
                  <a:gd name="T11" fmla="*/ 4 h 9"/>
                  <a:gd name="T12" fmla="*/ 0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0" y="0"/>
                    </a:moveTo>
                    <a:lnTo>
                      <a:pt x="2" y="2"/>
                    </a:lnTo>
                    <a:lnTo>
                      <a:pt x="6" y="6"/>
                    </a:lnTo>
                    <a:lnTo>
                      <a:pt x="9" y="9"/>
                    </a:lnTo>
                    <a:lnTo>
                      <a:pt x="4" y="9"/>
                    </a:lnTo>
                    <a:lnTo>
                      <a:pt x="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Freeform 1148"/>
              <p:cNvSpPr>
                <a:spLocks/>
              </p:cNvSpPr>
              <p:nvPr/>
            </p:nvSpPr>
            <p:spPr bwMode="auto">
              <a:xfrm>
                <a:off x="834" y="3827"/>
                <a:ext cx="9" cy="9"/>
              </a:xfrm>
              <a:custGeom>
                <a:avLst/>
                <a:gdLst>
                  <a:gd name="T0" fmla="*/ 0 w 9"/>
                  <a:gd name="T1" fmla="*/ 0 h 9"/>
                  <a:gd name="T2" fmla="*/ 2 w 9"/>
                  <a:gd name="T3" fmla="*/ 2 h 9"/>
                  <a:gd name="T4" fmla="*/ 6 w 9"/>
                  <a:gd name="T5" fmla="*/ 6 h 9"/>
                  <a:gd name="T6" fmla="*/ 9 w 9"/>
                  <a:gd name="T7" fmla="*/ 9 h 9"/>
                  <a:gd name="T8" fmla="*/ 4 w 9"/>
                  <a:gd name="T9" fmla="*/ 9 h 9"/>
                  <a:gd name="T10" fmla="*/ 0 w 9"/>
                  <a:gd name="T11" fmla="*/ 4 h 9"/>
                  <a:gd name="T12" fmla="*/ 0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0" y="0"/>
                    </a:moveTo>
                    <a:lnTo>
                      <a:pt x="2" y="2"/>
                    </a:lnTo>
                    <a:lnTo>
                      <a:pt x="6" y="6"/>
                    </a:lnTo>
                    <a:lnTo>
                      <a:pt x="9" y="9"/>
                    </a:lnTo>
                    <a:lnTo>
                      <a:pt x="4" y="9"/>
                    </a:lnTo>
                    <a:lnTo>
                      <a:pt x="0"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1" name="Freeform 1149"/>
              <p:cNvSpPr>
                <a:spLocks/>
              </p:cNvSpPr>
              <p:nvPr/>
            </p:nvSpPr>
            <p:spPr bwMode="auto">
              <a:xfrm>
                <a:off x="836" y="3812"/>
                <a:ext cx="38" cy="26"/>
              </a:xfrm>
              <a:custGeom>
                <a:avLst/>
                <a:gdLst>
                  <a:gd name="T0" fmla="*/ 0 w 38"/>
                  <a:gd name="T1" fmla="*/ 17 h 26"/>
                  <a:gd name="T2" fmla="*/ 4 w 38"/>
                  <a:gd name="T3" fmla="*/ 13 h 26"/>
                  <a:gd name="T4" fmla="*/ 9 w 38"/>
                  <a:gd name="T5" fmla="*/ 13 h 26"/>
                  <a:gd name="T6" fmla="*/ 4 w 38"/>
                  <a:gd name="T7" fmla="*/ 9 h 26"/>
                  <a:gd name="T8" fmla="*/ 9 w 38"/>
                  <a:gd name="T9" fmla="*/ 9 h 26"/>
                  <a:gd name="T10" fmla="*/ 15 w 38"/>
                  <a:gd name="T11" fmla="*/ 11 h 26"/>
                  <a:gd name="T12" fmla="*/ 15 w 38"/>
                  <a:gd name="T13" fmla="*/ 0 h 26"/>
                  <a:gd name="T14" fmla="*/ 21 w 38"/>
                  <a:gd name="T15" fmla="*/ 0 h 26"/>
                  <a:gd name="T16" fmla="*/ 26 w 38"/>
                  <a:gd name="T17" fmla="*/ 4 h 26"/>
                  <a:gd name="T18" fmla="*/ 30 w 38"/>
                  <a:gd name="T19" fmla="*/ 7 h 26"/>
                  <a:gd name="T20" fmla="*/ 34 w 38"/>
                  <a:gd name="T21" fmla="*/ 9 h 26"/>
                  <a:gd name="T22" fmla="*/ 34 w 38"/>
                  <a:gd name="T23" fmla="*/ 13 h 26"/>
                  <a:gd name="T24" fmla="*/ 38 w 38"/>
                  <a:gd name="T25" fmla="*/ 9 h 26"/>
                  <a:gd name="T26" fmla="*/ 38 w 38"/>
                  <a:gd name="T27" fmla="*/ 15 h 26"/>
                  <a:gd name="T28" fmla="*/ 32 w 38"/>
                  <a:gd name="T29" fmla="*/ 19 h 26"/>
                  <a:gd name="T30" fmla="*/ 28 w 38"/>
                  <a:gd name="T31" fmla="*/ 15 h 26"/>
                  <a:gd name="T32" fmla="*/ 24 w 38"/>
                  <a:gd name="T33" fmla="*/ 19 h 26"/>
                  <a:gd name="T34" fmla="*/ 19 w 38"/>
                  <a:gd name="T35" fmla="*/ 19 h 26"/>
                  <a:gd name="T36" fmla="*/ 19 w 38"/>
                  <a:gd name="T37" fmla="*/ 15 h 26"/>
                  <a:gd name="T38" fmla="*/ 17 w 38"/>
                  <a:gd name="T39" fmla="*/ 19 h 26"/>
                  <a:gd name="T40" fmla="*/ 13 w 38"/>
                  <a:gd name="T41" fmla="*/ 21 h 26"/>
                  <a:gd name="T42" fmla="*/ 11 w 38"/>
                  <a:gd name="T43" fmla="*/ 26 h 26"/>
                  <a:gd name="T44" fmla="*/ 4 w 38"/>
                  <a:gd name="T45" fmla="*/ 21 h 26"/>
                  <a:gd name="T46" fmla="*/ 2 w 38"/>
                  <a:gd name="T47" fmla="*/ 19 h 26"/>
                  <a:gd name="T48" fmla="*/ 0 w 38"/>
                  <a:gd name="T4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6">
                    <a:moveTo>
                      <a:pt x="0" y="17"/>
                    </a:moveTo>
                    <a:lnTo>
                      <a:pt x="4" y="13"/>
                    </a:lnTo>
                    <a:lnTo>
                      <a:pt x="9" y="13"/>
                    </a:lnTo>
                    <a:lnTo>
                      <a:pt x="4" y="9"/>
                    </a:lnTo>
                    <a:lnTo>
                      <a:pt x="9" y="9"/>
                    </a:lnTo>
                    <a:lnTo>
                      <a:pt x="15" y="11"/>
                    </a:lnTo>
                    <a:lnTo>
                      <a:pt x="15" y="0"/>
                    </a:lnTo>
                    <a:lnTo>
                      <a:pt x="21" y="0"/>
                    </a:lnTo>
                    <a:lnTo>
                      <a:pt x="26" y="4"/>
                    </a:lnTo>
                    <a:lnTo>
                      <a:pt x="30" y="7"/>
                    </a:lnTo>
                    <a:lnTo>
                      <a:pt x="34" y="9"/>
                    </a:lnTo>
                    <a:lnTo>
                      <a:pt x="34" y="13"/>
                    </a:lnTo>
                    <a:lnTo>
                      <a:pt x="38" y="9"/>
                    </a:lnTo>
                    <a:lnTo>
                      <a:pt x="38" y="15"/>
                    </a:lnTo>
                    <a:lnTo>
                      <a:pt x="32" y="19"/>
                    </a:lnTo>
                    <a:lnTo>
                      <a:pt x="28" y="15"/>
                    </a:lnTo>
                    <a:lnTo>
                      <a:pt x="24" y="19"/>
                    </a:lnTo>
                    <a:lnTo>
                      <a:pt x="19" y="19"/>
                    </a:lnTo>
                    <a:lnTo>
                      <a:pt x="19" y="15"/>
                    </a:lnTo>
                    <a:lnTo>
                      <a:pt x="17" y="19"/>
                    </a:lnTo>
                    <a:lnTo>
                      <a:pt x="13" y="21"/>
                    </a:lnTo>
                    <a:lnTo>
                      <a:pt x="11" y="26"/>
                    </a:lnTo>
                    <a:lnTo>
                      <a:pt x="4" y="21"/>
                    </a:lnTo>
                    <a:lnTo>
                      <a:pt x="2" y="19"/>
                    </a:ln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Freeform 1150"/>
              <p:cNvSpPr>
                <a:spLocks/>
              </p:cNvSpPr>
              <p:nvPr/>
            </p:nvSpPr>
            <p:spPr bwMode="auto">
              <a:xfrm>
                <a:off x="836" y="3812"/>
                <a:ext cx="38" cy="26"/>
              </a:xfrm>
              <a:custGeom>
                <a:avLst/>
                <a:gdLst>
                  <a:gd name="T0" fmla="*/ 0 w 38"/>
                  <a:gd name="T1" fmla="*/ 17 h 26"/>
                  <a:gd name="T2" fmla="*/ 4 w 38"/>
                  <a:gd name="T3" fmla="*/ 13 h 26"/>
                  <a:gd name="T4" fmla="*/ 9 w 38"/>
                  <a:gd name="T5" fmla="*/ 13 h 26"/>
                  <a:gd name="T6" fmla="*/ 4 w 38"/>
                  <a:gd name="T7" fmla="*/ 9 h 26"/>
                  <a:gd name="T8" fmla="*/ 9 w 38"/>
                  <a:gd name="T9" fmla="*/ 9 h 26"/>
                  <a:gd name="T10" fmla="*/ 15 w 38"/>
                  <a:gd name="T11" fmla="*/ 11 h 26"/>
                  <a:gd name="T12" fmla="*/ 15 w 38"/>
                  <a:gd name="T13" fmla="*/ 0 h 26"/>
                  <a:gd name="T14" fmla="*/ 21 w 38"/>
                  <a:gd name="T15" fmla="*/ 0 h 26"/>
                  <a:gd name="T16" fmla="*/ 26 w 38"/>
                  <a:gd name="T17" fmla="*/ 4 h 26"/>
                  <a:gd name="T18" fmla="*/ 30 w 38"/>
                  <a:gd name="T19" fmla="*/ 7 h 26"/>
                  <a:gd name="T20" fmla="*/ 34 w 38"/>
                  <a:gd name="T21" fmla="*/ 9 h 26"/>
                  <a:gd name="T22" fmla="*/ 34 w 38"/>
                  <a:gd name="T23" fmla="*/ 13 h 26"/>
                  <a:gd name="T24" fmla="*/ 38 w 38"/>
                  <a:gd name="T25" fmla="*/ 9 h 26"/>
                  <a:gd name="T26" fmla="*/ 38 w 38"/>
                  <a:gd name="T27" fmla="*/ 15 h 26"/>
                  <a:gd name="T28" fmla="*/ 32 w 38"/>
                  <a:gd name="T29" fmla="*/ 19 h 26"/>
                  <a:gd name="T30" fmla="*/ 28 w 38"/>
                  <a:gd name="T31" fmla="*/ 15 h 26"/>
                  <a:gd name="T32" fmla="*/ 24 w 38"/>
                  <a:gd name="T33" fmla="*/ 19 h 26"/>
                  <a:gd name="T34" fmla="*/ 19 w 38"/>
                  <a:gd name="T35" fmla="*/ 19 h 26"/>
                  <a:gd name="T36" fmla="*/ 19 w 38"/>
                  <a:gd name="T37" fmla="*/ 15 h 26"/>
                  <a:gd name="T38" fmla="*/ 17 w 38"/>
                  <a:gd name="T39" fmla="*/ 19 h 26"/>
                  <a:gd name="T40" fmla="*/ 13 w 38"/>
                  <a:gd name="T41" fmla="*/ 21 h 26"/>
                  <a:gd name="T42" fmla="*/ 11 w 38"/>
                  <a:gd name="T43" fmla="*/ 26 h 26"/>
                  <a:gd name="T44" fmla="*/ 4 w 38"/>
                  <a:gd name="T45" fmla="*/ 21 h 26"/>
                  <a:gd name="T46" fmla="*/ 2 w 38"/>
                  <a:gd name="T47" fmla="*/ 19 h 26"/>
                  <a:gd name="T48" fmla="*/ 0 w 38"/>
                  <a:gd name="T4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6">
                    <a:moveTo>
                      <a:pt x="0" y="17"/>
                    </a:moveTo>
                    <a:lnTo>
                      <a:pt x="4" y="13"/>
                    </a:lnTo>
                    <a:lnTo>
                      <a:pt x="9" y="13"/>
                    </a:lnTo>
                    <a:lnTo>
                      <a:pt x="4" y="9"/>
                    </a:lnTo>
                    <a:lnTo>
                      <a:pt x="9" y="9"/>
                    </a:lnTo>
                    <a:lnTo>
                      <a:pt x="15" y="11"/>
                    </a:lnTo>
                    <a:lnTo>
                      <a:pt x="15" y="0"/>
                    </a:lnTo>
                    <a:lnTo>
                      <a:pt x="21" y="0"/>
                    </a:lnTo>
                    <a:lnTo>
                      <a:pt x="26" y="4"/>
                    </a:lnTo>
                    <a:lnTo>
                      <a:pt x="30" y="7"/>
                    </a:lnTo>
                    <a:lnTo>
                      <a:pt x="34" y="9"/>
                    </a:lnTo>
                    <a:lnTo>
                      <a:pt x="34" y="13"/>
                    </a:lnTo>
                    <a:lnTo>
                      <a:pt x="38" y="9"/>
                    </a:lnTo>
                    <a:lnTo>
                      <a:pt x="38" y="15"/>
                    </a:lnTo>
                    <a:lnTo>
                      <a:pt x="32" y="19"/>
                    </a:lnTo>
                    <a:lnTo>
                      <a:pt x="28" y="15"/>
                    </a:lnTo>
                    <a:lnTo>
                      <a:pt x="24" y="19"/>
                    </a:lnTo>
                    <a:lnTo>
                      <a:pt x="19" y="19"/>
                    </a:lnTo>
                    <a:lnTo>
                      <a:pt x="19" y="15"/>
                    </a:lnTo>
                    <a:lnTo>
                      <a:pt x="17" y="19"/>
                    </a:lnTo>
                    <a:lnTo>
                      <a:pt x="13" y="21"/>
                    </a:lnTo>
                    <a:lnTo>
                      <a:pt x="11" y="26"/>
                    </a:lnTo>
                    <a:lnTo>
                      <a:pt x="4" y="21"/>
                    </a:lnTo>
                    <a:lnTo>
                      <a:pt x="2" y="19"/>
                    </a:lnTo>
                    <a:lnTo>
                      <a:pt x="0" y="1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3" name="Freeform 1151"/>
              <p:cNvSpPr>
                <a:spLocks/>
              </p:cNvSpPr>
              <p:nvPr/>
            </p:nvSpPr>
            <p:spPr bwMode="auto">
              <a:xfrm>
                <a:off x="836" y="3829"/>
                <a:ext cx="4" cy="4"/>
              </a:xfrm>
              <a:custGeom>
                <a:avLst/>
                <a:gdLst>
                  <a:gd name="T0" fmla="*/ 0 w 4"/>
                  <a:gd name="T1" fmla="*/ 0 h 4"/>
                  <a:gd name="T2" fmla="*/ 2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2"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Freeform 1152"/>
              <p:cNvSpPr>
                <a:spLocks/>
              </p:cNvSpPr>
              <p:nvPr/>
            </p:nvSpPr>
            <p:spPr bwMode="auto">
              <a:xfrm>
                <a:off x="836" y="3829"/>
                <a:ext cx="4" cy="4"/>
              </a:xfrm>
              <a:custGeom>
                <a:avLst/>
                <a:gdLst>
                  <a:gd name="T0" fmla="*/ 0 w 4"/>
                  <a:gd name="T1" fmla="*/ 0 h 4"/>
                  <a:gd name="T2" fmla="*/ 2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2" y="2"/>
                    </a:lnTo>
                    <a:lnTo>
                      <a:pt x="4"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5" name="Freeform 1153"/>
              <p:cNvSpPr>
                <a:spLocks/>
              </p:cNvSpPr>
              <p:nvPr/>
            </p:nvSpPr>
            <p:spPr bwMode="auto">
              <a:xfrm>
                <a:off x="1403" y="3808"/>
                <a:ext cx="4" cy="2"/>
              </a:xfrm>
              <a:custGeom>
                <a:avLst/>
                <a:gdLst>
                  <a:gd name="T0" fmla="*/ 0 w 4"/>
                  <a:gd name="T1" fmla="*/ 0 h 2"/>
                  <a:gd name="T2" fmla="*/ 0 w 4"/>
                  <a:gd name="T3" fmla="*/ 0 h 2"/>
                  <a:gd name="T4" fmla="*/ 4 w 4"/>
                  <a:gd name="T5" fmla="*/ 2 h 2"/>
                  <a:gd name="T6" fmla="*/ 0 w 4"/>
                  <a:gd name="T7" fmla="*/ 0 h 2"/>
                </a:gdLst>
                <a:ahLst/>
                <a:cxnLst>
                  <a:cxn ang="0">
                    <a:pos x="T0" y="T1"/>
                  </a:cxn>
                  <a:cxn ang="0">
                    <a:pos x="T2" y="T3"/>
                  </a:cxn>
                  <a:cxn ang="0">
                    <a:pos x="T4" y="T5"/>
                  </a:cxn>
                  <a:cxn ang="0">
                    <a:pos x="T6" y="T7"/>
                  </a:cxn>
                </a:cxnLst>
                <a:rect l="0" t="0" r="r" b="b"/>
                <a:pathLst>
                  <a:path w="4" h="2">
                    <a:moveTo>
                      <a:pt x="0" y="0"/>
                    </a:moveTo>
                    <a:lnTo>
                      <a:pt x="0" y="0"/>
                    </a:lnTo>
                    <a:lnTo>
                      <a:pt x="4"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Freeform 1154"/>
              <p:cNvSpPr>
                <a:spLocks/>
              </p:cNvSpPr>
              <p:nvPr/>
            </p:nvSpPr>
            <p:spPr bwMode="auto">
              <a:xfrm>
                <a:off x="1403" y="3808"/>
                <a:ext cx="4" cy="2"/>
              </a:xfrm>
              <a:custGeom>
                <a:avLst/>
                <a:gdLst>
                  <a:gd name="T0" fmla="*/ 0 w 4"/>
                  <a:gd name="T1" fmla="*/ 0 h 2"/>
                  <a:gd name="T2" fmla="*/ 0 w 4"/>
                  <a:gd name="T3" fmla="*/ 0 h 2"/>
                  <a:gd name="T4" fmla="*/ 4 w 4"/>
                  <a:gd name="T5" fmla="*/ 2 h 2"/>
                  <a:gd name="T6" fmla="*/ 0 w 4"/>
                  <a:gd name="T7" fmla="*/ 0 h 2"/>
                </a:gdLst>
                <a:ahLst/>
                <a:cxnLst>
                  <a:cxn ang="0">
                    <a:pos x="T0" y="T1"/>
                  </a:cxn>
                  <a:cxn ang="0">
                    <a:pos x="T2" y="T3"/>
                  </a:cxn>
                  <a:cxn ang="0">
                    <a:pos x="T4" y="T5"/>
                  </a:cxn>
                  <a:cxn ang="0">
                    <a:pos x="T6" y="T7"/>
                  </a:cxn>
                </a:cxnLst>
                <a:rect l="0" t="0" r="r" b="b"/>
                <a:pathLst>
                  <a:path w="4" h="2">
                    <a:moveTo>
                      <a:pt x="0" y="0"/>
                    </a:moveTo>
                    <a:lnTo>
                      <a:pt x="0" y="0"/>
                    </a:lnTo>
                    <a:lnTo>
                      <a:pt x="4" y="2"/>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7" name="Freeform 1155"/>
              <p:cNvSpPr>
                <a:spLocks/>
              </p:cNvSpPr>
              <p:nvPr/>
            </p:nvSpPr>
            <p:spPr bwMode="auto">
              <a:xfrm>
                <a:off x="1400" y="3808"/>
                <a:ext cx="13" cy="6"/>
              </a:xfrm>
              <a:custGeom>
                <a:avLst/>
                <a:gdLst>
                  <a:gd name="T0" fmla="*/ 3 w 13"/>
                  <a:gd name="T1" fmla="*/ 0 h 6"/>
                  <a:gd name="T2" fmla="*/ 7 w 13"/>
                  <a:gd name="T3" fmla="*/ 2 h 6"/>
                  <a:gd name="T4" fmla="*/ 13 w 13"/>
                  <a:gd name="T5" fmla="*/ 6 h 6"/>
                  <a:gd name="T6" fmla="*/ 3 w 13"/>
                  <a:gd name="T7" fmla="*/ 6 h 6"/>
                  <a:gd name="T8" fmla="*/ 0 w 13"/>
                  <a:gd name="T9" fmla="*/ 2 h 6"/>
                  <a:gd name="T10" fmla="*/ 3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3" y="0"/>
                    </a:moveTo>
                    <a:lnTo>
                      <a:pt x="7" y="2"/>
                    </a:lnTo>
                    <a:lnTo>
                      <a:pt x="13" y="6"/>
                    </a:lnTo>
                    <a:lnTo>
                      <a:pt x="3" y="6"/>
                    </a:lnTo>
                    <a:lnTo>
                      <a:pt x="0" y="2"/>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Freeform 1156"/>
              <p:cNvSpPr>
                <a:spLocks/>
              </p:cNvSpPr>
              <p:nvPr/>
            </p:nvSpPr>
            <p:spPr bwMode="auto">
              <a:xfrm>
                <a:off x="1400" y="3808"/>
                <a:ext cx="13" cy="6"/>
              </a:xfrm>
              <a:custGeom>
                <a:avLst/>
                <a:gdLst>
                  <a:gd name="T0" fmla="*/ 3 w 13"/>
                  <a:gd name="T1" fmla="*/ 0 h 6"/>
                  <a:gd name="T2" fmla="*/ 7 w 13"/>
                  <a:gd name="T3" fmla="*/ 2 h 6"/>
                  <a:gd name="T4" fmla="*/ 13 w 13"/>
                  <a:gd name="T5" fmla="*/ 6 h 6"/>
                  <a:gd name="T6" fmla="*/ 3 w 13"/>
                  <a:gd name="T7" fmla="*/ 6 h 6"/>
                  <a:gd name="T8" fmla="*/ 0 w 13"/>
                  <a:gd name="T9" fmla="*/ 2 h 6"/>
                  <a:gd name="T10" fmla="*/ 3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3" y="0"/>
                    </a:moveTo>
                    <a:lnTo>
                      <a:pt x="7" y="2"/>
                    </a:lnTo>
                    <a:lnTo>
                      <a:pt x="13" y="6"/>
                    </a:lnTo>
                    <a:lnTo>
                      <a:pt x="3" y="6"/>
                    </a:lnTo>
                    <a:lnTo>
                      <a:pt x="0" y="2"/>
                    </a:lnTo>
                    <a:lnTo>
                      <a:pt x="3"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9" name="Freeform 1157"/>
              <p:cNvSpPr>
                <a:spLocks/>
              </p:cNvSpPr>
              <p:nvPr/>
            </p:nvSpPr>
            <p:spPr bwMode="auto">
              <a:xfrm>
                <a:off x="1460" y="3927"/>
                <a:ext cx="2" cy="4"/>
              </a:xfrm>
              <a:custGeom>
                <a:avLst/>
                <a:gdLst>
                  <a:gd name="T0" fmla="*/ 0 w 2"/>
                  <a:gd name="T1" fmla="*/ 2 h 4"/>
                  <a:gd name="T2" fmla="*/ 2 w 2"/>
                  <a:gd name="T3" fmla="*/ 0 h 4"/>
                  <a:gd name="T4" fmla="*/ 2 w 2"/>
                  <a:gd name="T5" fmla="*/ 2 h 4"/>
                  <a:gd name="T6" fmla="*/ 2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2"/>
                    </a:lnTo>
                    <a:lnTo>
                      <a:pt x="2" y="4"/>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Freeform 1158"/>
              <p:cNvSpPr>
                <a:spLocks/>
              </p:cNvSpPr>
              <p:nvPr/>
            </p:nvSpPr>
            <p:spPr bwMode="auto">
              <a:xfrm>
                <a:off x="1460" y="3927"/>
                <a:ext cx="2" cy="4"/>
              </a:xfrm>
              <a:custGeom>
                <a:avLst/>
                <a:gdLst>
                  <a:gd name="T0" fmla="*/ 0 w 2"/>
                  <a:gd name="T1" fmla="*/ 2 h 4"/>
                  <a:gd name="T2" fmla="*/ 2 w 2"/>
                  <a:gd name="T3" fmla="*/ 0 h 4"/>
                  <a:gd name="T4" fmla="*/ 2 w 2"/>
                  <a:gd name="T5" fmla="*/ 2 h 4"/>
                  <a:gd name="T6" fmla="*/ 2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2"/>
                    </a:lnTo>
                    <a:lnTo>
                      <a:pt x="2" y="4"/>
                    </a:lnTo>
                    <a:lnTo>
                      <a:pt x="0"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1" name="Freeform 1159"/>
              <p:cNvSpPr>
                <a:spLocks/>
              </p:cNvSpPr>
              <p:nvPr/>
            </p:nvSpPr>
            <p:spPr bwMode="auto">
              <a:xfrm>
                <a:off x="1449" y="3929"/>
                <a:ext cx="15" cy="15"/>
              </a:xfrm>
              <a:custGeom>
                <a:avLst/>
                <a:gdLst>
                  <a:gd name="T0" fmla="*/ 11 w 15"/>
                  <a:gd name="T1" fmla="*/ 0 h 15"/>
                  <a:gd name="T2" fmla="*/ 13 w 15"/>
                  <a:gd name="T3" fmla="*/ 2 h 15"/>
                  <a:gd name="T4" fmla="*/ 15 w 15"/>
                  <a:gd name="T5" fmla="*/ 5 h 15"/>
                  <a:gd name="T6" fmla="*/ 9 w 15"/>
                  <a:gd name="T7" fmla="*/ 7 h 15"/>
                  <a:gd name="T8" fmla="*/ 7 w 15"/>
                  <a:gd name="T9" fmla="*/ 11 h 15"/>
                  <a:gd name="T10" fmla="*/ 0 w 15"/>
                  <a:gd name="T11" fmla="*/ 15 h 15"/>
                  <a:gd name="T12" fmla="*/ 0 w 15"/>
                  <a:gd name="T13" fmla="*/ 11 h 15"/>
                  <a:gd name="T14" fmla="*/ 3 w 15"/>
                  <a:gd name="T15" fmla="*/ 5 h 15"/>
                  <a:gd name="T16" fmla="*/ 7 w 15"/>
                  <a:gd name="T17" fmla="*/ 2 h 15"/>
                  <a:gd name="T18" fmla="*/ 11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1" y="0"/>
                    </a:moveTo>
                    <a:lnTo>
                      <a:pt x="13" y="2"/>
                    </a:lnTo>
                    <a:lnTo>
                      <a:pt x="15" y="5"/>
                    </a:lnTo>
                    <a:lnTo>
                      <a:pt x="9" y="7"/>
                    </a:lnTo>
                    <a:lnTo>
                      <a:pt x="7" y="11"/>
                    </a:lnTo>
                    <a:lnTo>
                      <a:pt x="0" y="15"/>
                    </a:lnTo>
                    <a:lnTo>
                      <a:pt x="0" y="11"/>
                    </a:lnTo>
                    <a:lnTo>
                      <a:pt x="3" y="5"/>
                    </a:lnTo>
                    <a:lnTo>
                      <a:pt x="7" y="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Freeform 1160"/>
              <p:cNvSpPr>
                <a:spLocks/>
              </p:cNvSpPr>
              <p:nvPr/>
            </p:nvSpPr>
            <p:spPr bwMode="auto">
              <a:xfrm>
                <a:off x="1449" y="3929"/>
                <a:ext cx="15" cy="15"/>
              </a:xfrm>
              <a:custGeom>
                <a:avLst/>
                <a:gdLst>
                  <a:gd name="T0" fmla="*/ 11 w 15"/>
                  <a:gd name="T1" fmla="*/ 0 h 15"/>
                  <a:gd name="T2" fmla="*/ 13 w 15"/>
                  <a:gd name="T3" fmla="*/ 2 h 15"/>
                  <a:gd name="T4" fmla="*/ 15 w 15"/>
                  <a:gd name="T5" fmla="*/ 5 h 15"/>
                  <a:gd name="T6" fmla="*/ 9 w 15"/>
                  <a:gd name="T7" fmla="*/ 7 h 15"/>
                  <a:gd name="T8" fmla="*/ 7 w 15"/>
                  <a:gd name="T9" fmla="*/ 11 h 15"/>
                  <a:gd name="T10" fmla="*/ 0 w 15"/>
                  <a:gd name="T11" fmla="*/ 15 h 15"/>
                  <a:gd name="T12" fmla="*/ 0 w 15"/>
                  <a:gd name="T13" fmla="*/ 11 h 15"/>
                  <a:gd name="T14" fmla="*/ 3 w 15"/>
                  <a:gd name="T15" fmla="*/ 5 h 15"/>
                  <a:gd name="T16" fmla="*/ 7 w 15"/>
                  <a:gd name="T17" fmla="*/ 2 h 15"/>
                  <a:gd name="T18" fmla="*/ 11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1" y="0"/>
                    </a:moveTo>
                    <a:lnTo>
                      <a:pt x="13" y="2"/>
                    </a:lnTo>
                    <a:lnTo>
                      <a:pt x="15" y="5"/>
                    </a:lnTo>
                    <a:lnTo>
                      <a:pt x="9" y="7"/>
                    </a:lnTo>
                    <a:lnTo>
                      <a:pt x="7" y="11"/>
                    </a:lnTo>
                    <a:lnTo>
                      <a:pt x="0" y="15"/>
                    </a:lnTo>
                    <a:lnTo>
                      <a:pt x="0" y="11"/>
                    </a:lnTo>
                    <a:lnTo>
                      <a:pt x="3" y="5"/>
                    </a:lnTo>
                    <a:lnTo>
                      <a:pt x="7" y="2"/>
                    </a:lnTo>
                    <a:lnTo>
                      <a:pt x="11"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3" name="Freeform 1161"/>
              <p:cNvSpPr>
                <a:spLocks/>
              </p:cNvSpPr>
              <p:nvPr/>
            </p:nvSpPr>
            <p:spPr bwMode="auto">
              <a:xfrm>
                <a:off x="1564" y="3989"/>
                <a:ext cx="3" cy="2"/>
              </a:xfrm>
              <a:custGeom>
                <a:avLst/>
                <a:gdLst>
                  <a:gd name="T0" fmla="*/ 0 w 3"/>
                  <a:gd name="T1" fmla="*/ 2 h 2"/>
                  <a:gd name="T2" fmla="*/ 3 w 3"/>
                  <a:gd name="T3" fmla="*/ 0 h 2"/>
                  <a:gd name="T4" fmla="*/ 3 w 3"/>
                  <a:gd name="T5" fmla="*/ 2 h 2"/>
                  <a:gd name="T6" fmla="*/ 0 w 3"/>
                  <a:gd name="T7" fmla="*/ 2 h 2"/>
                </a:gdLst>
                <a:ahLst/>
                <a:cxnLst>
                  <a:cxn ang="0">
                    <a:pos x="T0" y="T1"/>
                  </a:cxn>
                  <a:cxn ang="0">
                    <a:pos x="T2" y="T3"/>
                  </a:cxn>
                  <a:cxn ang="0">
                    <a:pos x="T4" y="T5"/>
                  </a:cxn>
                  <a:cxn ang="0">
                    <a:pos x="T6" y="T7"/>
                  </a:cxn>
                </a:cxnLst>
                <a:rect l="0" t="0" r="r" b="b"/>
                <a:pathLst>
                  <a:path w="3" h="2">
                    <a:moveTo>
                      <a:pt x="0" y="2"/>
                    </a:moveTo>
                    <a:lnTo>
                      <a:pt x="3" y="0"/>
                    </a:lnTo>
                    <a:lnTo>
                      <a:pt x="3"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Freeform 1162"/>
              <p:cNvSpPr>
                <a:spLocks/>
              </p:cNvSpPr>
              <p:nvPr/>
            </p:nvSpPr>
            <p:spPr bwMode="auto">
              <a:xfrm>
                <a:off x="1564" y="3989"/>
                <a:ext cx="3" cy="2"/>
              </a:xfrm>
              <a:custGeom>
                <a:avLst/>
                <a:gdLst>
                  <a:gd name="T0" fmla="*/ 0 w 3"/>
                  <a:gd name="T1" fmla="*/ 2 h 2"/>
                  <a:gd name="T2" fmla="*/ 3 w 3"/>
                  <a:gd name="T3" fmla="*/ 0 h 2"/>
                  <a:gd name="T4" fmla="*/ 3 w 3"/>
                  <a:gd name="T5" fmla="*/ 2 h 2"/>
                  <a:gd name="T6" fmla="*/ 0 w 3"/>
                  <a:gd name="T7" fmla="*/ 2 h 2"/>
                </a:gdLst>
                <a:ahLst/>
                <a:cxnLst>
                  <a:cxn ang="0">
                    <a:pos x="T0" y="T1"/>
                  </a:cxn>
                  <a:cxn ang="0">
                    <a:pos x="T2" y="T3"/>
                  </a:cxn>
                  <a:cxn ang="0">
                    <a:pos x="T4" y="T5"/>
                  </a:cxn>
                  <a:cxn ang="0">
                    <a:pos x="T6" y="T7"/>
                  </a:cxn>
                </a:cxnLst>
                <a:rect l="0" t="0" r="r" b="b"/>
                <a:pathLst>
                  <a:path w="3" h="2">
                    <a:moveTo>
                      <a:pt x="0" y="2"/>
                    </a:moveTo>
                    <a:lnTo>
                      <a:pt x="3" y="0"/>
                    </a:lnTo>
                    <a:lnTo>
                      <a:pt x="3" y="2"/>
                    </a:lnTo>
                    <a:lnTo>
                      <a:pt x="0"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5" name="Freeform 1163"/>
              <p:cNvSpPr>
                <a:spLocks/>
              </p:cNvSpPr>
              <p:nvPr/>
            </p:nvSpPr>
            <p:spPr bwMode="auto">
              <a:xfrm>
                <a:off x="1567" y="3987"/>
                <a:ext cx="2" cy="4"/>
              </a:xfrm>
              <a:custGeom>
                <a:avLst/>
                <a:gdLst>
                  <a:gd name="T0" fmla="*/ 0 w 2"/>
                  <a:gd name="T1" fmla="*/ 2 h 4"/>
                  <a:gd name="T2" fmla="*/ 2 w 2"/>
                  <a:gd name="T3" fmla="*/ 0 h 4"/>
                  <a:gd name="T4" fmla="*/ 2 w 2"/>
                  <a:gd name="T5" fmla="*/ 0 h 4"/>
                  <a:gd name="T6" fmla="*/ 0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0"/>
                    </a:lnTo>
                    <a:lnTo>
                      <a:pt x="0" y="4"/>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Freeform 1164"/>
              <p:cNvSpPr>
                <a:spLocks/>
              </p:cNvSpPr>
              <p:nvPr/>
            </p:nvSpPr>
            <p:spPr bwMode="auto">
              <a:xfrm>
                <a:off x="1567" y="3987"/>
                <a:ext cx="2" cy="4"/>
              </a:xfrm>
              <a:custGeom>
                <a:avLst/>
                <a:gdLst>
                  <a:gd name="T0" fmla="*/ 0 w 2"/>
                  <a:gd name="T1" fmla="*/ 2 h 4"/>
                  <a:gd name="T2" fmla="*/ 2 w 2"/>
                  <a:gd name="T3" fmla="*/ 0 h 4"/>
                  <a:gd name="T4" fmla="*/ 2 w 2"/>
                  <a:gd name="T5" fmla="*/ 0 h 4"/>
                  <a:gd name="T6" fmla="*/ 0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0"/>
                    </a:lnTo>
                    <a:lnTo>
                      <a:pt x="0" y="4"/>
                    </a:lnTo>
                    <a:lnTo>
                      <a:pt x="0"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7" name="Rectangle 1165"/>
              <p:cNvSpPr>
                <a:spLocks noChangeArrowheads="1"/>
              </p:cNvSpPr>
              <p:nvPr/>
            </p:nvSpPr>
            <p:spPr bwMode="auto">
              <a:xfrm>
                <a:off x="566" y="351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Freeform 1166"/>
              <p:cNvSpPr>
                <a:spLocks/>
              </p:cNvSpPr>
              <p:nvPr/>
            </p:nvSpPr>
            <p:spPr bwMode="auto">
              <a:xfrm>
                <a:off x="566" y="35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9" name="Freeform 1167"/>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0" name="Freeform 1168"/>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1" name="Freeform 1169"/>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2" name="Freeform 1170"/>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3" name="Freeform 1171"/>
              <p:cNvSpPr>
                <a:spLocks/>
              </p:cNvSpPr>
              <p:nvPr/>
            </p:nvSpPr>
            <p:spPr bwMode="auto">
              <a:xfrm>
                <a:off x="306" y="3961"/>
                <a:ext cx="64" cy="32"/>
              </a:xfrm>
              <a:custGeom>
                <a:avLst/>
                <a:gdLst>
                  <a:gd name="T0" fmla="*/ 4 w 64"/>
                  <a:gd name="T1" fmla="*/ 32 h 32"/>
                  <a:gd name="T2" fmla="*/ 0 w 64"/>
                  <a:gd name="T3" fmla="*/ 28 h 32"/>
                  <a:gd name="T4" fmla="*/ 6 w 64"/>
                  <a:gd name="T5" fmla="*/ 24 h 32"/>
                  <a:gd name="T6" fmla="*/ 11 w 64"/>
                  <a:gd name="T7" fmla="*/ 26 h 32"/>
                  <a:gd name="T8" fmla="*/ 17 w 64"/>
                  <a:gd name="T9" fmla="*/ 26 h 32"/>
                  <a:gd name="T10" fmla="*/ 28 w 64"/>
                  <a:gd name="T11" fmla="*/ 24 h 32"/>
                  <a:gd name="T12" fmla="*/ 32 w 64"/>
                  <a:gd name="T13" fmla="*/ 24 h 32"/>
                  <a:gd name="T14" fmla="*/ 28 w 64"/>
                  <a:gd name="T15" fmla="*/ 22 h 32"/>
                  <a:gd name="T16" fmla="*/ 34 w 64"/>
                  <a:gd name="T17" fmla="*/ 19 h 32"/>
                  <a:gd name="T18" fmla="*/ 34 w 64"/>
                  <a:gd name="T19" fmla="*/ 15 h 32"/>
                  <a:gd name="T20" fmla="*/ 45 w 64"/>
                  <a:gd name="T21" fmla="*/ 17 h 32"/>
                  <a:gd name="T22" fmla="*/ 40 w 64"/>
                  <a:gd name="T23" fmla="*/ 13 h 32"/>
                  <a:gd name="T24" fmla="*/ 36 w 64"/>
                  <a:gd name="T25" fmla="*/ 11 h 32"/>
                  <a:gd name="T26" fmla="*/ 32 w 64"/>
                  <a:gd name="T27" fmla="*/ 5 h 32"/>
                  <a:gd name="T28" fmla="*/ 38 w 64"/>
                  <a:gd name="T29" fmla="*/ 0 h 32"/>
                  <a:gd name="T30" fmla="*/ 45 w 64"/>
                  <a:gd name="T31" fmla="*/ 0 h 32"/>
                  <a:gd name="T32" fmla="*/ 49 w 64"/>
                  <a:gd name="T33" fmla="*/ 0 h 32"/>
                  <a:gd name="T34" fmla="*/ 53 w 64"/>
                  <a:gd name="T35" fmla="*/ 2 h 32"/>
                  <a:gd name="T36" fmla="*/ 51 w 64"/>
                  <a:gd name="T37" fmla="*/ 9 h 32"/>
                  <a:gd name="T38" fmla="*/ 55 w 64"/>
                  <a:gd name="T39" fmla="*/ 9 h 32"/>
                  <a:gd name="T40" fmla="*/ 62 w 64"/>
                  <a:gd name="T41" fmla="*/ 5 h 32"/>
                  <a:gd name="T42" fmla="*/ 64 w 64"/>
                  <a:gd name="T43" fmla="*/ 11 h 32"/>
                  <a:gd name="T44" fmla="*/ 57 w 64"/>
                  <a:gd name="T45" fmla="*/ 15 h 32"/>
                  <a:gd name="T46" fmla="*/ 53 w 64"/>
                  <a:gd name="T47" fmla="*/ 15 h 32"/>
                  <a:gd name="T48" fmla="*/ 51 w 64"/>
                  <a:gd name="T49" fmla="*/ 22 h 32"/>
                  <a:gd name="T50" fmla="*/ 55 w 64"/>
                  <a:gd name="T51" fmla="*/ 17 h 32"/>
                  <a:gd name="T52" fmla="*/ 60 w 64"/>
                  <a:gd name="T53" fmla="*/ 24 h 32"/>
                  <a:gd name="T54" fmla="*/ 53 w 64"/>
                  <a:gd name="T55" fmla="*/ 24 h 32"/>
                  <a:gd name="T56" fmla="*/ 49 w 64"/>
                  <a:gd name="T57" fmla="*/ 24 h 32"/>
                  <a:gd name="T58" fmla="*/ 45 w 64"/>
                  <a:gd name="T59" fmla="*/ 28 h 32"/>
                  <a:gd name="T60" fmla="*/ 40 w 64"/>
                  <a:gd name="T61" fmla="*/ 24 h 32"/>
                  <a:gd name="T62" fmla="*/ 40 w 64"/>
                  <a:gd name="T63" fmla="*/ 30 h 32"/>
                  <a:gd name="T64" fmla="*/ 34 w 64"/>
                  <a:gd name="T65" fmla="*/ 28 h 32"/>
                  <a:gd name="T66" fmla="*/ 30 w 64"/>
                  <a:gd name="T67" fmla="*/ 28 h 32"/>
                  <a:gd name="T68" fmla="*/ 19 w 64"/>
                  <a:gd name="T69" fmla="*/ 30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0" y="28"/>
                    </a:lnTo>
                    <a:lnTo>
                      <a:pt x="6" y="24"/>
                    </a:lnTo>
                    <a:lnTo>
                      <a:pt x="11" y="26"/>
                    </a:lnTo>
                    <a:lnTo>
                      <a:pt x="17" y="26"/>
                    </a:lnTo>
                    <a:lnTo>
                      <a:pt x="28" y="24"/>
                    </a:lnTo>
                    <a:lnTo>
                      <a:pt x="32" y="24"/>
                    </a:lnTo>
                    <a:lnTo>
                      <a:pt x="28" y="22"/>
                    </a:lnTo>
                    <a:lnTo>
                      <a:pt x="34" y="19"/>
                    </a:lnTo>
                    <a:lnTo>
                      <a:pt x="34" y="15"/>
                    </a:lnTo>
                    <a:lnTo>
                      <a:pt x="45" y="17"/>
                    </a:lnTo>
                    <a:lnTo>
                      <a:pt x="40" y="13"/>
                    </a:lnTo>
                    <a:lnTo>
                      <a:pt x="36" y="11"/>
                    </a:lnTo>
                    <a:lnTo>
                      <a:pt x="32" y="5"/>
                    </a:lnTo>
                    <a:lnTo>
                      <a:pt x="38" y="0"/>
                    </a:lnTo>
                    <a:lnTo>
                      <a:pt x="45" y="0"/>
                    </a:lnTo>
                    <a:lnTo>
                      <a:pt x="49" y="0"/>
                    </a:lnTo>
                    <a:lnTo>
                      <a:pt x="53" y="2"/>
                    </a:lnTo>
                    <a:lnTo>
                      <a:pt x="51" y="9"/>
                    </a:lnTo>
                    <a:lnTo>
                      <a:pt x="55" y="9"/>
                    </a:lnTo>
                    <a:lnTo>
                      <a:pt x="62" y="5"/>
                    </a:lnTo>
                    <a:lnTo>
                      <a:pt x="64" y="11"/>
                    </a:lnTo>
                    <a:lnTo>
                      <a:pt x="57" y="15"/>
                    </a:lnTo>
                    <a:lnTo>
                      <a:pt x="53" y="15"/>
                    </a:lnTo>
                    <a:lnTo>
                      <a:pt x="51" y="22"/>
                    </a:lnTo>
                    <a:lnTo>
                      <a:pt x="55" y="17"/>
                    </a:lnTo>
                    <a:lnTo>
                      <a:pt x="60" y="24"/>
                    </a:lnTo>
                    <a:lnTo>
                      <a:pt x="53" y="24"/>
                    </a:lnTo>
                    <a:lnTo>
                      <a:pt x="49" y="24"/>
                    </a:lnTo>
                    <a:lnTo>
                      <a:pt x="45" y="28"/>
                    </a:lnTo>
                    <a:lnTo>
                      <a:pt x="40" y="24"/>
                    </a:lnTo>
                    <a:lnTo>
                      <a:pt x="40" y="30"/>
                    </a:lnTo>
                    <a:lnTo>
                      <a:pt x="34" y="28"/>
                    </a:lnTo>
                    <a:lnTo>
                      <a:pt x="30" y="28"/>
                    </a:lnTo>
                    <a:lnTo>
                      <a:pt x="19" y="30"/>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4" name="Freeform 1172"/>
              <p:cNvSpPr>
                <a:spLocks/>
              </p:cNvSpPr>
              <p:nvPr/>
            </p:nvSpPr>
            <p:spPr bwMode="auto">
              <a:xfrm>
                <a:off x="306" y="3961"/>
                <a:ext cx="64" cy="32"/>
              </a:xfrm>
              <a:custGeom>
                <a:avLst/>
                <a:gdLst>
                  <a:gd name="T0" fmla="*/ 4 w 64"/>
                  <a:gd name="T1" fmla="*/ 32 h 32"/>
                  <a:gd name="T2" fmla="*/ 0 w 64"/>
                  <a:gd name="T3" fmla="*/ 28 h 32"/>
                  <a:gd name="T4" fmla="*/ 6 w 64"/>
                  <a:gd name="T5" fmla="*/ 24 h 32"/>
                  <a:gd name="T6" fmla="*/ 11 w 64"/>
                  <a:gd name="T7" fmla="*/ 26 h 32"/>
                  <a:gd name="T8" fmla="*/ 17 w 64"/>
                  <a:gd name="T9" fmla="*/ 26 h 32"/>
                  <a:gd name="T10" fmla="*/ 28 w 64"/>
                  <a:gd name="T11" fmla="*/ 24 h 32"/>
                  <a:gd name="T12" fmla="*/ 32 w 64"/>
                  <a:gd name="T13" fmla="*/ 24 h 32"/>
                  <a:gd name="T14" fmla="*/ 28 w 64"/>
                  <a:gd name="T15" fmla="*/ 22 h 32"/>
                  <a:gd name="T16" fmla="*/ 34 w 64"/>
                  <a:gd name="T17" fmla="*/ 19 h 32"/>
                  <a:gd name="T18" fmla="*/ 34 w 64"/>
                  <a:gd name="T19" fmla="*/ 15 h 32"/>
                  <a:gd name="T20" fmla="*/ 45 w 64"/>
                  <a:gd name="T21" fmla="*/ 17 h 32"/>
                  <a:gd name="T22" fmla="*/ 40 w 64"/>
                  <a:gd name="T23" fmla="*/ 13 h 32"/>
                  <a:gd name="T24" fmla="*/ 36 w 64"/>
                  <a:gd name="T25" fmla="*/ 11 h 32"/>
                  <a:gd name="T26" fmla="*/ 32 w 64"/>
                  <a:gd name="T27" fmla="*/ 5 h 32"/>
                  <a:gd name="T28" fmla="*/ 38 w 64"/>
                  <a:gd name="T29" fmla="*/ 0 h 32"/>
                  <a:gd name="T30" fmla="*/ 45 w 64"/>
                  <a:gd name="T31" fmla="*/ 0 h 32"/>
                  <a:gd name="T32" fmla="*/ 49 w 64"/>
                  <a:gd name="T33" fmla="*/ 0 h 32"/>
                  <a:gd name="T34" fmla="*/ 53 w 64"/>
                  <a:gd name="T35" fmla="*/ 2 h 32"/>
                  <a:gd name="T36" fmla="*/ 51 w 64"/>
                  <a:gd name="T37" fmla="*/ 9 h 32"/>
                  <a:gd name="T38" fmla="*/ 55 w 64"/>
                  <a:gd name="T39" fmla="*/ 9 h 32"/>
                  <a:gd name="T40" fmla="*/ 62 w 64"/>
                  <a:gd name="T41" fmla="*/ 5 h 32"/>
                  <a:gd name="T42" fmla="*/ 64 w 64"/>
                  <a:gd name="T43" fmla="*/ 11 h 32"/>
                  <a:gd name="T44" fmla="*/ 57 w 64"/>
                  <a:gd name="T45" fmla="*/ 15 h 32"/>
                  <a:gd name="T46" fmla="*/ 53 w 64"/>
                  <a:gd name="T47" fmla="*/ 15 h 32"/>
                  <a:gd name="T48" fmla="*/ 51 w 64"/>
                  <a:gd name="T49" fmla="*/ 22 h 32"/>
                  <a:gd name="T50" fmla="*/ 55 w 64"/>
                  <a:gd name="T51" fmla="*/ 17 h 32"/>
                  <a:gd name="T52" fmla="*/ 60 w 64"/>
                  <a:gd name="T53" fmla="*/ 24 h 32"/>
                  <a:gd name="T54" fmla="*/ 53 w 64"/>
                  <a:gd name="T55" fmla="*/ 24 h 32"/>
                  <a:gd name="T56" fmla="*/ 49 w 64"/>
                  <a:gd name="T57" fmla="*/ 24 h 32"/>
                  <a:gd name="T58" fmla="*/ 45 w 64"/>
                  <a:gd name="T59" fmla="*/ 28 h 32"/>
                  <a:gd name="T60" fmla="*/ 40 w 64"/>
                  <a:gd name="T61" fmla="*/ 24 h 32"/>
                  <a:gd name="T62" fmla="*/ 40 w 64"/>
                  <a:gd name="T63" fmla="*/ 30 h 32"/>
                  <a:gd name="T64" fmla="*/ 34 w 64"/>
                  <a:gd name="T65" fmla="*/ 28 h 32"/>
                  <a:gd name="T66" fmla="*/ 30 w 64"/>
                  <a:gd name="T67" fmla="*/ 28 h 32"/>
                  <a:gd name="T68" fmla="*/ 19 w 64"/>
                  <a:gd name="T69" fmla="*/ 30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0" y="28"/>
                    </a:lnTo>
                    <a:lnTo>
                      <a:pt x="6" y="24"/>
                    </a:lnTo>
                    <a:lnTo>
                      <a:pt x="11" y="26"/>
                    </a:lnTo>
                    <a:lnTo>
                      <a:pt x="17" y="26"/>
                    </a:lnTo>
                    <a:lnTo>
                      <a:pt x="28" y="24"/>
                    </a:lnTo>
                    <a:lnTo>
                      <a:pt x="32" y="24"/>
                    </a:lnTo>
                    <a:lnTo>
                      <a:pt x="28" y="22"/>
                    </a:lnTo>
                    <a:lnTo>
                      <a:pt x="34" y="19"/>
                    </a:lnTo>
                    <a:lnTo>
                      <a:pt x="34" y="15"/>
                    </a:lnTo>
                    <a:lnTo>
                      <a:pt x="45" y="17"/>
                    </a:lnTo>
                    <a:lnTo>
                      <a:pt x="40" y="13"/>
                    </a:lnTo>
                    <a:lnTo>
                      <a:pt x="36" y="11"/>
                    </a:lnTo>
                    <a:lnTo>
                      <a:pt x="32" y="5"/>
                    </a:lnTo>
                    <a:lnTo>
                      <a:pt x="38" y="0"/>
                    </a:lnTo>
                    <a:lnTo>
                      <a:pt x="45" y="0"/>
                    </a:lnTo>
                    <a:lnTo>
                      <a:pt x="49" y="0"/>
                    </a:lnTo>
                    <a:lnTo>
                      <a:pt x="53" y="2"/>
                    </a:lnTo>
                    <a:lnTo>
                      <a:pt x="51" y="9"/>
                    </a:lnTo>
                    <a:lnTo>
                      <a:pt x="55" y="9"/>
                    </a:lnTo>
                    <a:lnTo>
                      <a:pt x="62" y="5"/>
                    </a:lnTo>
                    <a:lnTo>
                      <a:pt x="64" y="11"/>
                    </a:lnTo>
                    <a:lnTo>
                      <a:pt x="57" y="15"/>
                    </a:lnTo>
                    <a:lnTo>
                      <a:pt x="53" y="15"/>
                    </a:lnTo>
                    <a:lnTo>
                      <a:pt x="51" y="22"/>
                    </a:lnTo>
                    <a:lnTo>
                      <a:pt x="55" y="17"/>
                    </a:lnTo>
                    <a:lnTo>
                      <a:pt x="60" y="24"/>
                    </a:lnTo>
                    <a:lnTo>
                      <a:pt x="53" y="24"/>
                    </a:lnTo>
                    <a:lnTo>
                      <a:pt x="49" y="24"/>
                    </a:lnTo>
                    <a:lnTo>
                      <a:pt x="45" y="28"/>
                    </a:lnTo>
                    <a:lnTo>
                      <a:pt x="40" y="24"/>
                    </a:lnTo>
                    <a:lnTo>
                      <a:pt x="40" y="30"/>
                    </a:lnTo>
                    <a:lnTo>
                      <a:pt x="34" y="28"/>
                    </a:lnTo>
                    <a:lnTo>
                      <a:pt x="30" y="28"/>
                    </a:lnTo>
                    <a:lnTo>
                      <a:pt x="19" y="30"/>
                    </a:lnTo>
                    <a:lnTo>
                      <a:pt x="4" y="3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5" name="Freeform 1173"/>
              <p:cNvSpPr>
                <a:spLocks/>
              </p:cNvSpPr>
              <p:nvPr/>
            </p:nvSpPr>
            <p:spPr bwMode="auto">
              <a:xfrm>
                <a:off x="366" y="3978"/>
                <a:ext cx="6" cy="7"/>
              </a:xfrm>
              <a:custGeom>
                <a:avLst/>
                <a:gdLst>
                  <a:gd name="T0" fmla="*/ 2 w 6"/>
                  <a:gd name="T1" fmla="*/ 7 h 7"/>
                  <a:gd name="T2" fmla="*/ 0 w 6"/>
                  <a:gd name="T3" fmla="*/ 0 h 7"/>
                  <a:gd name="T4" fmla="*/ 6 w 6"/>
                  <a:gd name="T5" fmla="*/ 0 h 7"/>
                  <a:gd name="T6" fmla="*/ 4 w 6"/>
                  <a:gd name="T7" fmla="*/ 5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0" y="0"/>
                    </a:lnTo>
                    <a:lnTo>
                      <a:pt x="6" y="0"/>
                    </a:lnTo>
                    <a:lnTo>
                      <a:pt x="4" y="5"/>
                    </a:ln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Freeform 1174"/>
              <p:cNvSpPr>
                <a:spLocks/>
              </p:cNvSpPr>
              <p:nvPr/>
            </p:nvSpPr>
            <p:spPr bwMode="auto">
              <a:xfrm>
                <a:off x="366" y="3978"/>
                <a:ext cx="6" cy="7"/>
              </a:xfrm>
              <a:custGeom>
                <a:avLst/>
                <a:gdLst>
                  <a:gd name="T0" fmla="*/ 2 w 6"/>
                  <a:gd name="T1" fmla="*/ 7 h 7"/>
                  <a:gd name="T2" fmla="*/ 0 w 6"/>
                  <a:gd name="T3" fmla="*/ 0 h 7"/>
                  <a:gd name="T4" fmla="*/ 6 w 6"/>
                  <a:gd name="T5" fmla="*/ 0 h 7"/>
                  <a:gd name="T6" fmla="*/ 4 w 6"/>
                  <a:gd name="T7" fmla="*/ 5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0" y="0"/>
                    </a:lnTo>
                    <a:lnTo>
                      <a:pt x="6" y="0"/>
                    </a:lnTo>
                    <a:lnTo>
                      <a:pt x="4" y="5"/>
                    </a:lnTo>
                    <a:lnTo>
                      <a:pt x="2" y="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 name="Freeform 1175"/>
              <p:cNvSpPr>
                <a:spLocks/>
              </p:cNvSpPr>
              <p:nvPr/>
            </p:nvSpPr>
            <p:spPr bwMode="auto">
              <a:xfrm>
                <a:off x="455" y="3614"/>
                <a:ext cx="49" cy="36"/>
              </a:xfrm>
              <a:custGeom>
                <a:avLst/>
                <a:gdLst>
                  <a:gd name="T0" fmla="*/ 6 w 49"/>
                  <a:gd name="T1" fmla="*/ 15 h 36"/>
                  <a:gd name="T2" fmla="*/ 2 w 49"/>
                  <a:gd name="T3" fmla="*/ 13 h 36"/>
                  <a:gd name="T4" fmla="*/ 0 w 49"/>
                  <a:gd name="T5" fmla="*/ 2 h 36"/>
                  <a:gd name="T6" fmla="*/ 6 w 49"/>
                  <a:gd name="T7" fmla="*/ 0 h 36"/>
                  <a:gd name="T8" fmla="*/ 15 w 49"/>
                  <a:gd name="T9" fmla="*/ 4 h 36"/>
                  <a:gd name="T10" fmla="*/ 19 w 49"/>
                  <a:gd name="T11" fmla="*/ 0 h 36"/>
                  <a:gd name="T12" fmla="*/ 23 w 49"/>
                  <a:gd name="T13" fmla="*/ 2 h 36"/>
                  <a:gd name="T14" fmla="*/ 30 w 49"/>
                  <a:gd name="T15" fmla="*/ 0 h 36"/>
                  <a:gd name="T16" fmla="*/ 34 w 49"/>
                  <a:gd name="T17" fmla="*/ 0 h 36"/>
                  <a:gd name="T18" fmla="*/ 38 w 49"/>
                  <a:gd name="T19" fmla="*/ 7 h 36"/>
                  <a:gd name="T20" fmla="*/ 45 w 49"/>
                  <a:gd name="T21" fmla="*/ 7 h 36"/>
                  <a:gd name="T22" fmla="*/ 49 w 49"/>
                  <a:gd name="T23" fmla="*/ 11 h 36"/>
                  <a:gd name="T24" fmla="*/ 45 w 49"/>
                  <a:gd name="T25" fmla="*/ 26 h 36"/>
                  <a:gd name="T26" fmla="*/ 45 w 49"/>
                  <a:gd name="T27" fmla="*/ 32 h 36"/>
                  <a:gd name="T28" fmla="*/ 40 w 49"/>
                  <a:gd name="T29" fmla="*/ 32 h 36"/>
                  <a:gd name="T30" fmla="*/ 30 w 49"/>
                  <a:gd name="T31" fmla="*/ 32 h 36"/>
                  <a:gd name="T32" fmla="*/ 23 w 49"/>
                  <a:gd name="T33" fmla="*/ 30 h 36"/>
                  <a:gd name="T34" fmla="*/ 28 w 49"/>
                  <a:gd name="T35" fmla="*/ 36 h 36"/>
                  <a:gd name="T36" fmla="*/ 19 w 49"/>
                  <a:gd name="T37" fmla="*/ 28 h 36"/>
                  <a:gd name="T38" fmla="*/ 15 w 49"/>
                  <a:gd name="T39" fmla="*/ 26 h 36"/>
                  <a:gd name="T40" fmla="*/ 6 w 49"/>
                  <a:gd name="T41" fmla="*/ 15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2" y="13"/>
                    </a:lnTo>
                    <a:lnTo>
                      <a:pt x="0" y="2"/>
                    </a:lnTo>
                    <a:lnTo>
                      <a:pt x="6" y="0"/>
                    </a:lnTo>
                    <a:lnTo>
                      <a:pt x="15" y="4"/>
                    </a:lnTo>
                    <a:lnTo>
                      <a:pt x="19" y="0"/>
                    </a:lnTo>
                    <a:lnTo>
                      <a:pt x="23" y="2"/>
                    </a:lnTo>
                    <a:lnTo>
                      <a:pt x="30" y="0"/>
                    </a:lnTo>
                    <a:lnTo>
                      <a:pt x="34" y="0"/>
                    </a:lnTo>
                    <a:lnTo>
                      <a:pt x="38" y="7"/>
                    </a:lnTo>
                    <a:lnTo>
                      <a:pt x="45" y="7"/>
                    </a:lnTo>
                    <a:lnTo>
                      <a:pt x="49" y="11"/>
                    </a:lnTo>
                    <a:lnTo>
                      <a:pt x="45" y="26"/>
                    </a:lnTo>
                    <a:lnTo>
                      <a:pt x="45" y="32"/>
                    </a:lnTo>
                    <a:lnTo>
                      <a:pt x="40" y="32"/>
                    </a:lnTo>
                    <a:lnTo>
                      <a:pt x="30" y="32"/>
                    </a:lnTo>
                    <a:lnTo>
                      <a:pt x="23" y="30"/>
                    </a:lnTo>
                    <a:lnTo>
                      <a:pt x="28" y="36"/>
                    </a:lnTo>
                    <a:lnTo>
                      <a:pt x="19" y="28"/>
                    </a:lnTo>
                    <a:lnTo>
                      <a:pt x="15" y="26"/>
                    </a:lnTo>
                    <a:lnTo>
                      <a:pt x="6" y="15"/>
                    </a:ln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8" name="Freeform 1176"/>
              <p:cNvSpPr>
                <a:spLocks/>
              </p:cNvSpPr>
              <p:nvPr/>
            </p:nvSpPr>
            <p:spPr bwMode="auto">
              <a:xfrm>
                <a:off x="455" y="3614"/>
                <a:ext cx="49" cy="36"/>
              </a:xfrm>
              <a:custGeom>
                <a:avLst/>
                <a:gdLst>
                  <a:gd name="T0" fmla="*/ 6 w 49"/>
                  <a:gd name="T1" fmla="*/ 15 h 36"/>
                  <a:gd name="T2" fmla="*/ 2 w 49"/>
                  <a:gd name="T3" fmla="*/ 13 h 36"/>
                  <a:gd name="T4" fmla="*/ 0 w 49"/>
                  <a:gd name="T5" fmla="*/ 2 h 36"/>
                  <a:gd name="T6" fmla="*/ 6 w 49"/>
                  <a:gd name="T7" fmla="*/ 0 h 36"/>
                  <a:gd name="T8" fmla="*/ 15 w 49"/>
                  <a:gd name="T9" fmla="*/ 4 h 36"/>
                  <a:gd name="T10" fmla="*/ 19 w 49"/>
                  <a:gd name="T11" fmla="*/ 0 h 36"/>
                  <a:gd name="T12" fmla="*/ 23 w 49"/>
                  <a:gd name="T13" fmla="*/ 2 h 36"/>
                  <a:gd name="T14" fmla="*/ 30 w 49"/>
                  <a:gd name="T15" fmla="*/ 0 h 36"/>
                  <a:gd name="T16" fmla="*/ 34 w 49"/>
                  <a:gd name="T17" fmla="*/ 0 h 36"/>
                  <a:gd name="T18" fmla="*/ 38 w 49"/>
                  <a:gd name="T19" fmla="*/ 7 h 36"/>
                  <a:gd name="T20" fmla="*/ 45 w 49"/>
                  <a:gd name="T21" fmla="*/ 7 h 36"/>
                  <a:gd name="T22" fmla="*/ 49 w 49"/>
                  <a:gd name="T23" fmla="*/ 11 h 36"/>
                  <a:gd name="T24" fmla="*/ 45 w 49"/>
                  <a:gd name="T25" fmla="*/ 26 h 36"/>
                  <a:gd name="T26" fmla="*/ 45 w 49"/>
                  <a:gd name="T27" fmla="*/ 32 h 36"/>
                  <a:gd name="T28" fmla="*/ 40 w 49"/>
                  <a:gd name="T29" fmla="*/ 32 h 36"/>
                  <a:gd name="T30" fmla="*/ 30 w 49"/>
                  <a:gd name="T31" fmla="*/ 32 h 36"/>
                  <a:gd name="T32" fmla="*/ 23 w 49"/>
                  <a:gd name="T33" fmla="*/ 30 h 36"/>
                  <a:gd name="T34" fmla="*/ 28 w 49"/>
                  <a:gd name="T35" fmla="*/ 36 h 36"/>
                  <a:gd name="T36" fmla="*/ 19 w 49"/>
                  <a:gd name="T37" fmla="*/ 28 h 36"/>
                  <a:gd name="T38" fmla="*/ 15 w 49"/>
                  <a:gd name="T39" fmla="*/ 26 h 36"/>
                  <a:gd name="T40" fmla="*/ 6 w 49"/>
                  <a:gd name="T41" fmla="*/ 15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2" y="13"/>
                    </a:lnTo>
                    <a:lnTo>
                      <a:pt x="0" y="2"/>
                    </a:lnTo>
                    <a:lnTo>
                      <a:pt x="6" y="0"/>
                    </a:lnTo>
                    <a:lnTo>
                      <a:pt x="15" y="4"/>
                    </a:lnTo>
                    <a:lnTo>
                      <a:pt x="19" y="0"/>
                    </a:lnTo>
                    <a:lnTo>
                      <a:pt x="23" y="2"/>
                    </a:lnTo>
                    <a:lnTo>
                      <a:pt x="30" y="0"/>
                    </a:lnTo>
                    <a:lnTo>
                      <a:pt x="34" y="0"/>
                    </a:lnTo>
                    <a:lnTo>
                      <a:pt x="38" y="7"/>
                    </a:lnTo>
                    <a:lnTo>
                      <a:pt x="45" y="7"/>
                    </a:lnTo>
                    <a:lnTo>
                      <a:pt x="49" y="11"/>
                    </a:lnTo>
                    <a:lnTo>
                      <a:pt x="45" y="26"/>
                    </a:lnTo>
                    <a:lnTo>
                      <a:pt x="45" y="32"/>
                    </a:lnTo>
                    <a:lnTo>
                      <a:pt x="40" y="32"/>
                    </a:lnTo>
                    <a:lnTo>
                      <a:pt x="30" y="32"/>
                    </a:lnTo>
                    <a:lnTo>
                      <a:pt x="23" y="30"/>
                    </a:lnTo>
                    <a:lnTo>
                      <a:pt x="28" y="36"/>
                    </a:lnTo>
                    <a:lnTo>
                      <a:pt x="19" y="28"/>
                    </a:lnTo>
                    <a:lnTo>
                      <a:pt x="15" y="26"/>
                    </a:lnTo>
                    <a:lnTo>
                      <a:pt x="6" y="15"/>
                    </a:lnTo>
                    <a:lnTo>
                      <a:pt x="6"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9" name="Freeform 1177"/>
              <p:cNvSpPr>
                <a:spLocks/>
              </p:cNvSpPr>
              <p:nvPr/>
            </p:nvSpPr>
            <p:spPr bwMode="auto">
              <a:xfrm>
                <a:off x="378" y="3959"/>
                <a:ext cx="15" cy="11"/>
              </a:xfrm>
              <a:custGeom>
                <a:avLst/>
                <a:gdLst>
                  <a:gd name="T0" fmla="*/ 5 w 15"/>
                  <a:gd name="T1" fmla="*/ 11 h 11"/>
                  <a:gd name="T2" fmla="*/ 0 w 15"/>
                  <a:gd name="T3" fmla="*/ 9 h 11"/>
                  <a:gd name="T4" fmla="*/ 0 w 15"/>
                  <a:gd name="T5" fmla="*/ 4 h 11"/>
                  <a:gd name="T6" fmla="*/ 5 w 15"/>
                  <a:gd name="T7" fmla="*/ 0 h 11"/>
                  <a:gd name="T8" fmla="*/ 9 w 15"/>
                  <a:gd name="T9" fmla="*/ 4 h 11"/>
                  <a:gd name="T10" fmla="*/ 15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0" y="9"/>
                    </a:lnTo>
                    <a:lnTo>
                      <a:pt x="0" y="4"/>
                    </a:lnTo>
                    <a:lnTo>
                      <a:pt x="5" y="0"/>
                    </a:lnTo>
                    <a:lnTo>
                      <a:pt x="9" y="4"/>
                    </a:lnTo>
                    <a:lnTo>
                      <a:pt x="15" y="9"/>
                    </a:lnTo>
                    <a:lnTo>
                      <a:pt x="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 name="Freeform 1178"/>
              <p:cNvSpPr>
                <a:spLocks/>
              </p:cNvSpPr>
              <p:nvPr/>
            </p:nvSpPr>
            <p:spPr bwMode="auto">
              <a:xfrm>
                <a:off x="378" y="3959"/>
                <a:ext cx="15" cy="11"/>
              </a:xfrm>
              <a:custGeom>
                <a:avLst/>
                <a:gdLst>
                  <a:gd name="T0" fmla="*/ 5 w 15"/>
                  <a:gd name="T1" fmla="*/ 11 h 11"/>
                  <a:gd name="T2" fmla="*/ 0 w 15"/>
                  <a:gd name="T3" fmla="*/ 9 h 11"/>
                  <a:gd name="T4" fmla="*/ 0 w 15"/>
                  <a:gd name="T5" fmla="*/ 4 h 11"/>
                  <a:gd name="T6" fmla="*/ 5 w 15"/>
                  <a:gd name="T7" fmla="*/ 0 h 11"/>
                  <a:gd name="T8" fmla="*/ 9 w 15"/>
                  <a:gd name="T9" fmla="*/ 4 h 11"/>
                  <a:gd name="T10" fmla="*/ 15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0" y="9"/>
                    </a:lnTo>
                    <a:lnTo>
                      <a:pt x="0" y="4"/>
                    </a:lnTo>
                    <a:lnTo>
                      <a:pt x="5" y="0"/>
                    </a:lnTo>
                    <a:lnTo>
                      <a:pt x="9" y="4"/>
                    </a:lnTo>
                    <a:lnTo>
                      <a:pt x="15" y="9"/>
                    </a:lnTo>
                    <a:lnTo>
                      <a:pt x="5"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1" name="Freeform 1179"/>
              <p:cNvSpPr>
                <a:spLocks/>
              </p:cNvSpPr>
              <p:nvPr/>
            </p:nvSpPr>
            <p:spPr bwMode="auto">
              <a:xfrm>
                <a:off x="395" y="3959"/>
                <a:ext cx="5" cy="11"/>
              </a:xfrm>
              <a:custGeom>
                <a:avLst/>
                <a:gdLst>
                  <a:gd name="T0" fmla="*/ 0 w 5"/>
                  <a:gd name="T1" fmla="*/ 11 h 11"/>
                  <a:gd name="T2" fmla="*/ 0 w 5"/>
                  <a:gd name="T3" fmla="*/ 4 h 11"/>
                  <a:gd name="T4" fmla="*/ 3 w 5"/>
                  <a:gd name="T5" fmla="*/ 0 h 11"/>
                  <a:gd name="T6" fmla="*/ 5 w 5"/>
                  <a:gd name="T7" fmla="*/ 7 h 11"/>
                  <a:gd name="T8" fmla="*/ 0 w 5"/>
                  <a:gd name="T9" fmla="*/ 11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4"/>
                    </a:lnTo>
                    <a:lnTo>
                      <a:pt x="3" y="0"/>
                    </a:lnTo>
                    <a:lnTo>
                      <a:pt x="5" y="7"/>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2" name="Freeform 1180"/>
              <p:cNvSpPr>
                <a:spLocks/>
              </p:cNvSpPr>
              <p:nvPr/>
            </p:nvSpPr>
            <p:spPr bwMode="auto">
              <a:xfrm>
                <a:off x="395" y="3959"/>
                <a:ext cx="5" cy="11"/>
              </a:xfrm>
              <a:custGeom>
                <a:avLst/>
                <a:gdLst>
                  <a:gd name="T0" fmla="*/ 0 w 5"/>
                  <a:gd name="T1" fmla="*/ 11 h 11"/>
                  <a:gd name="T2" fmla="*/ 0 w 5"/>
                  <a:gd name="T3" fmla="*/ 4 h 11"/>
                  <a:gd name="T4" fmla="*/ 3 w 5"/>
                  <a:gd name="T5" fmla="*/ 0 h 11"/>
                  <a:gd name="T6" fmla="*/ 5 w 5"/>
                  <a:gd name="T7" fmla="*/ 7 h 11"/>
                  <a:gd name="T8" fmla="*/ 0 w 5"/>
                  <a:gd name="T9" fmla="*/ 11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4"/>
                    </a:lnTo>
                    <a:lnTo>
                      <a:pt x="3" y="0"/>
                    </a:lnTo>
                    <a:lnTo>
                      <a:pt x="5" y="7"/>
                    </a:lnTo>
                    <a:lnTo>
                      <a:pt x="0" y="11"/>
                    </a:lnTo>
                    <a:lnTo>
                      <a:pt x="0"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3" name="Freeform 1181"/>
              <p:cNvSpPr>
                <a:spLocks/>
              </p:cNvSpPr>
              <p:nvPr/>
            </p:nvSpPr>
            <p:spPr bwMode="auto">
              <a:xfrm>
                <a:off x="400" y="3972"/>
                <a:ext cx="4" cy="4"/>
              </a:xfrm>
              <a:custGeom>
                <a:avLst/>
                <a:gdLst>
                  <a:gd name="T0" fmla="*/ 4 w 4"/>
                  <a:gd name="T1" fmla="*/ 4 h 4"/>
                  <a:gd name="T2" fmla="*/ 0 w 4"/>
                  <a:gd name="T3" fmla="*/ 0 h 4"/>
                  <a:gd name="T4" fmla="*/ 4 w 4"/>
                  <a:gd name="T5" fmla="*/ 2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2"/>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Freeform 1182"/>
              <p:cNvSpPr>
                <a:spLocks/>
              </p:cNvSpPr>
              <p:nvPr/>
            </p:nvSpPr>
            <p:spPr bwMode="auto">
              <a:xfrm>
                <a:off x="400" y="3972"/>
                <a:ext cx="4" cy="4"/>
              </a:xfrm>
              <a:custGeom>
                <a:avLst/>
                <a:gdLst>
                  <a:gd name="T0" fmla="*/ 4 w 4"/>
                  <a:gd name="T1" fmla="*/ 4 h 4"/>
                  <a:gd name="T2" fmla="*/ 0 w 4"/>
                  <a:gd name="T3" fmla="*/ 0 h 4"/>
                  <a:gd name="T4" fmla="*/ 4 w 4"/>
                  <a:gd name="T5" fmla="*/ 2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2"/>
                    </a:lnTo>
                    <a:lnTo>
                      <a:pt x="4"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5" name="Freeform 1183"/>
              <p:cNvSpPr>
                <a:spLocks/>
              </p:cNvSpPr>
              <p:nvPr/>
            </p:nvSpPr>
            <p:spPr bwMode="auto">
              <a:xfrm>
                <a:off x="423" y="3934"/>
                <a:ext cx="62" cy="29"/>
              </a:xfrm>
              <a:custGeom>
                <a:avLst/>
                <a:gdLst>
                  <a:gd name="T0" fmla="*/ 2 w 62"/>
                  <a:gd name="T1" fmla="*/ 15 h 29"/>
                  <a:gd name="T2" fmla="*/ 11 w 62"/>
                  <a:gd name="T3" fmla="*/ 12 h 29"/>
                  <a:gd name="T4" fmla="*/ 19 w 62"/>
                  <a:gd name="T5" fmla="*/ 4 h 29"/>
                  <a:gd name="T6" fmla="*/ 23 w 62"/>
                  <a:gd name="T7" fmla="*/ 2 h 29"/>
                  <a:gd name="T8" fmla="*/ 28 w 62"/>
                  <a:gd name="T9" fmla="*/ 4 h 29"/>
                  <a:gd name="T10" fmla="*/ 34 w 62"/>
                  <a:gd name="T11" fmla="*/ 2 h 29"/>
                  <a:gd name="T12" fmla="*/ 45 w 62"/>
                  <a:gd name="T13" fmla="*/ 0 h 29"/>
                  <a:gd name="T14" fmla="*/ 49 w 62"/>
                  <a:gd name="T15" fmla="*/ 2 h 29"/>
                  <a:gd name="T16" fmla="*/ 53 w 62"/>
                  <a:gd name="T17" fmla="*/ 6 h 29"/>
                  <a:gd name="T18" fmla="*/ 55 w 62"/>
                  <a:gd name="T19" fmla="*/ 10 h 29"/>
                  <a:gd name="T20" fmla="*/ 55 w 62"/>
                  <a:gd name="T21" fmla="*/ 17 h 29"/>
                  <a:gd name="T22" fmla="*/ 58 w 62"/>
                  <a:gd name="T23" fmla="*/ 21 h 29"/>
                  <a:gd name="T24" fmla="*/ 62 w 62"/>
                  <a:gd name="T25" fmla="*/ 23 h 29"/>
                  <a:gd name="T26" fmla="*/ 62 w 62"/>
                  <a:gd name="T27" fmla="*/ 29 h 29"/>
                  <a:gd name="T28" fmla="*/ 58 w 62"/>
                  <a:gd name="T29" fmla="*/ 25 h 29"/>
                  <a:gd name="T30" fmla="*/ 53 w 62"/>
                  <a:gd name="T31" fmla="*/ 21 h 29"/>
                  <a:gd name="T32" fmla="*/ 51 w 62"/>
                  <a:gd name="T33" fmla="*/ 25 h 29"/>
                  <a:gd name="T34" fmla="*/ 45 w 62"/>
                  <a:gd name="T35" fmla="*/ 27 h 29"/>
                  <a:gd name="T36" fmla="*/ 36 w 62"/>
                  <a:gd name="T37" fmla="*/ 23 h 29"/>
                  <a:gd name="T38" fmla="*/ 30 w 62"/>
                  <a:gd name="T39" fmla="*/ 21 h 29"/>
                  <a:gd name="T40" fmla="*/ 26 w 62"/>
                  <a:gd name="T41" fmla="*/ 21 h 29"/>
                  <a:gd name="T42" fmla="*/ 19 w 62"/>
                  <a:gd name="T43" fmla="*/ 25 h 29"/>
                  <a:gd name="T44" fmla="*/ 15 w 62"/>
                  <a:gd name="T45" fmla="*/ 29 h 29"/>
                  <a:gd name="T46" fmla="*/ 11 w 62"/>
                  <a:gd name="T47" fmla="*/ 29 h 29"/>
                  <a:gd name="T48" fmla="*/ 6 w 62"/>
                  <a:gd name="T49" fmla="*/ 27 h 29"/>
                  <a:gd name="T50" fmla="*/ 0 w 62"/>
                  <a:gd name="T51" fmla="*/ 25 h 29"/>
                  <a:gd name="T52" fmla="*/ 0 w 62"/>
                  <a:gd name="T53" fmla="*/ 19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11" y="12"/>
                    </a:lnTo>
                    <a:lnTo>
                      <a:pt x="19" y="4"/>
                    </a:lnTo>
                    <a:lnTo>
                      <a:pt x="23" y="2"/>
                    </a:lnTo>
                    <a:lnTo>
                      <a:pt x="28" y="4"/>
                    </a:lnTo>
                    <a:lnTo>
                      <a:pt x="34" y="2"/>
                    </a:lnTo>
                    <a:lnTo>
                      <a:pt x="45" y="0"/>
                    </a:lnTo>
                    <a:lnTo>
                      <a:pt x="49" y="2"/>
                    </a:lnTo>
                    <a:lnTo>
                      <a:pt x="53" y="6"/>
                    </a:lnTo>
                    <a:lnTo>
                      <a:pt x="55" y="10"/>
                    </a:lnTo>
                    <a:lnTo>
                      <a:pt x="55" y="17"/>
                    </a:lnTo>
                    <a:lnTo>
                      <a:pt x="58" y="21"/>
                    </a:lnTo>
                    <a:lnTo>
                      <a:pt x="62" y="23"/>
                    </a:lnTo>
                    <a:lnTo>
                      <a:pt x="62" y="29"/>
                    </a:lnTo>
                    <a:lnTo>
                      <a:pt x="58" y="25"/>
                    </a:lnTo>
                    <a:lnTo>
                      <a:pt x="53" y="21"/>
                    </a:lnTo>
                    <a:lnTo>
                      <a:pt x="51" y="25"/>
                    </a:lnTo>
                    <a:lnTo>
                      <a:pt x="45" y="27"/>
                    </a:lnTo>
                    <a:lnTo>
                      <a:pt x="36" y="23"/>
                    </a:lnTo>
                    <a:lnTo>
                      <a:pt x="30" y="21"/>
                    </a:lnTo>
                    <a:lnTo>
                      <a:pt x="26" y="21"/>
                    </a:lnTo>
                    <a:lnTo>
                      <a:pt x="19" y="25"/>
                    </a:lnTo>
                    <a:lnTo>
                      <a:pt x="15" y="29"/>
                    </a:lnTo>
                    <a:lnTo>
                      <a:pt x="11" y="29"/>
                    </a:lnTo>
                    <a:lnTo>
                      <a:pt x="6" y="27"/>
                    </a:lnTo>
                    <a:lnTo>
                      <a:pt x="0" y="25"/>
                    </a:lnTo>
                    <a:lnTo>
                      <a:pt x="0" y="19"/>
                    </a:ln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6" name="Freeform 1184"/>
              <p:cNvSpPr>
                <a:spLocks/>
              </p:cNvSpPr>
              <p:nvPr/>
            </p:nvSpPr>
            <p:spPr bwMode="auto">
              <a:xfrm>
                <a:off x="423" y="3934"/>
                <a:ext cx="62" cy="29"/>
              </a:xfrm>
              <a:custGeom>
                <a:avLst/>
                <a:gdLst>
                  <a:gd name="T0" fmla="*/ 2 w 62"/>
                  <a:gd name="T1" fmla="*/ 15 h 29"/>
                  <a:gd name="T2" fmla="*/ 11 w 62"/>
                  <a:gd name="T3" fmla="*/ 12 h 29"/>
                  <a:gd name="T4" fmla="*/ 19 w 62"/>
                  <a:gd name="T5" fmla="*/ 4 h 29"/>
                  <a:gd name="T6" fmla="*/ 23 w 62"/>
                  <a:gd name="T7" fmla="*/ 2 h 29"/>
                  <a:gd name="T8" fmla="*/ 28 w 62"/>
                  <a:gd name="T9" fmla="*/ 4 h 29"/>
                  <a:gd name="T10" fmla="*/ 34 w 62"/>
                  <a:gd name="T11" fmla="*/ 2 h 29"/>
                  <a:gd name="T12" fmla="*/ 45 w 62"/>
                  <a:gd name="T13" fmla="*/ 0 h 29"/>
                  <a:gd name="T14" fmla="*/ 49 w 62"/>
                  <a:gd name="T15" fmla="*/ 2 h 29"/>
                  <a:gd name="T16" fmla="*/ 53 w 62"/>
                  <a:gd name="T17" fmla="*/ 6 h 29"/>
                  <a:gd name="T18" fmla="*/ 55 w 62"/>
                  <a:gd name="T19" fmla="*/ 10 h 29"/>
                  <a:gd name="T20" fmla="*/ 55 w 62"/>
                  <a:gd name="T21" fmla="*/ 17 h 29"/>
                  <a:gd name="T22" fmla="*/ 58 w 62"/>
                  <a:gd name="T23" fmla="*/ 21 h 29"/>
                  <a:gd name="T24" fmla="*/ 62 w 62"/>
                  <a:gd name="T25" fmla="*/ 23 h 29"/>
                  <a:gd name="T26" fmla="*/ 62 w 62"/>
                  <a:gd name="T27" fmla="*/ 29 h 29"/>
                  <a:gd name="T28" fmla="*/ 58 w 62"/>
                  <a:gd name="T29" fmla="*/ 25 h 29"/>
                  <a:gd name="T30" fmla="*/ 53 w 62"/>
                  <a:gd name="T31" fmla="*/ 21 h 29"/>
                  <a:gd name="T32" fmla="*/ 51 w 62"/>
                  <a:gd name="T33" fmla="*/ 25 h 29"/>
                  <a:gd name="T34" fmla="*/ 45 w 62"/>
                  <a:gd name="T35" fmla="*/ 27 h 29"/>
                  <a:gd name="T36" fmla="*/ 36 w 62"/>
                  <a:gd name="T37" fmla="*/ 23 h 29"/>
                  <a:gd name="T38" fmla="*/ 30 w 62"/>
                  <a:gd name="T39" fmla="*/ 21 h 29"/>
                  <a:gd name="T40" fmla="*/ 26 w 62"/>
                  <a:gd name="T41" fmla="*/ 21 h 29"/>
                  <a:gd name="T42" fmla="*/ 19 w 62"/>
                  <a:gd name="T43" fmla="*/ 25 h 29"/>
                  <a:gd name="T44" fmla="*/ 15 w 62"/>
                  <a:gd name="T45" fmla="*/ 29 h 29"/>
                  <a:gd name="T46" fmla="*/ 11 w 62"/>
                  <a:gd name="T47" fmla="*/ 29 h 29"/>
                  <a:gd name="T48" fmla="*/ 6 w 62"/>
                  <a:gd name="T49" fmla="*/ 27 h 29"/>
                  <a:gd name="T50" fmla="*/ 0 w 62"/>
                  <a:gd name="T51" fmla="*/ 25 h 29"/>
                  <a:gd name="T52" fmla="*/ 0 w 62"/>
                  <a:gd name="T53" fmla="*/ 19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11" y="12"/>
                    </a:lnTo>
                    <a:lnTo>
                      <a:pt x="19" y="4"/>
                    </a:lnTo>
                    <a:lnTo>
                      <a:pt x="23" y="2"/>
                    </a:lnTo>
                    <a:lnTo>
                      <a:pt x="28" y="4"/>
                    </a:lnTo>
                    <a:lnTo>
                      <a:pt x="34" y="2"/>
                    </a:lnTo>
                    <a:lnTo>
                      <a:pt x="45" y="0"/>
                    </a:lnTo>
                    <a:lnTo>
                      <a:pt x="49" y="2"/>
                    </a:lnTo>
                    <a:lnTo>
                      <a:pt x="53" y="6"/>
                    </a:lnTo>
                    <a:lnTo>
                      <a:pt x="55" y="10"/>
                    </a:lnTo>
                    <a:lnTo>
                      <a:pt x="55" y="17"/>
                    </a:lnTo>
                    <a:lnTo>
                      <a:pt x="58" y="21"/>
                    </a:lnTo>
                    <a:lnTo>
                      <a:pt x="62" y="23"/>
                    </a:lnTo>
                    <a:lnTo>
                      <a:pt x="62" y="29"/>
                    </a:lnTo>
                    <a:lnTo>
                      <a:pt x="58" y="25"/>
                    </a:lnTo>
                    <a:lnTo>
                      <a:pt x="53" y="21"/>
                    </a:lnTo>
                    <a:lnTo>
                      <a:pt x="51" y="25"/>
                    </a:lnTo>
                    <a:lnTo>
                      <a:pt x="45" y="27"/>
                    </a:lnTo>
                    <a:lnTo>
                      <a:pt x="36" y="23"/>
                    </a:lnTo>
                    <a:lnTo>
                      <a:pt x="30" y="21"/>
                    </a:lnTo>
                    <a:lnTo>
                      <a:pt x="26" y="21"/>
                    </a:lnTo>
                    <a:lnTo>
                      <a:pt x="19" y="25"/>
                    </a:lnTo>
                    <a:lnTo>
                      <a:pt x="15" y="29"/>
                    </a:lnTo>
                    <a:lnTo>
                      <a:pt x="11" y="29"/>
                    </a:lnTo>
                    <a:lnTo>
                      <a:pt x="6" y="27"/>
                    </a:lnTo>
                    <a:lnTo>
                      <a:pt x="0" y="25"/>
                    </a:lnTo>
                    <a:lnTo>
                      <a:pt x="0" y="19"/>
                    </a:lnTo>
                    <a:lnTo>
                      <a:pt x="2"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1185"/>
              <p:cNvSpPr>
                <a:spLocks/>
              </p:cNvSpPr>
              <p:nvPr/>
            </p:nvSpPr>
            <p:spPr bwMode="auto">
              <a:xfrm>
                <a:off x="491" y="3974"/>
                <a:ext cx="7" cy="9"/>
              </a:xfrm>
              <a:custGeom>
                <a:avLst/>
                <a:gdLst>
                  <a:gd name="T0" fmla="*/ 2 w 7"/>
                  <a:gd name="T1" fmla="*/ 2 h 9"/>
                  <a:gd name="T2" fmla="*/ 7 w 7"/>
                  <a:gd name="T3" fmla="*/ 4 h 9"/>
                  <a:gd name="T4" fmla="*/ 4 w 7"/>
                  <a:gd name="T5" fmla="*/ 9 h 9"/>
                  <a:gd name="T6" fmla="*/ 0 w 7"/>
                  <a:gd name="T7" fmla="*/ 6 h 9"/>
                  <a:gd name="T8" fmla="*/ 0 w 7"/>
                  <a:gd name="T9" fmla="*/ 0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7" y="4"/>
                    </a:lnTo>
                    <a:lnTo>
                      <a:pt x="4" y="9"/>
                    </a:lnTo>
                    <a:lnTo>
                      <a:pt x="0" y="6"/>
                    </a:lnTo>
                    <a:lnTo>
                      <a:pt x="0"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8" name="Freeform 1186"/>
              <p:cNvSpPr>
                <a:spLocks/>
              </p:cNvSpPr>
              <p:nvPr/>
            </p:nvSpPr>
            <p:spPr bwMode="auto">
              <a:xfrm>
                <a:off x="491" y="3974"/>
                <a:ext cx="7" cy="9"/>
              </a:xfrm>
              <a:custGeom>
                <a:avLst/>
                <a:gdLst>
                  <a:gd name="T0" fmla="*/ 2 w 7"/>
                  <a:gd name="T1" fmla="*/ 2 h 9"/>
                  <a:gd name="T2" fmla="*/ 7 w 7"/>
                  <a:gd name="T3" fmla="*/ 4 h 9"/>
                  <a:gd name="T4" fmla="*/ 4 w 7"/>
                  <a:gd name="T5" fmla="*/ 9 h 9"/>
                  <a:gd name="T6" fmla="*/ 0 w 7"/>
                  <a:gd name="T7" fmla="*/ 6 h 9"/>
                  <a:gd name="T8" fmla="*/ 0 w 7"/>
                  <a:gd name="T9" fmla="*/ 0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7" y="4"/>
                    </a:lnTo>
                    <a:lnTo>
                      <a:pt x="4" y="9"/>
                    </a:lnTo>
                    <a:lnTo>
                      <a:pt x="0" y="6"/>
                    </a:lnTo>
                    <a:lnTo>
                      <a:pt x="0" y="0"/>
                    </a:lnTo>
                    <a:lnTo>
                      <a:pt x="2"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1187"/>
              <p:cNvSpPr>
                <a:spLocks/>
              </p:cNvSpPr>
              <p:nvPr/>
            </p:nvSpPr>
            <p:spPr bwMode="auto">
              <a:xfrm>
                <a:off x="510" y="3953"/>
                <a:ext cx="7" cy="4"/>
              </a:xfrm>
              <a:custGeom>
                <a:avLst/>
                <a:gdLst>
                  <a:gd name="T0" fmla="*/ 7 w 7"/>
                  <a:gd name="T1" fmla="*/ 0 h 4"/>
                  <a:gd name="T2" fmla="*/ 5 w 7"/>
                  <a:gd name="T3" fmla="*/ 4 h 4"/>
                  <a:gd name="T4" fmla="*/ 0 w 7"/>
                  <a:gd name="T5" fmla="*/ 4 h 4"/>
                  <a:gd name="T6" fmla="*/ 3 w 7"/>
                  <a:gd name="T7" fmla="*/ 0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5" y="4"/>
                    </a:lnTo>
                    <a:lnTo>
                      <a:pt x="0" y="4"/>
                    </a:lnTo>
                    <a:lnTo>
                      <a:pt x="3"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0" name="Freeform 1188"/>
              <p:cNvSpPr>
                <a:spLocks/>
              </p:cNvSpPr>
              <p:nvPr/>
            </p:nvSpPr>
            <p:spPr bwMode="auto">
              <a:xfrm>
                <a:off x="510" y="3953"/>
                <a:ext cx="7" cy="4"/>
              </a:xfrm>
              <a:custGeom>
                <a:avLst/>
                <a:gdLst>
                  <a:gd name="T0" fmla="*/ 7 w 7"/>
                  <a:gd name="T1" fmla="*/ 0 h 4"/>
                  <a:gd name="T2" fmla="*/ 5 w 7"/>
                  <a:gd name="T3" fmla="*/ 4 h 4"/>
                  <a:gd name="T4" fmla="*/ 0 w 7"/>
                  <a:gd name="T5" fmla="*/ 4 h 4"/>
                  <a:gd name="T6" fmla="*/ 3 w 7"/>
                  <a:gd name="T7" fmla="*/ 0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5" y="4"/>
                    </a:lnTo>
                    <a:lnTo>
                      <a:pt x="0" y="4"/>
                    </a:lnTo>
                    <a:lnTo>
                      <a:pt x="3" y="0"/>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1" name="Rectangle 1189"/>
              <p:cNvSpPr>
                <a:spLocks noChangeArrowheads="1"/>
              </p:cNvSpPr>
              <p:nvPr/>
            </p:nvSpPr>
            <p:spPr bwMode="auto">
              <a:xfrm>
                <a:off x="640" y="3463"/>
                <a:ext cx="5"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2" name="Rectangle 1190"/>
              <p:cNvSpPr>
                <a:spLocks noChangeArrowheads="1"/>
              </p:cNvSpPr>
              <p:nvPr/>
            </p:nvSpPr>
            <p:spPr bwMode="auto">
              <a:xfrm>
                <a:off x="640" y="3463"/>
                <a:ext cx="5" cy="4"/>
              </a:xfrm>
              <a:prstGeom prst="rect">
                <a:avLst/>
              </a:pr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1191"/>
              <p:cNvSpPr>
                <a:spLocks/>
              </p:cNvSpPr>
              <p:nvPr/>
            </p:nvSpPr>
            <p:spPr bwMode="auto">
              <a:xfrm>
                <a:off x="534" y="3946"/>
                <a:ext cx="2" cy="7"/>
              </a:xfrm>
              <a:custGeom>
                <a:avLst/>
                <a:gdLst>
                  <a:gd name="T0" fmla="*/ 2 w 2"/>
                  <a:gd name="T1" fmla="*/ 0 h 7"/>
                  <a:gd name="T2" fmla="*/ 2 w 2"/>
                  <a:gd name="T3" fmla="*/ 7 h 7"/>
                  <a:gd name="T4" fmla="*/ 0 w 2"/>
                  <a:gd name="T5" fmla="*/ 0 h 7"/>
                  <a:gd name="T6" fmla="*/ 2 w 2"/>
                  <a:gd name="T7" fmla="*/ 0 h 7"/>
                </a:gdLst>
                <a:ahLst/>
                <a:cxnLst>
                  <a:cxn ang="0">
                    <a:pos x="T0" y="T1"/>
                  </a:cxn>
                  <a:cxn ang="0">
                    <a:pos x="T2" y="T3"/>
                  </a:cxn>
                  <a:cxn ang="0">
                    <a:pos x="T4" y="T5"/>
                  </a:cxn>
                  <a:cxn ang="0">
                    <a:pos x="T6" y="T7"/>
                  </a:cxn>
                </a:cxnLst>
                <a:rect l="0" t="0" r="r" b="b"/>
                <a:pathLst>
                  <a:path w="2" h="7">
                    <a:moveTo>
                      <a:pt x="2" y="0"/>
                    </a:moveTo>
                    <a:lnTo>
                      <a:pt x="2" y="7"/>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4" name="Freeform 1192"/>
              <p:cNvSpPr>
                <a:spLocks/>
              </p:cNvSpPr>
              <p:nvPr/>
            </p:nvSpPr>
            <p:spPr bwMode="auto">
              <a:xfrm>
                <a:off x="534" y="3946"/>
                <a:ext cx="2" cy="7"/>
              </a:xfrm>
              <a:custGeom>
                <a:avLst/>
                <a:gdLst>
                  <a:gd name="T0" fmla="*/ 2 w 2"/>
                  <a:gd name="T1" fmla="*/ 0 h 7"/>
                  <a:gd name="T2" fmla="*/ 2 w 2"/>
                  <a:gd name="T3" fmla="*/ 7 h 7"/>
                  <a:gd name="T4" fmla="*/ 0 w 2"/>
                  <a:gd name="T5" fmla="*/ 0 h 7"/>
                  <a:gd name="T6" fmla="*/ 2 w 2"/>
                  <a:gd name="T7" fmla="*/ 0 h 7"/>
                </a:gdLst>
                <a:ahLst/>
                <a:cxnLst>
                  <a:cxn ang="0">
                    <a:pos x="T0" y="T1"/>
                  </a:cxn>
                  <a:cxn ang="0">
                    <a:pos x="T2" y="T3"/>
                  </a:cxn>
                  <a:cxn ang="0">
                    <a:pos x="T4" y="T5"/>
                  </a:cxn>
                  <a:cxn ang="0">
                    <a:pos x="T6" y="T7"/>
                  </a:cxn>
                </a:cxnLst>
                <a:rect l="0" t="0" r="r" b="b"/>
                <a:pathLst>
                  <a:path w="2" h="7">
                    <a:moveTo>
                      <a:pt x="2" y="0"/>
                    </a:moveTo>
                    <a:lnTo>
                      <a:pt x="2" y="7"/>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 name="Freeform 1193"/>
              <p:cNvSpPr>
                <a:spLocks/>
              </p:cNvSpPr>
              <p:nvPr/>
            </p:nvSpPr>
            <p:spPr bwMode="auto">
              <a:xfrm>
                <a:off x="606" y="3748"/>
                <a:ext cx="11" cy="11"/>
              </a:xfrm>
              <a:custGeom>
                <a:avLst/>
                <a:gdLst>
                  <a:gd name="T0" fmla="*/ 0 w 11"/>
                  <a:gd name="T1" fmla="*/ 7 h 11"/>
                  <a:gd name="T2" fmla="*/ 7 w 11"/>
                  <a:gd name="T3" fmla="*/ 2 h 11"/>
                  <a:gd name="T4" fmla="*/ 11 w 11"/>
                  <a:gd name="T5" fmla="*/ 0 h 11"/>
                  <a:gd name="T6" fmla="*/ 9 w 11"/>
                  <a:gd name="T7" fmla="*/ 7 h 11"/>
                  <a:gd name="T8" fmla="*/ 7 w 11"/>
                  <a:gd name="T9" fmla="*/ 11 h 11"/>
                  <a:gd name="T10" fmla="*/ 0 w 11"/>
                  <a:gd name="T11" fmla="*/ 11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7" y="2"/>
                    </a:lnTo>
                    <a:lnTo>
                      <a:pt x="11" y="0"/>
                    </a:lnTo>
                    <a:lnTo>
                      <a:pt x="9" y="7"/>
                    </a:lnTo>
                    <a:lnTo>
                      <a:pt x="7" y="11"/>
                    </a:lnTo>
                    <a:lnTo>
                      <a:pt x="0" y="11"/>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Freeform 1194"/>
              <p:cNvSpPr>
                <a:spLocks/>
              </p:cNvSpPr>
              <p:nvPr/>
            </p:nvSpPr>
            <p:spPr bwMode="auto">
              <a:xfrm>
                <a:off x="606" y="3748"/>
                <a:ext cx="11" cy="11"/>
              </a:xfrm>
              <a:custGeom>
                <a:avLst/>
                <a:gdLst>
                  <a:gd name="T0" fmla="*/ 0 w 11"/>
                  <a:gd name="T1" fmla="*/ 7 h 11"/>
                  <a:gd name="T2" fmla="*/ 7 w 11"/>
                  <a:gd name="T3" fmla="*/ 2 h 11"/>
                  <a:gd name="T4" fmla="*/ 11 w 11"/>
                  <a:gd name="T5" fmla="*/ 0 h 11"/>
                  <a:gd name="T6" fmla="*/ 9 w 11"/>
                  <a:gd name="T7" fmla="*/ 7 h 11"/>
                  <a:gd name="T8" fmla="*/ 7 w 11"/>
                  <a:gd name="T9" fmla="*/ 11 h 11"/>
                  <a:gd name="T10" fmla="*/ 0 w 11"/>
                  <a:gd name="T11" fmla="*/ 11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7" y="2"/>
                    </a:lnTo>
                    <a:lnTo>
                      <a:pt x="11" y="0"/>
                    </a:lnTo>
                    <a:lnTo>
                      <a:pt x="9" y="7"/>
                    </a:lnTo>
                    <a:lnTo>
                      <a:pt x="7" y="11"/>
                    </a:lnTo>
                    <a:lnTo>
                      <a:pt x="0" y="11"/>
                    </a:lnTo>
                    <a:lnTo>
                      <a:pt x="0" y="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 name="Freeform 1195"/>
              <p:cNvSpPr>
                <a:spLocks/>
              </p:cNvSpPr>
              <p:nvPr/>
            </p:nvSpPr>
            <p:spPr bwMode="auto">
              <a:xfrm>
                <a:off x="566" y="3942"/>
                <a:ext cx="13" cy="15"/>
              </a:xfrm>
              <a:custGeom>
                <a:avLst/>
                <a:gdLst>
                  <a:gd name="T0" fmla="*/ 8 w 13"/>
                  <a:gd name="T1" fmla="*/ 0 h 15"/>
                  <a:gd name="T2" fmla="*/ 6 w 13"/>
                  <a:gd name="T3" fmla="*/ 4 h 15"/>
                  <a:gd name="T4" fmla="*/ 13 w 13"/>
                  <a:gd name="T5" fmla="*/ 2 h 15"/>
                  <a:gd name="T6" fmla="*/ 8 w 13"/>
                  <a:gd name="T7" fmla="*/ 7 h 15"/>
                  <a:gd name="T8" fmla="*/ 10 w 13"/>
                  <a:gd name="T9" fmla="*/ 11 h 15"/>
                  <a:gd name="T10" fmla="*/ 0 w 13"/>
                  <a:gd name="T11" fmla="*/ 15 h 15"/>
                  <a:gd name="T12" fmla="*/ 0 w 13"/>
                  <a:gd name="T13" fmla="*/ 9 h 15"/>
                  <a:gd name="T14" fmla="*/ 0 w 13"/>
                  <a:gd name="T15" fmla="*/ 4 h 15"/>
                  <a:gd name="T16" fmla="*/ 4 w 13"/>
                  <a:gd name="T17" fmla="*/ 0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6" y="4"/>
                    </a:lnTo>
                    <a:lnTo>
                      <a:pt x="13" y="2"/>
                    </a:lnTo>
                    <a:lnTo>
                      <a:pt x="8" y="7"/>
                    </a:lnTo>
                    <a:lnTo>
                      <a:pt x="10" y="11"/>
                    </a:lnTo>
                    <a:lnTo>
                      <a:pt x="0" y="15"/>
                    </a:lnTo>
                    <a:lnTo>
                      <a:pt x="0" y="9"/>
                    </a:lnTo>
                    <a:lnTo>
                      <a:pt x="0" y="4"/>
                    </a:lnTo>
                    <a:lnTo>
                      <a:pt x="4"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 name="Freeform 1196"/>
              <p:cNvSpPr>
                <a:spLocks/>
              </p:cNvSpPr>
              <p:nvPr/>
            </p:nvSpPr>
            <p:spPr bwMode="auto">
              <a:xfrm>
                <a:off x="566" y="3942"/>
                <a:ext cx="13" cy="15"/>
              </a:xfrm>
              <a:custGeom>
                <a:avLst/>
                <a:gdLst>
                  <a:gd name="T0" fmla="*/ 8 w 13"/>
                  <a:gd name="T1" fmla="*/ 0 h 15"/>
                  <a:gd name="T2" fmla="*/ 6 w 13"/>
                  <a:gd name="T3" fmla="*/ 4 h 15"/>
                  <a:gd name="T4" fmla="*/ 13 w 13"/>
                  <a:gd name="T5" fmla="*/ 2 h 15"/>
                  <a:gd name="T6" fmla="*/ 8 w 13"/>
                  <a:gd name="T7" fmla="*/ 7 h 15"/>
                  <a:gd name="T8" fmla="*/ 10 w 13"/>
                  <a:gd name="T9" fmla="*/ 11 h 15"/>
                  <a:gd name="T10" fmla="*/ 0 w 13"/>
                  <a:gd name="T11" fmla="*/ 15 h 15"/>
                  <a:gd name="T12" fmla="*/ 0 w 13"/>
                  <a:gd name="T13" fmla="*/ 9 h 15"/>
                  <a:gd name="T14" fmla="*/ 0 w 13"/>
                  <a:gd name="T15" fmla="*/ 4 h 15"/>
                  <a:gd name="T16" fmla="*/ 4 w 13"/>
                  <a:gd name="T17" fmla="*/ 0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6" y="4"/>
                    </a:lnTo>
                    <a:lnTo>
                      <a:pt x="13" y="2"/>
                    </a:lnTo>
                    <a:lnTo>
                      <a:pt x="8" y="7"/>
                    </a:lnTo>
                    <a:lnTo>
                      <a:pt x="10" y="11"/>
                    </a:lnTo>
                    <a:lnTo>
                      <a:pt x="0" y="15"/>
                    </a:lnTo>
                    <a:lnTo>
                      <a:pt x="0" y="9"/>
                    </a:lnTo>
                    <a:lnTo>
                      <a:pt x="0" y="4"/>
                    </a:lnTo>
                    <a:lnTo>
                      <a:pt x="4" y="0"/>
                    </a:lnTo>
                    <a:lnTo>
                      <a:pt x="8"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9" name="Freeform 1197"/>
              <p:cNvSpPr>
                <a:spLocks/>
              </p:cNvSpPr>
              <p:nvPr/>
            </p:nvSpPr>
            <p:spPr bwMode="auto">
              <a:xfrm>
                <a:off x="579" y="3946"/>
                <a:ext cx="6" cy="7"/>
              </a:xfrm>
              <a:custGeom>
                <a:avLst/>
                <a:gdLst>
                  <a:gd name="T0" fmla="*/ 6 w 6"/>
                  <a:gd name="T1" fmla="*/ 0 h 7"/>
                  <a:gd name="T2" fmla="*/ 4 w 6"/>
                  <a:gd name="T3" fmla="*/ 7 h 7"/>
                  <a:gd name="T4" fmla="*/ 0 w 6"/>
                  <a:gd name="T5" fmla="*/ 3 h 7"/>
                  <a:gd name="T6" fmla="*/ 6 w 6"/>
                  <a:gd name="T7" fmla="*/ 0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4" y="7"/>
                    </a:lnTo>
                    <a:lnTo>
                      <a:pt x="0" y="3"/>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 name="Freeform 1198"/>
              <p:cNvSpPr>
                <a:spLocks/>
              </p:cNvSpPr>
              <p:nvPr/>
            </p:nvSpPr>
            <p:spPr bwMode="auto">
              <a:xfrm>
                <a:off x="579" y="3946"/>
                <a:ext cx="6" cy="7"/>
              </a:xfrm>
              <a:custGeom>
                <a:avLst/>
                <a:gdLst>
                  <a:gd name="T0" fmla="*/ 6 w 6"/>
                  <a:gd name="T1" fmla="*/ 0 h 7"/>
                  <a:gd name="T2" fmla="*/ 4 w 6"/>
                  <a:gd name="T3" fmla="*/ 7 h 7"/>
                  <a:gd name="T4" fmla="*/ 0 w 6"/>
                  <a:gd name="T5" fmla="*/ 3 h 7"/>
                  <a:gd name="T6" fmla="*/ 6 w 6"/>
                  <a:gd name="T7" fmla="*/ 0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4" y="7"/>
                    </a:lnTo>
                    <a:lnTo>
                      <a:pt x="0" y="3"/>
                    </a:lnTo>
                    <a:lnTo>
                      <a:pt x="6" y="0"/>
                    </a:lnTo>
                    <a:lnTo>
                      <a:pt x="6"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1" name="Freeform 1199"/>
              <p:cNvSpPr>
                <a:spLocks/>
              </p:cNvSpPr>
              <p:nvPr/>
            </p:nvSpPr>
            <p:spPr bwMode="auto">
              <a:xfrm>
                <a:off x="583" y="3955"/>
                <a:ext cx="15" cy="19"/>
              </a:xfrm>
              <a:custGeom>
                <a:avLst/>
                <a:gdLst>
                  <a:gd name="T0" fmla="*/ 8 w 15"/>
                  <a:gd name="T1" fmla="*/ 11 h 19"/>
                  <a:gd name="T2" fmla="*/ 0 w 15"/>
                  <a:gd name="T3" fmla="*/ 19 h 19"/>
                  <a:gd name="T4" fmla="*/ 2 w 15"/>
                  <a:gd name="T5" fmla="*/ 15 h 19"/>
                  <a:gd name="T6" fmla="*/ 4 w 15"/>
                  <a:gd name="T7" fmla="*/ 8 h 19"/>
                  <a:gd name="T8" fmla="*/ 6 w 15"/>
                  <a:gd name="T9" fmla="*/ 4 h 19"/>
                  <a:gd name="T10" fmla="*/ 10 w 15"/>
                  <a:gd name="T11" fmla="*/ 4 h 19"/>
                  <a:gd name="T12" fmla="*/ 15 w 15"/>
                  <a:gd name="T13" fmla="*/ 0 h 19"/>
                  <a:gd name="T14" fmla="*/ 13 w 15"/>
                  <a:gd name="T15" fmla="*/ 4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0" y="19"/>
                    </a:lnTo>
                    <a:lnTo>
                      <a:pt x="2" y="15"/>
                    </a:lnTo>
                    <a:lnTo>
                      <a:pt x="4" y="8"/>
                    </a:lnTo>
                    <a:lnTo>
                      <a:pt x="6" y="4"/>
                    </a:lnTo>
                    <a:lnTo>
                      <a:pt x="10" y="4"/>
                    </a:lnTo>
                    <a:lnTo>
                      <a:pt x="15" y="0"/>
                    </a:lnTo>
                    <a:lnTo>
                      <a:pt x="13" y="4"/>
                    </a:lnTo>
                    <a:lnTo>
                      <a:pt x="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2" name="Freeform 1200"/>
              <p:cNvSpPr>
                <a:spLocks/>
              </p:cNvSpPr>
              <p:nvPr/>
            </p:nvSpPr>
            <p:spPr bwMode="auto">
              <a:xfrm>
                <a:off x="583" y="3955"/>
                <a:ext cx="15" cy="19"/>
              </a:xfrm>
              <a:custGeom>
                <a:avLst/>
                <a:gdLst>
                  <a:gd name="T0" fmla="*/ 8 w 15"/>
                  <a:gd name="T1" fmla="*/ 11 h 19"/>
                  <a:gd name="T2" fmla="*/ 0 w 15"/>
                  <a:gd name="T3" fmla="*/ 19 h 19"/>
                  <a:gd name="T4" fmla="*/ 2 w 15"/>
                  <a:gd name="T5" fmla="*/ 15 h 19"/>
                  <a:gd name="T6" fmla="*/ 4 w 15"/>
                  <a:gd name="T7" fmla="*/ 8 h 19"/>
                  <a:gd name="T8" fmla="*/ 6 w 15"/>
                  <a:gd name="T9" fmla="*/ 4 h 19"/>
                  <a:gd name="T10" fmla="*/ 10 w 15"/>
                  <a:gd name="T11" fmla="*/ 4 h 19"/>
                  <a:gd name="T12" fmla="*/ 15 w 15"/>
                  <a:gd name="T13" fmla="*/ 0 h 19"/>
                  <a:gd name="T14" fmla="*/ 13 w 15"/>
                  <a:gd name="T15" fmla="*/ 4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0" y="19"/>
                    </a:lnTo>
                    <a:lnTo>
                      <a:pt x="2" y="15"/>
                    </a:lnTo>
                    <a:lnTo>
                      <a:pt x="4" y="8"/>
                    </a:lnTo>
                    <a:lnTo>
                      <a:pt x="6" y="4"/>
                    </a:lnTo>
                    <a:lnTo>
                      <a:pt x="10" y="4"/>
                    </a:lnTo>
                    <a:lnTo>
                      <a:pt x="15" y="0"/>
                    </a:lnTo>
                    <a:lnTo>
                      <a:pt x="13" y="4"/>
                    </a:lnTo>
                    <a:lnTo>
                      <a:pt x="8"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3" name="Freeform 1201"/>
              <p:cNvSpPr>
                <a:spLocks/>
              </p:cNvSpPr>
              <p:nvPr/>
            </p:nvSpPr>
            <p:spPr bwMode="auto">
              <a:xfrm>
                <a:off x="606" y="3959"/>
                <a:ext cx="2" cy="11"/>
              </a:xfrm>
              <a:custGeom>
                <a:avLst/>
                <a:gdLst>
                  <a:gd name="T0" fmla="*/ 2 w 2"/>
                  <a:gd name="T1" fmla="*/ 0 h 11"/>
                  <a:gd name="T2" fmla="*/ 0 w 2"/>
                  <a:gd name="T3" fmla="*/ 11 h 11"/>
                  <a:gd name="T4" fmla="*/ 0 w 2"/>
                  <a:gd name="T5" fmla="*/ 4 h 11"/>
                  <a:gd name="T6" fmla="*/ 2 w 2"/>
                  <a:gd name="T7" fmla="*/ 0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0" y="11"/>
                    </a:lnTo>
                    <a:lnTo>
                      <a:pt x="0" y="4"/>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4" name="Freeform 1202"/>
              <p:cNvSpPr>
                <a:spLocks/>
              </p:cNvSpPr>
              <p:nvPr/>
            </p:nvSpPr>
            <p:spPr bwMode="auto">
              <a:xfrm>
                <a:off x="606" y="3959"/>
                <a:ext cx="2" cy="11"/>
              </a:xfrm>
              <a:custGeom>
                <a:avLst/>
                <a:gdLst>
                  <a:gd name="T0" fmla="*/ 2 w 2"/>
                  <a:gd name="T1" fmla="*/ 0 h 11"/>
                  <a:gd name="T2" fmla="*/ 0 w 2"/>
                  <a:gd name="T3" fmla="*/ 11 h 11"/>
                  <a:gd name="T4" fmla="*/ 0 w 2"/>
                  <a:gd name="T5" fmla="*/ 4 h 11"/>
                  <a:gd name="T6" fmla="*/ 2 w 2"/>
                  <a:gd name="T7" fmla="*/ 0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0" y="11"/>
                    </a:lnTo>
                    <a:lnTo>
                      <a:pt x="0" y="4"/>
                    </a:lnTo>
                    <a:lnTo>
                      <a:pt x="2"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5" name="Freeform 1203"/>
              <p:cNvSpPr>
                <a:spLocks/>
              </p:cNvSpPr>
              <p:nvPr/>
            </p:nvSpPr>
            <p:spPr bwMode="auto">
              <a:xfrm>
                <a:off x="608" y="3970"/>
                <a:ext cx="2" cy="6"/>
              </a:xfrm>
              <a:custGeom>
                <a:avLst/>
                <a:gdLst>
                  <a:gd name="T0" fmla="*/ 2 w 2"/>
                  <a:gd name="T1" fmla="*/ 0 h 6"/>
                  <a:gd name="T2" fmla="*/ 2 w 2"/>
                  <a:gd name="T3" fmla="*/ 6 h 6"/>
                  <a:gd name="T4" fmla="*/ 0 w 2"/>
                  <a:gd name="T5" fmla="*/ 0 h 6"/>
                  <a:gd name="T6" fmla="*/ 2 w 2"/>
                  <a:gd name="T7" fmla="*/ 0 h 6"/>
                </a:gdLst>
                <a:ahLst/>
                <a:cxnLst>
                  <a:cxn ang="0">
                    <a:pos x="T0" y="T1"/>
                  </a:cxn>
                  <a:cxn ang="0">
                    <a:pos x="T2" y="T3"/>
                  </a:cxn>
                  <a:cxn ang="0">
                    <a:pos x="T4" y="T5"/>
                  </a:cxn>
                  <a:cxn ang="0">
                    <a:pos x="T6" y="T7"/>
                  </a:cxn>
                </a:cxnLst>
                <a:rect l="0" t="0" r="r" b="b"/>
                <a:pathLst>
                  <a:path w="2" h="6">
                    <a:moveTo>
                      <a:pt x="2" y="0"/>
                    </a:moveTo>
                    <a:lnTo>
                      <a:pt x="2" y="6"/>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Freeform 1204"/>
              <p:cNvSpPr>
                <a:spLocks/>
              </p:cNvSpPr>
              <p:nvPr/>
            </p:nvSpPr>
            <p:spPr bwMode="auto">
              <a:xfrm>
                <a:off x="608" y="3970"/>
                <a:ext cx="2" cy="6"/>
              </a:xfrm>
              <a:custGeom>
                <a:avLst/>
                <a:gdLst>
                  <a:gd name="T0" fmla="*/ 2 w 2"/>
                  <a:gd name="T1" fmla="*/ 0 h 6"/>
                  <a:gd name="T2" fmla="*/ 2 w 2"/>
                  <a:gd name="T3" fmla="*/ 6 h 6"/>
                  <a:gd name="T4" fmla="*/ 0 w 2"/>
                  <a:gd name="T5" fmla="*/ 0 h 6"/>
                  <a:gd name="T6" fmla="*/ 2 w 2"/>
                  <a:gd name="T7" fmla="*/ 0 h 6"/>
                </a:gdLst>
                <a:ahLst/>
                <a:cxnLst>
                  <a:cxn ang="0">
                    <a:pos x="T0" y="T1"/>
                  </a:cxn>
                  <a:cxn ang="0">
                    <a:pos x="T2" y="T3"/>
                  </a:cxn>
                  <a:cxn ang="0">
                    <a:pos x="T4" y="T5"/>
                  </a:cxn>
                  <a:cxn ang="0">
                    <a:pos x="T6" y="T7"/>
                  </a:cxn>
                </a:cxnLst>
                <a:rect l="0" t="0" r="r" b="b"/>
                <a:pathLst>
                  <a:path w="2" h="6">
                    <a:moveTo>
                      <a:pt x="2" y="0"/>
                    </a:moveTo>
                    <a:lnTo>
                      <a:pt x="2" y="6"/>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 name="Freeform 1205"/>
              <p:cNvSpPr>
                <a:spLocks/>
              </p:cNvSpPr>
              <p:nvPr/>
            </p:nvSpPr>
            <p:spPr bwMode="auto">
              <a:xfrm>
                <a:off x="638" y="3927"/>
                <a:ext cx="2" cy="4"/>
              </a:xfrm>
              <a:custGeom>
                <a:avLst/>
                <a:gdLst>
                  <a:gd name="T0" fmla="*/ 2 w 2"/>
                  <a:gd name="T1" fmla="*/ 0 h 4"/>
                  <a:gd name="T2" fmla="*/ 0 w 2"/>
                  <a:gd name="T3" fmla="*/ 4 h 4"/>
                  <a:gd name="T4" fmla="*/ 0 w 2"/>
                  <a:gd name="T5" fmla="*/ 0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8" name="Freeform 1206"/>
              <p:cNvSpPr>
                <a:spLocks/>
              </p:cNvSpPr>
              <p:nvPr/>
            </p:nvSpPr>
            <p:spPr bwMode="auto">
              <a:xfrm>
                <a:off x="638" y="3927"/>
                <a:ext cx="2" cy="4"/>
              </a:xfrm>
              <a:custGeom>
                <a:avLst/>
                <a:gdLst>
                  <a:gd name="T0" fmla="*/ 2 w 2"/>
                  <a:gd name="T1" fmla="*/ 0 h 4"/>
                  <a:gd name="T2" fmla="*/ 0 w 2"/>
                  <a:gd name="T3" fmla="*/ 4 h 4"/>
                  <a:gd name="T4" fmla="*/ 0 w 2"/>
                  <a:gd name="T5" fmla="*/ 0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 name="Freeform 1207"/>
              <p:cNvSpPr>
                <a:spLocks/>
              </p:cNvSpPr>
              <p:nvPr/>
            </p:nvSpPr>
            <p:spPr bwMode="auto">
              <a:xfrm>
                <a:off x="696" y="3897"/>
                <a:ext cx="6" cy="5"/>
              </a:xfrm>
              <a:custGeom>
                <a:avLst/>
                <a:gdLst>
                  <a:gd name="T0" fmla="*/ 2 w 6"/>
                  <a:gd name="T1" fmla="*/ 0 h 5"/>
                  <a:gd name="T2" fmla="*/ 6 w 6"/>
                  <a:gd name="T3" fmla="*/ 3 h 5"/>
                  <a:gd name="T4" fmla="*/ 0 w 6"/>
                  <a:gd name="T5" fmla="*/ 5 h 5"/>
                  <a:gd name="T6" fmla="*/ 2 w 6"/>
                  <a:gd name="T7" fmla="*/ 0 h 5"/>
                </a:gdLst>
                <a:ahLst/>
                <a:cxnLst>
                  <a:cxn ang="0">
                    <a:pos x="T0" y="T1"/>
                  </a:cxn>
                  <a:cxn ang="0">
                    <a:pos x="T2" y="T3"/>
                  </a:cxn>
                  <a:cxn ang="0">
                    <a:pos x="T4" y="T5"/>
                  </a:cxn>
                  <a:cxn ang="0">
                    <a:pos x="T6" y="T7"/>
                  </a:cxn>
                </a:cxnLst>
                <a:rect l="0" t="0" r="r" b="b"/>
                <a:pathLst>
                  <a:path w="6" h="5">
                    <a:moveTo>
                      <a:pt x="2" y="0"/>
                    </a:moveTo>
                    <a:lnTo>
                      <a:pt x="6" y="3"/>
                    </a:lnTo>
                    <a:lnTo>
                      <a:pt x="0"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0" name="Freeform 1208"/>
              <p:cNvSpPr>
                <a:spLocks/>
              </p:cNvSpPr>
              <p:nvPr/>
            </p:nvSpPr>
            <p:spPr bwMode="auto">
              <a:xfrm>
                <a:off x="696" y="3897"/>
                <a:ext cx="6" cy="5"/>
              </a:xfrm>
              <a:custGeom>
                <a:avLst/>
                <a:gdLst>
                  <a:gd name="T0" fmla="*/ 2 w 6"/>
                  <a:gd name="T1" fmla="*/ 0 h 5"/>
                  <a:gd name="T2" fmla="*/ 6 w 6"/>
                  <a:gd name="T3" fmla="*/ 3 h 5"/>
                  <a:gd name="T4" fmla="*/ 0 w 6"/>
                  <a:gd name="T5" fmla="*/ 5 h 5"/>
                  <a:gd name="T6" fmla="*/ 2 w 6"/>
                  <a:gd name="T7" fmla="*/ 0 h 5"/>
                </a:gdLst>
                <a:ahLst/>
                <a:cxnLst>
                  <a:cxn ang="0">
                    <a:pos x="T0" y="T1"/>
                  </a:cxn>
                  <a:cxn ang="0">
                    <a:pos x="T2" y="T3"/>
                  </a:cxn>
                  <a:cxn ang="0">
                    <a:pos x="T4" y="T5"/>
                  </a:cxn>
                  <a:cxn ang="0">
                    <a:pos x="T6" y="T7"/>
                  </a:cxn>
                </a:cxnLst>
                <a:rect l="0" t="0" r="r" b="b"/>
                <a:pathLst>
                  <a:path w="6" h="5">
                    <a:moveTo>
                      <a:pt x="2" y="0"/>
                    </a:moveTo>
                    <a:lnTo>
                      <a:pt x="6" y="3"/>
                    </a:lnTo>
                    <a:lnTo>
                      <a:pt x="0" y="5"/>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 name="Freeform 1209"/>
              <p:cNvSpPr>
                <a:spLocks/>
              </p:cNvSpPr>
              <p:nvPr/>
            </p:nvSpPr>
            <p:spPr bwMode="auto">
              <a:xfrm>
                <a:off x="738" y="3946"/>
                <a:ext cx="7" cy="7"/>
              </a:xfrm>
              <a:custGeom>
                <a:avLst/>
                <a:gdLst>
                  <a:gd name="T0" fmla="*/ 7 w 7"/>
                  <a:gd name="T1" fmla="*/ 0 h 7"/>
                  <a:gd name="T2" fmla="*/ 4 w 7"/>
                  <a:gd name="T3" fmla="*/ 5 h 7"/>
                  <a:gd name="T4" fmla="*/ 0 w 7"/>
                  <a:gd name="T5" fmla="*/ 7 h 7"/>
                  <a:gd name="T6" fmla="*/ 2 w 7"/>
                  <a:gd name="T7" fmla="*/ 3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4" y="5"/>
                    </a:lnTo>
                    <a:lnTo>
                      <a:pt x="0" y="7"/>
                    </a:lnTo>
                    <a:lnTo>
                      <a:pt x="2" y="3"/>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2" name="Freeform 1210"/>
              <p:cNvSpPr>
                <a:spLocks/>
              </p:cNvSpPr>
              <p:nvPr/>
            </p:nvSpPr>
            <p:spPr bwMode="auto">
              <a:xfrm>
                <a:off x="738" y="3946"/>
                <a:ext cx="7" cy="7"/>
              </a:xfrm>
              <a:custGeom>
                <a:avLst/>
                <a:gdLst>
                  <a:gd name="T0" fmla="*/ 7 w 7"/>
                  <a:gd name="T1" fmla="*/ 0 h 7"/>
                  <a:gd name="T2" fmla="*/ 4 w 7"/>
                  <a:gd name="T3" fmla="*/ 5 h 7"/>
                  <a:gd name="T4" fmla="*/ 0 w 7"/>
                  <a:gd name="T5" fmla="*/ 7 h 7"/>
                  <a:gd name="T6" fmla="*/ 2 w 7"/>
                  <a:gd name="T7" fmla="*/ 3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4" y="5"/>
                    </a:lnTo>
                    <a:lnTo>
                      <a:pt x="0" y="7"/>
                    </a:lnTo>
                    <a:lnTo>
                      <a:pt x="2" y="3"/>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 name="Freeform 1211"/>
              <p:cNvSpPr>
                <a:spLocks/>
              </p:cNvSpPr>
              <p:nvPr/>
            </p:nvSpPr>
            <p:spPr bwMode="auto">
              <a:xfrm>
                <a:off x="777" y="3910"/>
                <a:ext cx="8" cy="9"/>
              </a:xfrm>
              <a:custGeom>
                <a:avLst/>
                <a:gdLst>
                  <a:gd name="T0" fmla="*/ 8 w 8"/>
                  <a:gd name="T1" fmla="*/ 2 h 9"/>
                  <a:gd name="T2" fmla="*/ 6 w 8"/>
                  <a:gd name="T3" fmla="*/ 7 h 9"/>
                  <a:gd name="T4" fmla="*/ 0 w 8"/>
                  <a:gd name="T5" fmla="*/ 9 h 9"/>
                  <a:gd name="T6" fmla="*/ 2 w 8"/>
                  <a:gd name="T7" fmla="*/ 4 h 9"/>
                  <a:gd name="T8" fmla="*/ 6 w 8"/>
                  <a:gd name="T9" fmla="*/ 0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7"/>
                    </a:lnTo>
                    <a:lnTo>
                      <a:pt x="0" y="9"/>
                    </a:lnTo>
                    <a:lnTo>
                      <a:pt x="2" y="4"/>
                    </a:lnTo>
                    <a:lnTo>
                      <a:pt x="6" y="0"/>
                    </a:lnTo>
                    <a:lnTo>
                      <a:pt x="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4" name="Freeform 1212"/>
              <p:cNvSpPr>
                <a:spLocks/>
              </p:cNvSpPr>
              <p:nvPr/>
            </p:nvSpPr>
            <p:spPr bwMode="auto">
              <a:xfrm>
                <a:off x="777" y="3910"/>
                <a:ext cx="8" cy="9"/>
              </a:xfrm>
              <a:custGeom>
                <a:avLst/>
                <a:gdLst>
                  <a:gd name="T0" fmla="*/ 8 w 8"/>
                  <a:gd name="T1" fmla="*/ 2 h 9"/>
                  <a:gd name="T2" fmla="*/ 6 w 8"/>
                  <a:gd name="T3" fmla="*/ 7 h 9"/>
                  <a:gd name="T4" fmla="*/ 0 w 8"/>
                  <a:gd name="T5" fmla="*/ 9 h 9"/>
                  <a:gd name="T6" fmla="*/ 2 w 8"/>
                  <a:gd name="T7" fmla="*/ 4 h 9"/>
                  <a:gd name="T8" fmla="*/ 6 w 8"/>
                  <a:gd name="T9" fmla="*/ 0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7"/>
                    </a:lnTo>
                    <a:lnTo>
                      <a:pt x="0" y="9"/>
                    </a:lnTo>
                    <a:lnTo>
                      <a:pt x="2" y="4"/>
                    </a:lnTo>
                    <a:lnTo>
                      <a:pt x="6" y="0"/>
                    </a:lnTo>
                    <a:lnTo>
                      <a:pt x="8"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 name="Freeform 1213"/>
              <p:cNvSpPr>
                <a:spLocks/>
              </p:cNvSpPr>
              <p:nvPr/>
            </p:nvSpPr>
            <p:spPr bwMode="auto">
              <a:xfrm>
                <a:off x="789" y="3912"/>
                <a:ext cx="7" cy="7"/>
              </a:xfrm>
              <a:custGeom>
                <a:avLst/>
                <a:gdLst>
                  <a:gd name="T0" fmla="*/ 7 w 7"/>
                  <a:gd name="T1" fmla="*/ 0 h 7"/>
                  <a:gd name="T2" fmla="*/ 5 w 7"/>
                  <a:gd name="T3" fmla="*/ 7 h 7"/>
                  <a:gd name="T4" fmla="*/ 0 w 7"/>
                  <a:gd name="T5" fmla="*/ 5 h 7"/>
                  <a:gd name="T6" fmla="*/ 0 w 7"/>
                  <a:gd name="T7" fmla="*/ 0 h 7"/>
                  <a:gd name="T8" fmla="*/ 7 w 7"/>
                  <a:gd name="T9" fmla="*/ 0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5" y="7"/>
                    </a:lnTo>
                    <a:lnTo>
                      <a:pt x="0" y="5"/>
                    </a:lnTo>
                    <a:lnTo>
                      <a:pt x="0"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Freeform 1214"/>
              <p:cNvSpPr>
                <a:spLocks/>
              </p:cNvSpPr>
              <p:nvPr/>
            </p:nvSpPr>
            <p:spPr bwMode="auto">
              <a:xfrm>
                <a:off x="789" y="3912"/>
                <a:ext cx="7" cy="7"/>
              </a:xfrm>
              <a:custGeom>
                <a:avLst/>
                <a:gdLst>
                  <a:gd name="T0" fmla="*/ 7 w 7"/>
                  <a:gd name="T1" fmla="*/ 0 h 7"/>
                  <a:gd name="T2" fmla="*/ 5 w 7"/>
                  <a:gd name="T3" fmla="*/ 7 h 7"/>
                  <a:gd name="T4" fmla="*/ 0 w 7"/>
                  <a:gd name="T5" fmla="*/ 5 h 7"/>
                  <a:gd name="T6" fmla="*/ 0 w 7"/>
                  <a:gd name="T7" fmla="*/ 0 h 7"/>
                  <a:gd name="T8" fmla="*/ 7 w 7"/>
                  <a:gd name="T9" fmla="*/ 0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5" y="7"/>
                    </a:lnTo>
                    <a:lnTo>
                      <a:pt x="0" y="5"/>
                    </a:lnTo>
                    <a:lnTo>
                      <a:pt x="0" y="0"/>
                    </a:lnTo>
                    <a:lnTo>
                      <a:pt x="7" y="0"/>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 name="Freeform 1215"/>
              <p:cNvSpPr>
                <a:spLocks/>
              </p:cNvSpPr>
              <p:nvPr/>
            </p:nvSpPr>
            <p:spPr bwMode="auto">
              <a:xfrm>
                <a:off x="826" y="3838"/>
                <a:ext cx="8" cy="8"/>
              </a:xfrm>
              <a:custGeom>
                <a:avLst/>
                <a:gdLst>
                  <a:gd name="T0" fmla="*/ 2 w 8"/>
                  <a:gd name="T1" fmla="*/ 0 h 8"/>
                  <a:gd name="T2" fmla="*/ 6 w 8"/>
                  <a:gd name="T3" fmla="*/ 2 h 8"/>
                  <a:gd name="T4" fmla="*/ 8 w 8"/>
                  <a:gd name="T5" fmla="*/ 8 h 8"/>
                  <a:gd name="T6" fmla="*/ 2 w 8"/>
                  <a:gd name="T7" fmla="*/ 6 h 8"/>
                  <a:gd name="T8" fmla="*/ 0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6" y="2"/>
                    </a:lnTo>
                    <a:lnTo>
                      <a:pt x="8" y="8"/>
                    </a:lnTo>
                    <a:lnTo>
                      <a:pt x="2" y="6"/>
                    </a:lnTo>
                    <a:lnTo>
                      <a:pt x="0"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8" name="Freeform 1216"/>
              <p:cNvSpPr>
                <a:spLocks/>
              </p:cNvSpPr>
              <p:nvPr/>
            </p:nvSpPr>
            <p:spPr bwMode="auto">
              <a:xfrm>
                <a:off x="826" y="3838"/>
                <a:ext cx="8" cy="8"/>
              </a:xfrm>
              <a:custGeom>
                <a:avLst/>
                <a:gdLst>
                  <a:gd name="T0" fmla="*/ 2 w 8"/>
                  <a:gd name="T1" fmla="*/ 0 h 8"/>
                  <a:gd name="T2" fmla="*/ 6 w 8"/>
                  <a:gd name="T3" fmla="*/ 2 h 8"/>
                  <a:gd name="T4" fmla="*/ 8 w 8"/>
                  <a:gd name="T5" fmla="*/ 8 h 8"/>
                  <a:gd name="T6" fmla="*/ 2 w 8"/>
                  <a:gd name="T7" fmla="*/ 6 h 8"/>
                  <a:gd name="T8" fmla="*/ 0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6" y="2"/>
                    </a:lnTo>
                    <a:lnTo>
                      <a:pt x="8" y="8"/>
                    </a:lnTo>
                    <a:lnTo>
                      <a:pt x="2" y="6"/>
                    </a:lnTo>
                    <a:lnTo>
                      <a:pt x="0" y="2"/>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 name="Freeform 1217"/>
              <p:cNvSpPr>
                <a:spLocks/>
              </p:cNvSpPr>
              <p:nvPr/>
            </p:nvSpPr>
            <p:spPr bwMode="auto">
              <a:xfrm>
                <a:off x="781" y="3836"/>
                <a:ext cx="83" cy="70"/>
              </a:xfrm>
              <a:custGeom>
                <a:avLst/>
                <a:gdLst>
                  <a:gd name="T0" fmla="*/ 38 w 83"/>
                  <a:gd name="T1" fmla="*/ 46 h 70"/>
                  <a:gd name="T2" fmla="*/ 32 w 83"/>
                  <a:gd name="T3" fmla="*/ 53 h 70"/>
                  <a:gd name="T4" fmla="*/ 30 w 83"/>
                  <a:gd name="T5" fmla="*/ 61 h 70"/>
                  <a:gd name="T6" fmla="*/ 15 w 83"/>
                  <a:gd name="T7" fmla="*/ 68 h 70"/>
                  <a:gd name="T8" fmla="*/ 27 w 83"/>
                  <a:gd name="T9" fmla="*/ 55 h 70"/>
                  <a:gd name="T10" fmla="*/ 30 w 83"/>
                  <a:gd name="T11" fmla="*/ 46 h 70"/>
                  <a:gd name="T12" fmla="*/ 19 w 83"/>
                  <a:gd name="T13" fmla="*/ 53 h 70"/>
                  <a:gd name="T14" fmla="*/ 17 w 83"/>
                  <a:gd name="T15" fmla="*/ 44 h 70"/>
                  <a:gd name="T16" fmla="*/ 8 w 83"/>
                  <a:gd name="T17" fmla="*/ 49 h 70"/>
                  <a:gd name="T18" fmla="*/ 19 w 83"/>
                  <a:gd name="T19" fmla="*/ 46 h 70"/>
                  <a:gd name="T20" fmla="*/ 10 w 83"/>
                  <a:gd name="T21" fmla="*/ 61 h 70"/>
                  <a:gd name="T22" fmla="*/ 4 w 83"/>
                  <a:gd name="T23" fmla="*/ 53 h 70"/>
                  <a:gd name="T24" fmla="*/ 6 w 83"/>
                  <a:gd name="T25" fmla="*/ 42 h 70"/>
                  <a:gd name="T26" fmla="*/ 0 w 83"/>
                  <a:gd name="T27" fmla="*/ 32 h 70"/>
                  <a:gd name="T28" fmla="*/ 17 w 83"/>
                  <a:gd name="T29" fmla="*/ 17 h 70"/>
                  <a:gd name="T30" fmla="*/ 27 w 83"/>
                  <a:gd name="T31" fmla="*/ 19 h 70"/>
                  <a:gd name="T32" fmla="*/ 27 w 83"/>
                  <a:gd name="T33" fmla="*/ 27 h 70"/>
                  <a:gd name="T34" fmla="*/ 32 w 83"/>
                  <a:gd name="T35" fmla="*/ 38 h 70"/>
                  <a:gd name="T36" fmla="*/ 32 w 83"/>
                  <a:gd name="T37" fmla="*/ 21 h 70"/>
                  <a:gd name="T38" fmla="*/ 32 w 83"/>
                  <a:gd name="T39" fmla="*/ 21 h 70"/>
                  <a:gd name="T40" fmla="*/ 32 w 83"/>
                  <a:gd name="T41" fmla="*/ 15 h 70"/>
                  <a:gd name="T42" fmla="*/ 34 w 83"/>
                  <a:gd name="T43" fmla="*/ 6 h 70"/>
                  <a:gd name="T44" fmla="*/ 42 w 83"/>
                  <a:gd name="T45" fmla="*/ 12 h 70"/>
                  <a:gd name="T46" fmla="*/ 45 w 83"/>
                  <a:gd name="T47" fmla="*/ 12 h 70"/>
                  <a:gd name="T48" fmla="*/ 49 w 83"/>
                  <a:gd name="T49" fmla="*/ 10 h 70"/>
                  <a:gd name="T50" fmla="*/ 53 w 83"/>
                  <a:gd name="T51" fmla="*/ 10 h 70"/>
                  <a:gd name="T52" fmla="*/ 53 w 83"/>
                  <a:gd name="T53" fmla="*/ 0 h 70"/>
                  <a:gd name="T54" fmla="*/ 62 w 83"/>
                  <a:gd name="T55" fmla="*/ 4 h 70"/>
                  <a:gd name="T56" fmla="*/ 68 w 83"/>
                  <a:gd name="T57" fmla="*/ 10 h 70"/>
                  <a:gd name="T58" fmla="*/ 76 w 83"/>
                  <a:gd name="T59" fmla="*/ 8 h 70"/>
                  <a:gd name="T60" fmla="*/ 74 w 83"/>
                  <a:gd name="T61" fmla="*/ 19 h 70"/>
                  <a:gd name="T62" fmla="*/ 83 w 83"/>
                  <a:gd name="T63" fmla="*/ 27 h 70"/>
                  <a:gd name="T64" fmla="*/ 70 w 83"/>
                  <a:gd name="T65" fmla="*/ 34 h 70"/>
                  <a:gd name="T66" fmla="*/ 59 w 83"/>
                  <a:gd name="T67" fmla="*/ 32 h 70"/>
                  <a:gd name="T68" fmla="*/ 68 w 83"/>
                  <a:gd name="T69" fmla="*/ 40 h 70"/>
                  <a:gd name="T70" fmla="*/ 59 w 83"/>
                  <a:gd name="T71" fmla="*/ 42 h 70"/>
                  <a:gd name="T72" fmla="*/ 49 w 83"/>
                  <a:gd name="T73" fmla="*/ 40 h 70"/>
                  <a:gd name="T74" fmla="*/ 49 w 83"/>
                  <a:gd name="T7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38" y="46"/>
                    </a:lnTo>
                    <a:lnTo>
                      <a:pt x="36" y="53"/>
                    </a:lnTo>
                    <a:lnTo>
                      <a:pt x="32" y="53"/>
                    </a:lnTo>
                    <a:lnTo>
                      <a:pt x="36" y="57"/>
                    </a:lnTo>
                    <a:lnTo>
                      <a:pt x="30" y="61"/>
                    </a:lnTo>
                    <a:lnTo>
                      <a:pt x="21" y="70"/>
                    </a:lnTo>
                    <a:lnTo>
                      <a:pt x="15" y="68"/>
                    </a:lnTo>
                    <a:lnTo>
                      <a:pt x="17" y="64"/>
                    </a:lnTo>
                    <a:lnTo>
                      <a:pt x="27" y="55"/>
                    </a:lnTo>
                    <a:lnTo>
                      <a:pt x="23" y="55"/>
                    </a:lnTo>
                    <a:lnTo>
                      <a:pt x="30" y="46"/>
                    </a:lnTo>
                    <a:lnTo>
                      <a:pt x="23" y="51"/>
                    </a:lnTo>
                    <a:lnTo>
                      <a:pt x="19" y="53"/>
                    </a:lnTo>
                    <a:lnTo>
                      <a:pt x="21" y="46"/>
                    </a:lnTo>
                    <a:lnTo>
                      <a:pt x="17" y="44"/>
                    </a:lnTo>
                    <a:lnTo>
                      <a:pt x="10" y="44"/>
                    </a:lnTo>
                    <a:lnTo>
                      <a:pt x="8" y="49"/>
                    </a:lnTo>
                    <a:lnTo>
                      <a:pt x="15" y="46"/>
                    </a:lnTo>
                    <a:lnTo>
                      <a:pt x="19" y="46"/>
                    </a:lnTo>
                    <a:lnTo>
                      <a:pt x="17" y="57"/>
                    </a:lnTo>
                    <a:lnTo>
                      <a:pt x="10" y="61"/>
                    </a:lnTo>
                    <a:lnTo>
                      <a:pt x="10" y="55"/>
                    </a:lnTo>
                    <a:lnTo>
                      <a:pt x="4" y="53"/>
                    </a:lnTo>
                    <a:lnTo>
                      <a:pt x="6" y="46"/>
                    </a:lnTo>
                    <a:lnTo>
                      <a:pt x="6" y="42"/>
                    </a:lnTo>
                    <a:lnTo>
                      <a:pt x="4" y="36"/>
                    </a:lnTo>
                    <a:lnTo>
                      <a:pt x="0" y="32"/>
                    </a:lnTo>
                    <a:lnTo>
                      <a:pt x="6" y="23"/>
                    </a:lnTo>
                    <a:lnTo>
                      <a:pt x="17" y="17"/>
                    </a:lnTo>
                    <a:lnTo>
                      <a:pt x="23" y="17"/>
                    </a:lnTo>
                    <a:lnTo>
                      <a:pt x="27" y="19"/>
                    </a:lnTo>
                    <a:lnTo>
                      <a:pt x="23" y="23"/>
                    </a:lnTo>
                    <a:lnTo>
                      <a:pt x="27" y="27"/>
                    </a:lnTo>
                    <a:lnTo>
                      <a:pt x="30" y="32"/>
                    </a:lnTo>
                    <a:lnTo>
                      <a:pt x="32" y="38"/>
                    </a:lnTo>
                    <a:lnTo>
                      <a:pt x="32" y="32"/>
                    </a:lnTo>
                    <a:lnTo>
                      <a:pt x="32" y="21"/>
                    </a:lnTo>
                    <a:lnTo>
                      <a:pt x="36" y="25"/>
                    </a:lnTo>
                    <a:lnTo>
                      <a:pt x="32" y="21"/>
                    </a:lnTo>
                    <a:lnTo>
                      <a:pt x="36" y="17"/>
                    </a:lnTo>
                    <a:lnTo>
                      <a:pt x="32" y="15"/>
                    </a:lnTo>
                    <a:lnTo>
                      <a:pt x="30" y="8"/>
                    </a:lnTo>
                    <a:lnTo>
                      <a:pt x="34" y="6"/>
                    </a:lnTo>
                    <a:lnTo>
                      <a:pt x="40" y="6"/>
                    </a:lnTo>
                    <a:lnTo>
                      <a:pt x="42" y="12"/>
                    </a:lnTo>
                    <a:lnTo>
                      <a:pt x="42" y="17"/>
                    </a:lnTo>
                    <a:lnTo>
                      <a:pt x="45" y="12"/>
                    </a:lnTo>
                    <a:lnTo>
                      <a:pt x="49" y="17"/>
                    </a:lnTo>
                    <a:lnTo>
                      <a:pt x="49" y="10"/>
                    </a:lnTo>
                    <a:lnTo>
                      <a:pt x="53" y="17"/>
                    </a:lnTo>
                    <a:lnTo>
                      <a:pt x="53" y="10"/>
                    </a:lnTo>
                    <a:lnTo>
                      <a:pt x="55" y="6"/>
                    </a:lnTo>
                    <a:lnTo>
                      <a:pt x="53" y="0"/>
                    </a:lnTo>
                    <a:lnTo>
                      <a:pt x="57" y="4"/>
                    </a:lnTo>
                    <a:lnTo>
                      <a:pt x="62" y="4"/>
                    </a:lnTo>
                    <a:lnTo>
                      <a:pt x="64" y="15"/>
                    </a:lnTo>
                    <a:lnTo>
                      <a:pt x="68" y="10"/>
                    </a:lnTo>
                    <a:lnTo>
                      <a:pt x="72" y="6"/>
                    </a:lnTo>
                    <a:lnTo>
                      <a:pt x="76" y="8"/>
                    </a:lnTo>
                    <a:lnTo>
                      <a:pt x="79" y="15"/>
                    </a:lnTo>
                    <a:lnTo>
                      <a:pt x="74" y="19"/>
                    </a:lnTo>
                    <a:lnTo>
                      <a:pt x="79" y="25"/>
                    </a:lnTo>
                    <a:lnTo>
                      <a:pt x="83" y="27"/>
                    </a:lnTo>
                    <a:lnTo>
                      <a:pt x="74" y="36"/>
                    </a:lnTo>
                    <a:lnTo>
                      <a:pt x="70" y="34"/>
                    </a:lnTo>
                    <a:lnTo>
                      <a:pt x="66" y="29"/>
                    </a:lnTo>
                    <a:lnTo>
                      <a:pt x="59" y="32"/>
                    </a:lnTo>
                    <a:lnTo>
                      <a:pt x="64" y="34"/>
                    </a:lnTo>
                    <a:lnTo>
                      <a:pt x="68" y="40"/>
                    </a:lnTo>
                    <a:lnTo>
                      <a:pt x="64" y="44"/>
                    </a:lnTo>
                    <a:lnTo>
                      <a:pt x="59" y="42"/>
                    </a:lnTo>
                    <a:lnTo>
                      <a:pt x="55" y="40"/>
                    </a:lnTo>
                    <a:lnTo>
                      <a:pt x="49" y="40"/>
                    </a:lnTo>
                    <a:lnTo>
                      <a:pt x="53" y="46"/>
                    </a:lnTo>
                    <a:lnTo>
                      <a:pt x="49" y="44"/>
                    </a:lnTo>
                    <a:lnTo>
                      <a:pt x="4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0" name="Freeform 1218"/>
              <p:cNvSpPr>
                <a:spLocks/>
              </p:cNvSpPr>
              <p:nvPr/>
            </p:nvSpPr>
            <p:spPr bwMode="auto">
              <a:xfrm>
                <a:off x="781" y="3836"/>
                <a:ext cx="83" cy="70"/>
              </a:xfrm>
              <a:custGeom>
                <a:avLst/>
                <a:gdLst>
                  <a:gd name="T0" fmla="*/ 38 w 83"/>
                  <a:gd name="T1" fmla="*/ 46 h 70"/>
                  <a:gd name="T2" fmla="*/ 32 w 83"/>
                  <a:gd name="T3" fmla="*/ 53 h 70"/>
                  <a:gd name="T4" fmla="*/ 30 w 83"/>
                  <a:gd name="T5" fmla="*/ 61 h 70"/>
                  <a:gd name="T6" fmla="*/ 15 w 83"/>
                  <a:gd name="T7" fmla="*/ 68 h 70"/>
                  <a:gd name="T8" fmla="*/ 27 w 83"/>
                  <a:gd name="T9" fmla="*/ 55 h 70"/>
                  <a:gd name="T10" fmla="*/ 30 w 83"/>
                  <a:gd name="T11" fmla="*/ 46 h 70"/>
                  <a:gd name="T12" fmla="*/ 19 w 83"/>
                  <a:gd name="T13" fmla="*/ 53 h 70"/>
                  <a:gd name="T14" fmla="*/ 17 w 83"/>
                  <a:gd name="T15" fmla="*/ 44 h 70"/>
                  <a:gd name="T16" fmla="*/ 8 w 83"/>
                  <a:gd name="T17" fmla="*/ 49 h 70"/>
                  <a:gd name="T18" fmla="*/ 19 w 83"/>
                  <a:gd name="T19" fmla="*/ 46 h 70"/>
                  <a:gd name="T20" fmla="*/ 10 w 83"/>
                  <a:gd name="T21" fmla="*/ 61 h 70"/>
                  <a:gd name="T22" fmla="*/ 4 w 83"/>
                  <a:gd name="T23" fmla="*/ 53 h 70"/>
                  <a:gd name="T24" fmla="*/ 6 w 83"/>
                  <a:gd name="T25" fmla="*/ 42 h 70"/>
                  <a:gd name="T26" fmla="*/ 0 w 83"/>
                  <a:gd name="T27" fmla="*/ 32 h 70"/>
                  <a:gd name="T28" fmla="*/ 17 w 83"/>
                  <a:gd name="T29" fmla="*/ 17 h 70"/>
                  <a:gd name="T30" fmla="*/ 27 w 83"/>
                  <a:gd name="T31" fmla="*/ 19 h 70"/>
                  <a:gd name="T32" fmla="*/ 27 w 83"/>
                  <a:gd name="T33" fmla="*/ 27 h 70"/>
                  <a:gd name="T34" fmla="*/ 32 w 83"/>
                  <a:gd name="T35" fmla="*/ 38 h 70"/>
                  <a:gd name="T36" fmla="*/ 32 w 83"/>
                  <a:gd name="T37" fmla="*/ 21 h 70"/>
                  <a:gd name="T38" fmla="*/ 32 w 83"/>
                  <a:gd name="T39" fmla="*/ 21 h 70"/>
                  <a:gd name="T40" fmla="*/ 32 w 83"/>
                  <a:gd name="T41" fmla="*/ 15 h 70"/>
                  <a:gd name="T42" fmla="*/ 34 w 83"/>
                  <a:gd name="T43" fmla="*/ 6 h 70"/>
                  <a:gd name="T44" fmla="*/ 42 w 83"/>
                  <a:gd name="T45" fmla="*/ 12 h 70"/>
                  <a:gd name="T46" fmla="*/ 45 w 83"/>
                  <a:gd name="T47" fmla="*/ 12 h 70"/>
                  <a:gd name="T48" fmla="*/ 49 w 83"/>
                  <a:gd name="T49" fmla="*/ 10 h 70"/>
                  <a:gd name="T50" fmla="*/ 53 w 83"/>
                  <a:gd name="T51" fmla="*/ 10 h 70"/>
                  <a:gd name="T52" fmla="*/ 53 w 83"/>
                  <a:gd name="T53" fmla="*/ 0 h 70"/>
                  <a:gd name="T54" fmla="*/ 62 w 83"/>
                  <a:gd name="T55" fmla="*/ 4 h 70"/>
                  <a:gd name="T56" fmla="*/ 68 w 83"/>
                  <a:gd name="T57" fmla="*/ 10 h 70"/>
                  <a:gd name="T58" fmla="*/ 76 w 83"/>
                  <a:gd name="T59" fmla="*/ 8 h 70"/>
                  <a:gd name="T60" fmla="*/ 74 w 83"/>
                  <a:gd name="T61" fmla="*/ 19 h 70"/>
                  <a:gd name="T62" fmla="*/ 83 w 83"/>
                  <a:gd name="T63" fmla="*/ 27 h 70"/>
                  <a:gd name="T64" fmla="*/ 70 w 83"/>
                  <a:gd name="T65" fmla="*/ 34 h 70"/>
                  <a:gd name="T66" fmla="*/ 59 w 83"/>
                  <a:gd name="T67" fmla="*/ 32 h 70"/>
                  <a:gd name="T68" fmla="*/ 68 w 83"/>
                  <a:gd name="T69" fmla="*/ 40 h 70"/>
                  <a:gd name="T70" fmla="*/ 59 w 83"/>
                  <a:gd name="T71" fmla="*/ 42 h 70"/>
                  <a:gd name="T72" fmla="*/ 49 w 83"/>
                  <a:gd name="T73" fmla="*/ 40 h 70"/>
                  <a:gd name="T74" fmla="*/ 49 w 83"/>
                  <a:gd name="T7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38" y="46"/>
                    </a:lnTo>
                    <a:lnTo>
                      <a:pt x="36" y="53"/>
                    </a:lnTo>
                    <a:lnTo>
                      <a:pt x="32" y="53"/>
                    </a:lnTo>
                    <a:lnTo>
                      <a:pt x="36" y="57"/>
                    </a:lnTo>
                    <a:lnTo>
                      <a:pt x="30" y="61"/>
                    </a:lnTo>
                    <a:lnTo>
                      <a:pt x="21" y="70"/>
                    </a:lnTo>
                    <a:lnTo>
                      <a:pt x="15" y="68"/>
                    </a:lnTo>
                    <a:lnTo>
                      <a:pt x="17" y="64"/>
                    </a:lnTo>
                    <a:lnTo>
                      <a:pt x="27" y="55"/>
                    </a:lnTo>
                    <a:lnTo>
                      <a:pt x="23" y="55"/>
                    </a:lnTo>
                    <a:lnTo>
                      <a:pt x="30" y="46"/>
                    </a:lnTo>
                    <a:lnTo>
                      <a:pt x="23" y="51"/>
                    </a:lnTo>
                    <a:lnTo>
                      <a:pt x="19" y="53"/>
                    </a:lnTo>
                    <a:lnTo>
                      <a:pt x="21" y="46"/>
                    </a:lnTo>
                    <a:lnTo>
                      <a:pt x="17" y="44"/>
                    </a:lnTo>
                    <a:lnTo>
                      <a:pt x="10" y="44"/>
                    </a:lnTo>
                    <a:lnTo>
                      <a:pt x="8" y="49"/>
                    </a:lnTo>
                    <a:lnTo>
                      <a:pt x="15" y="46"/>
                    </a:lnTo>
                    <a:lnTo>
                      <a:pt x="19" y="46"/>
                    </a:lnTo>
                    <a:lnTo>
                      <a:pt x="17" y="57"/>
                    </a:lnTo>
                    <a:lnTo>
                      <a:pt x="10" y="61"/>
                    </a:lnTo>
                    <a:lnTo>
                      <a:pt x="10" y="55"/>
                    </a:lnTo>
                    <a:lnTo>
                      <a:pt x="4" y="53"/>
                    </a:lnTo>
                    <a:lnTo>
                      <a:pt x="6" y="46"/>
                    </a:lnTo>
                    <a:lnTo>
                      <a:pt x="6" y="42"/>
                    </a:lnTo>
                    <a:lnTo>
                      <a:pt x="4" y="36"/>
                    </a:lnTo>
                    <a:lnTo>
                      <a:pt x="0" y="32"/>
                    </a:lnTo>
                    <a:lnTo>
                      <a:pt x="6" y="23"/>
                    </a:lnTo>
                    <a:lnTo>
                      <a:pt x="17" y="17"/>
                    </a:lnTo>
                    <a:lnTo>
                      <a:pt x="23" y="17"/>
                    </a:lnTo>
                    <a:lnTo>
                      <a:pt x="27" y="19"/>
                    </a:lnTo>
                    <a:lnTo>
                      <a:pt x="23" y="23"/>
                    </a:lnTo>
                    <a:lnTo>
                      <a:pt x="27" y="27"/>
                    </a:lnTo>
                    <a:lnTo>
                      <a:pt x="30" y="32"/>
                    </a:lnTo>
                    <a:lnTo>
                      <a:pt x="32" y="38"/>
                    </a:lnTo>
                    <a:lnTo>
                      <a:pt x="32" y="32"/>
                    </a:lnTo>
                    <a:lnTo>
                      <a:pt x="32" y="21"/>
                    </a:lnTo>
                    <a:lnTo>
                      <a:pt x="36" y="25"/>
                    </a:lnTo>
                    <a:lnTo>
                      <a:pt x="32" y="21"/>
                    </a:lnTo>
                    <a:lnTo>
                      <a:pt x="36" y="17"/>
                    </a:lnTo>
                    <a:lnTo>
                      <a:pt x="32" y="15"/>
                    </a:lnTo>
                    <a:lnTo>
                      <a:pt x="30" y="8"/>
                    </a:lnTo>
                    <a:lnTo>
                      <a:pt x="34" y="6"/>
                    </a:lnTo>
                    <a:lnTo>
                      <a:pt x="40" y="6"/>
                    </a:lnTo>
                    <a:lnTo>
                      <a:pt x="42" y="12"/>
                    </a:lnTo>
                    <a:lnTo>
                      <a:pt x="42" y="17"/>
                    </a:lnTo>
                    <a:lnTo>
                      <a:pt x="45" y="12"/>
                    </a:lnTo>
                    <a:lnTo>
                      <a:pt x="49" y="17"/>
                    </a:lnTo>
                    <a:lnTo>
                      <a:pt x="49" y="10"/>
                    </a:lnTo>
                    <a:lnTo>
                      <a:pt x="53" y="17"/>
                    </a:lnTo>
                    <a:lnTo>
                      <a:pt x="53" y="10"/>
                    </a:lnTo>
                    <a:lnTo>
                      <a:pt x="55" y="6"/>
                    </a:lnTo>
                    <a:lnTo>
                      <a:pt x="53" y="0"/>
                    </a:lnTo>
                    <a:lnTo>
                      <a:pt x="57" y="4"/>
                    </a:lnTo>
                    <a:lnTo>
                      <a:pt x="62" y="4"/>
                    </a:lnTo>
                    <a:lnTo>
                      <a:pt x="64" y="15"/>
                    </a:lnTo>
                    <a:lnTo>
                      <a:pt x="68" y="10"/>
                    </a:lnTo>
                    <a:lnTo>
                      <a:pt x="72" y="6"/>
                    </a:lnTo>
                    <a:lnTo>
                      <a:pt x="76" y="8"/>
                    </a:lnTo>
                    <a:lnTo>
                      <a:pt x="79" y="15"/>
                    </a:lnTo>
                    <a:lnTo>
                      <a:pt x="74" y="19"/>
                    </a:lnTo>
                    <a:lnTo>
                      <a:pt x="79" y="25"/>
                    </a:lnTo>
                    <a:lnTo>
                      <a:pt x="83" y="27"/>
                    </a:lnTo>
                    <a:lnTo>
                      <a:pt x="74" y="36"/>
                    </a:lnTo>
                    <a:lnTo>
                      <a:pt x="70" y="34"/>
                    </a:lnTo>
                    <a:lnTo>
                      <a:pt x="66" y="29"/>
                    </a:lnTo>
                    <a:lnTo>
                      <a:pt x="59" y="32"/>
                    </a:lnTo>
                    <a:lnTo>
                      <a:pt x="64" y="34"/>
                    </a:lnTo>
                    <a:lnTo>
                      <a:pt x="68" y="40"/>
                    </a:lnTo>
                    <a:lnTo>
                      <a:pt x="64" y="44"/>
                    </a:lnTo>
                    <a:lnTo>
                      <a:pt x="59" y="42"/>
                    </a:lnTo>
                    <a:lnTo>
                      <a:pt x="55" y="40"/>
                    </a:lnTo>
                    <a:lnTo>
                      <a:pt x="49" y="40"/>
                    </a:lnTo>
                    <a:lnTo>
                      <a:pt x="53" y="46"/>
                    </a:lnTo>
                    <a:lnTo>
                      <a:pt x="49" y="44"/>
                    </a:lnTo>
                    <a:lnTo>
                      <a:pt x="42" y="4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1" name="Freeform 1219"/>
              <p:cNvSpPr>
                <a:spLocks/>
              </p:cNvSpPr>
              <p:nvPr/>
            </p:nvSpPr>
            <p:spPr bwMode="auto">
              <a:xfrm>
                <a:off x="823" y="3885"/>
                <a:ext cx="15" cy="8"/>
              </a:xfrm>
              <a:custGeom>
                <a:avLst/>
                <a:gdLst>
                  <a:gd name="T0" fmla="*/ 15 w 15"/>
                  <a:gd name="T1" fmla="*/ 2 h 8"/>
                  <a:gd name="T2" fmla="*/ 9 w 15"/>
                  <a:gd name="T3" fmla="*/ 4 h 8"/>
                  <a:gd name="T4" fmla="*/ 5 w 15"/>
                  <a:gd name="T5" fmla="*/ 8 h 8"/>
                  <a:gd name="T6" fmla="*/ 0 w 15"/>
                  <a:gd name="T7" fmla="*/ 4 h 8"/>
                  <a:gd name="T8" fmla="*/ 3 w 15"/>
                  <a:gd name="T9" fmla="*/ 0 h 8"/>
                  <a:gd name="T10" fmla="*/ 7 w 15"/>
                  <a:gd name="T11" fmla="*/ 0 h 8"/>
                  <a:gd name="T12" fmla="*/ 11 w 15"/>
                  <a:gd name="T13" fmla="*/ 0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9" y="4"/>
                    </a:lnTo>
                    <a:lnTo>
                      <a:pt x="5" y="8"/>
                    </a:lnTo>
                    <a:lnTo>
                      <a:pt x="0" y="4"/>
                    </a:lnTo>
                    <a:lnTo>
                      <a:pt x="3" y="0"/>
                    </a:lnTo>
                    <a:lnTo>
                      <a:pt x="7" y="0"/>
                    </a:lnTo>
                    <a:lnTo>
                      <a:pt x="11" y="0"/>
                    </a:lnTo>
                    <a:lnTo>
                      <a:pt x="1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Freeform 1220"/>
              <p:cNvSpPr>
                <a:spLocks/>
              </p:cNvSpPr>
              <p:nvPr/>
            </p:nvSpPr>
            <p:spPr bwMode="auto">
              <a:xfrm>
                <a:off x="823" y="3885"/>
                <a:ext cx="15" cy="8"/>
              </a:xfrm>
              <a:custGeom>
                <a:avLst/>
                <a:gdLst>
                  <a:gd name="T0" fmla="*/ 15 w 15"/>
                  <a:gd name="T1" fmla="*/ 2 h 8"/>
                  <a:gd name="T2" fmla="*/ 9 w 15"/>
                  <a:gd name="T3" fmla="*/ 4 h 8"/>
                  <a:gd name="T4" fmla="*/ 5 w 15"/>
                  <a:gd name="T5" fmla="*/ 8 h 8"/>
                  <a:gd name="T6" fmla="*/ 0 w 15"/>
                  <a:gd name="T7" fmla="*/ 4 h 8"/>
                  <a:gd name="T8" fmla="*/ 3 w 15"/>
                  <a:gd name="T9" fmla="*/ 0 h 8"/>
                  <a:gd name="T10" fmla="*/ 7 w 15"/>
                  <a:gd name="T11" fmla="*/ 0 h 8"/>
                  <a:gd name="T12" fmla="*/ 11 w 15"/>
                  <a:gd name="T13" fmla="*/ 0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9" y="4"/>
                    </a:lnTo>
                    <a:lnTo>
                      <a:pt x="5" y="8"/>
                    </a:lnTo>
                    <a:lnTo>
                      <a:pt x="0" y="4"/>
                    </a:lnTo>
                    <a:lnTo>
                      <a:pt x="3" y="0"/>
                    </a:lnTo>
                    <a:lnTo>
                      <a:pt x="7" y="0"/>
                    </a:lnTo>
                    <a:lnTo>
                      <a:pt x="11" y="0"/>
                    </a:lnTo>
                    <a:lnTo>
                      <a:pt x="15"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 name="Freeform 1221"/>
              <p:cNvSpPr>
                <a:spLocks/>
              </p:cNvSpPr>
              <p:nvPr/>
            </p:nvSpPr>
            <p:spPr bwMode="auto">
              <a:xfrm>
                <a:off x="857" y="3802"/>
                <a:ext cx="9" cy="8"/>
              </a:xfrm>
              <a:custGeom>
                <a:avLst/>
                <a:gdLst>
                  <a:gd name="T0" fmla="*/ 9 w 9"/>
                  <a:gd name="T1" fmla="*/ 4 h 8"/>
                  <a:gd name="T2" fmla="*/ 5 w 9"/>
                  <a:gd name="T3" fmla="*/ 8 h 8"/>
                  <a:gd name="T4" fmla="*/ 0 w 9"/>
                  <a:gd name="T5" fmla="*/ 8 h 8"/>
                  <a:gd name="T6" fmla="*/ 3 w 9"/>
                  <a:gd name="T7" fmla="*/ 4 h 8"/>
                  <a:gd name="T8" fmla="*/ 7 w 9"/>
                  <a:gd name="T9" fmla="*/ 0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5" y="8"/>
                    </a:lnTo>
                    <a:lnTo>
                      <a:pt x="0" y="8"/>
                    </a:lnTo>
                    <a:lnTo>
                      <a:pt x="3" y="4"/>
                    </a:lnTo>
                    <a:lnTo>
                      <a:pt x="7" y="0"/>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4" name="Freeform 1222"/>
              <p:cNvSpPr>
                <a:spLocks/>
              </p:cNvSpPr>
              <p:nvPr/>
            </p:nvSpPr>
            <p:spPr bwMode="auto">
              <a:xfrm>
                <a:off x="857" y="3802"/>
                <a:ext cx="9" cy="8"/>
              </a:xfrm>
              <a:custGeom>
                <a:avLst/>
                <a:gdLst>
                  <a:gd name="T0" fmla="*/ 9 w 9"/>
                  <a:gd name="T1" fmla="*/ 4 h 8"/>
                  <a:gd name="T2" fmla="*/ 5 w 9"/>
                  <a:gd name="T3" fmla="*/ 8 h 8"/>
                  <a:gd name="T4" fmla="*/ 0 w 9"/>
                  <a:gd name="T5" fmla="*/ 8 h 8"/>
                  <a:gd name="T6" fmla="*/ 3 w 9"/>
                  <a:gd name="T7" fmla="*/ 4 h 8"/>
                  <a:gd name="T8" fmla="*/ 7 w 9"/>
                  <a:gd name="T9" fmla="*/ 0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5" y="8"/>
                    </a:lnTo>
                    <a:lnTo>
                      <a:pt x="0" y="8"/>
                    </a:lnTo>
                    <a:lnTo>
                      <a:pt x="3" y="4"/>
                    </a:lnTo>
                    <a:lnTo>
                      <a:pt x="7" y="0"/>
                    </a:lnTo>
                    <a:lnTo>
                      <a:pt x="9"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5" name="Freeform 1223"/>
              <p:cNvSpPr>
                <a:spLocks/>
              </p:cNvSpPr>
              <p:nvPr/>
            </p:nvSpPr>
            <p:spPr bwMode="auto">
              <a:xfrm>
                <a:off x="887" y="3695"/>
                <a:ext cx="5" cy="6"/>
              </a:xfrm>
              <a:custGeom>
                <a:avLst/>
                <a:gdLst>
                  <a:gd name="T0" fmla="*/ 5 w 5"/>
                  <a:gd name="T1" fmla="*/ 2 h 6"/>
                  <a:gd name="T2" fmla="*/ 0 w 5"/>
                  <a:gd name="T3" fmla="*/ 6 h 6"/>
                  <a:gd name="T4" fmla="*/ 0 w 5"/>
                  <a:gd name="T5" fmla="*/ 0 h 6"/>
                  <a:gd name="T6" fmla="*/ 5 w 5"/>
                  <a:gd name="T7" fmla="*/ 2 h 6"/>
                </a:gdLst>
                <a:ahLst/>
                <a:cxnLst>
                  <a:cxn ang="0">
                    <a:pos x="T0" y="T1"/>
                  </a:cxn>
                  <a:cxn ang="0">
                    <a:pos x="T2" y="T3"/>
                  </a:cxn>
                  <a:cxn ang="0">
                    <a:pos x="T4" y="T5"/>
                  </a:cxn>
                  <a:cxn ang="0">
                    <a:pos x="T6" y="T7"/>
                  </a:cxn>
                </a:cxnLst>
                <a:rect l="0" t="0" r="r" b="b"/>
                <a:pathLst>
                  <a:path w="5" h="6">
                    <a:moveTo>
                      <a:pt x="5" y="2"/>
                    </a:moveTo>
                    <a:lnTo>
                      <a:pt x="0" y="6"/>
                    </a:lnTo>
                    <a:lnTo>
                      <a:pt x="0" y="0"/>
                    </a:ln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6" name="Freeform 1224"/>
              <p:cNvSpPr>
                <a:spLocks/>
              </p:cNvSpPr>
              <p:nvPr/>
            </p:nvSpPr>
            <p:spPr bwMode="auto">
              <a:xfrm>
                <a:off x="887" y="3695"/>
                <a:ext cx="5" cy="6"/>
              </a:xfrm>
              <a:custGeom>
                <a:avLst/>
                <a:gdLst>
                  <a:gd name="T0" fmla="*/ 5 w 5"/>
                  <a:gd name="T1" fmla="*/ 2 h 6"/>
                  <a:gd name="T2" fmla="*/ 0 w 5"/>
                  <a:gd name="T3" fmla="*/ 6 h 6"/>
                  <a:gd name="T4" fmla="*/ 0 w 5"/>
                  <a:gd name="T5" fmla="*/ 0 h 6"/>
                  <a:gd name="T6" fmla="*/ 5 w 5"/>
                  <a:gd name="T7" fmla="*/ 2 h 6"/>
                </a:gdLst>
                <a:ahLst/>
                <a:cxnLst>
                  <a:cxn ang="0">
                    <a:pos x="T0" y="T1"/>
                  </a:cxn>
                  <a:cxn ang="0">
                    <a:pos x="T2" y="T3"/>
                  </a:cxn>
                  <a:cxn ang="0">
                    <a:pos x="T4" y="T5"/>
                  </a:cxn>
                  <a:cxn ang="0">
                    <a:pos x="T6" y="T7"/>
                  </a:cxn>
                </a:cxnLst>
                <a:rect l="0" t="0" r="r" b="b"/>
                <a:pathLst>
                  <a:path w="5" h="6">
                    <a:moveTo>
                      <a:pt x="5" y="2"/>
                    </a:moveTo>
                    <a:lnTo>
                      <a:pt x="0" y="6"/>
                    </a:lnTo>
                    <a:lnTo>
                      <a:pt x="0" y="0"/>
                    </a:lnTo>
                    <a:lnTo>
                      <a:pt x="5"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7" name="Freeform 1225"/>
              <p:cNvSpPr>
                <a:spLocks/>
              </p:cNvSpPr>
              <p:nvPr/>
            </p:nvSpPr>
            <p:spPr bwMode="auto">
              <a:xfrm>
                <a:off x="1002" y="3706"/>
                <a:ext cx="9" cy="17"/>
              </a:xfrm>
              <a:custGeom>
                <a:avLst/>
                <a:gdLst>
                  <a:gd name="T0" fmla="*/ 9 w 9"/>
                  <a:gd name="T1" fmla="*/ 4 h 17"/>
                  <a:gd name="T2" fmla="*/ 9 w 9"/>
                  <a:gd name="T3" fmla="*/ 8 h 17"/>
                  <a:gd name="T4" fmla="*/ 7 w 9"/>
                  <a:gd name="T5" fmla="*/ 12 h 17"/>
                  <a:gd name="T6" fmla="*/ 5 w 9"/>
                  <a:gd name="T7" fmla="*/ 17 h 17"/>
                  <a:gd name="T8" fmla="*/ 0 w 9"/>
                  <a:gd name="T9" fmla="*/ 15 h 17"/>
                  <a:gd name="T10" fmla="*/ 5 w 9"/>
                  <a:gd name="T11" fmla="*/ 8 h 17"/>
                  <a:gd name="T12" fmla="*/ 7 w 9"/>
                  <a:gd name="T13" fmla="*/ 0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9" y="8"/>
                    </a:lnTo>
                    <a:lnTo>
                      <a:pt x="7" y="12"/>
                    </a:lnTo>
                    <a:lnTo>
                      <a:pt x="5" y="17"/>
                    </a:lnTo>
                    <a:lnTo>
                      <a:pt x="0" y="15"/>
                    </a:lnTo>
                    <a:lnTo>
                      <a:pt x="5" y="8"/>
                    </a:lnTo>
                    <a:lnTo>
                      <a:pt x="7" y="0"/>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8" name="Freeform 1226"/>
              <p:cNvSpPr>
                <a:spLocks/>
              </p:cNvSpPr>
              <p:nvPr/>
            </p:nvSpPr>
            <p:spPr bwMode="auto">
              <a:xfrm>
                <a:off x="1002" y="3706"/>
                <a:ext cx="9" cy="17"/>
              </a:xfrm>
              <a:custGeom>
                <a:avLst/>
                <a:gdLst>
                  <a:gd name="T0" fmla="*/ 9 w 9"/>
                  <a:gd name="T1" fmla="*/ 4 h 17"/>
                  <a:gd name="T2" fmla="*/ 9 w 9"/>
                  <a:gd name="T3" fmla="*/ 8 h 17"/>
                  <a:gd name="T4" fmla="*/ 7 w 9"/>
                  <a:gd name="T5" fmla="*/ 12 h 17"/>
                  <a:gd name="T6" fmla="*/ 5 w 9"/>
                  <a:gd name="T7" fmla="*/ 17 h 17"/>
                  <a:gd name="T8" fmla="*/ 0 w 9"/>
                  <a:gd name="T9" fmla="*/ 15 h 17"/>
                  <a:gd name="T10" fmla="*/ 5 w 9"/>
                  <a:gd name="T11" fmla="*/ 8 h 17"/>
                  <a:gd name="T12" fmla="*/ 7 w 9"/>
                  <a:gd name="T13" fmla="*/ 0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9" y="8"/>
                    </a:lnTo>
                    <a:lnTo>
                      <a:pt x="7" y="12"/>
                    </a:lnTo>
                    <a:lnTo>
                      <a:pt x="5" y="17"/>
                    </a:lnTo>
                    <a:lnTo>
                      <a:pt x="0" y="15"/>
                    </a:lnTo>
                    <a:lnTo>
                      <a:pt x="5" y="8"/>
                    </a:lnTo>
                    <a:lnTo>
                      <a:pt x="7" y="0"/>
                    </a:lnTo>
                    <a:lnTo>
                      <a:pt x="9"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9" name="Freeform 1227"/>
              <p:cNvSpPr>
                <a:spLocks/>
              </p:cNvSpPr>
              <p:nvPr/>
            </p:nvSpPr>
            <p:spPr bwMode="auto">
              <a:xfrm>
                <a:off x="1004" y="3712"/>
                <a:ext cx="24" cy="34"/>
              </a:xfrm>
              <a:custGeom>
                <a:avLst/>
                <a:gdLst>
                  <a:gd name="T0" fmla="*/ 5 w 24"/>
                  <a:gd name="T1" fmla="*/ 21 h 34"/>
                  <a:gd name="T2" fmla="*/ 11 w 24"/>
                  <a:gd name="T3" fmla="*/ 17 h 34"/>
                  <a:gd name="T4" fmla="*/ 15 w 24"/>
                  <a:gd name="T5" fmla="*/ 13 h 34"/>
                  <a:gd name="T6" fmla="*/ 22 w 24"/>
                  <a:gd name="T7" fmla="*/ 0 h 34"/>
                  <a:gd name="T8" fmla="*/ 24 w 24"/>
                  <a:gd name="T9" fmla="*/ 11 h 34"/>
                  <a:gd name="T10" fmla="*/ 17 w 24"/>
                  <a:gd name="T11" fmla="*/ 15 h 34"/>
                  <a:gd name="T12" fmla="*/ 13 w 24"/>
                  <a:gd name="T13" fmla="*/ 21 h 34"/>
                  <a:gd name="T14" fmla="*/ 11 w 24"/>
                  <a:gd name="T15" fmla="*/ 26 h 34"/>
                  <a:gd name="T16" fmla="*/ 7 w 24"/>
                  <a:gd name="T17" fmla="*/ 30 h 34"/>
                  <a:gd name="T18" fmla="*/ 0 w 24"/>
                  <a:gd name="T19" fmla="*/ 34 h 34"/>
                  <a:gd name="T20" fmla="*/ 0 w 24"/>
                  <a:gd name="T21" fmla="*/ 30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11" y="17"/>
                    </a:lnTo>
                    <a:lnTo>
                      <a:pt x="15" y="13"/>
                    </a:lnTo>
                    <a:lnTo>
                      <a:pt x="22" y="0"/>
                    </a:lnTo>
                    <a:lnTo>
                      <a:pt x="24" y="11"/>
                    </a:lnTo>
                    <a:lnTo>
                      <a:pt x="17" y="15"/>
                    </a:lnTo>
                    <a:lnTo>
                      <a:pt x="13" y="21"/>
                    </a:lnTo>
                    <a:lnTo>
                      <a:pt x="11" y="26"/>
                    </a:lnTo>
                    <a:lnTo>
                      <a:pt x="7" y="30"/>
                    </a:lnTo>
                    <a:lnTo>
                      <a:pt x="0" y="34"/>
                    </a:lnTo>
                    <a:lnTo>
                      <a:pt x="0" y="30"/>
                    </a:lnTo>
                    <a:lnTo>
                      <a:pt x="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0" name="Freeform 1228"/>
              <p:cNvSpPr>
                <a:spLocks/>
              </p:cNvSpPr>
              <p:nvPr/>
            </p:nvSpPr>
            <p:spPr bwMode="auto">
              <a:xfrm>
                <a:off x="1004" y="3712"/>
                <a:ext cx="24" cy="34"/>
              </a:xfrm>
              <a:custGeom>
                <a:avLst/>
                <a:gdLst>
                  <a:gd name="T0" fmla="*/ 5 w 24"/>
                  <a:gd name="T1" fmla="*/ 21 h 34"/>
                  <a:gd name="T2" fmla="*/ 11 w 24"/>
                  <a:gd name="T3" fmla="*/ 17 h 34"/>
                  <a:gd name="T4" fmla="*/ 15 w 24"/>
                  <a:gd name="T5" fmla="*/ 13 h 34"/>
                  <a:gd name="T6" fmla="*/ 22 w 24"/>
                  <a:gd name="T7" fmla="*/ 0 h 34"/>
                  <a:gd name="T8" fmla="*/ 24 w 24"/>
                  <a:gd name="T9" fmla="*/ 11 h 34"/>
                  <a:gd name="T10" fmla="*/ 17 w 24"/>
                  <a:gd name="T11" fmla="*/ 15 h 34"/>
                  <a:gd name="T12" fmla="*/ 13 w 24"/>
                  <a:gd name="T13" fmla="*/ 21 h 34"/>
                  <a:gd name="T14" fmla="*/ 11 w 24"/>
                  <a:gd name="T15" fmla="*/ 26 h 34"/>
                  <a:gd name="T16" fmla="*/ 7 w 24"/>
                  <a:gd name="T17" fmla="*/ 30 h 34"/>
                  <a:gd name="T18" fmla="*/ 0 w 24"/>
                  <a:gd name="T19" fmla="*/ 34 h 34"/>
                  <a:gd name="T20" fmla="*/ 0 w 24"/>
                  <a:gd name="T21" fmla="*/ 30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11" y="17"/>
                    </a:lnTo>
                    <a:lnTo>
                      <a:pt x="15" y="13"/>
                    </a:lnTo>
                    <a:lnTo>
                      <a:pt x="22" y="0"/>
                    </a:lnTo>
                    <a:lnTo>
                      <a:pt x="24" y="11"/>
                    </a:lnTo>
                    <a:lnTo>
                      <a:pt x="17" y="15"/>
                    </a:lnTo>
                    <a:lnTo>
                      <a:pt x="13" y="21"/>
                    </a:lnTo>
                    <a:lnTo>
                      <a:pt x="11" y="26"/>
                    </a:lnTo>
                    <a:lnTo>
                      <a:pt x="7" y="30"/>
                    </a:lnTo>
                    <a:lnTo>
                      <a:pt x="0" y="34"/>
                    </a:lnTo>
                    <a:lnTo>
                      <a:pt x="0" y="30"/>
                    </a:lnTo>
                    <a:lnTo>
                      <a:pt x="5" y="2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1" name="Freeform 1229"/>
              <p:cNvSpPr>
                <a:spLocks/>
              </p:cNvSpPr>
              <p:nvPr/>
            </p:nvSpPr>
            <p:spPr bwMode="auto">
              <a:xfrm>
                <a:off x="1038" y="3708"/>
                <a:ext cx="17" cy="10"/>
              </a:xfrm>
              <a:custGeom>
                <a:avLst/>
                <a:gdLst>
                  <a:gd name="T0" fmla="*/ 17 w 17"/>
                  <a:gd name="T1" fmla="*/ 4 h 10"/>
                  <a:gd name="T2" fmla="*/ 11 w 17"/>
                  <a:gd name="T3" fmla="*/ 6 h 10"/>
                  <a:gd name="T4" fmla="*/ 5 w 17"/>
                  <a:gd name="T5" fmla="*/ 10 h 10"/>
                  <a:gd name="T6" fmla="*/ 0 w 17"/>
                  <a:gd name="T7" fmla="*/ 10 h 10"/>
                  <a:gd name="T8" fmla="*/ 5 w 17"/>
                  <a:gd name="T9" fmla="*/ 6 h 10"/>
                  <a:gd name="T10" fmla="*/ 0 w 17"/>
                  <a:gd name="T11" fmla="*/ 6 h 10"/>
                  <a:gd name="T12" fmla="*/ 0 w 17"/>
                  <a:gd name="T13" fmla="*/ 2 h 10"/>
                  <a:gd name="T14" fmla="*/ 7 w 17"/>
                  <a:gd name="T15" fmla="*/ 0 h 10"/>
                  <a:gd name="T16" fmla="*/ 11 w 17"/>
                  <a:gd name="T17" fmla="*/ 2 h 10"/>
                  <a:gd name="T18" fmla="*/ 17 w 17"/>
                  <a:gd name="T19" fmla="*/ 2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1" y="6"/>
                    </a:lnTo>
                    <a:lnTo>
                      <a:pt x="5" y="10"/>
                    </a:lnTo>
                    <a:lnTo>
                      <a:pt x="0" y="10"/>
                    </a:lnTo>
                    <a:lnTo>
                      <a:pt x="5" y="6"/>
                    </a:lnTo>
                    <a:lnTo>
                      <a:pt x="0" y="6"/>
                    </a:lnTo>
                    <a:lnTo>
                      <a:pt x="0" y="2"/>
                    </a:lnTo>
                    <a:lnTo>
                      <a:pt x="7" y="0"/>
                    </a:lnTo>
                    <a:lnTo>
                      <a:pt x="11" y="2"/>
                    </a:lnTo>
                    <a:lnTo>
                      <a:pt x="17" y="2"/>
                    </a:ln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2" name="Freeform 1230"/>
              <p:cNvSpPr>
                <a:spLocks/>
              </p:cNvSpPr>
              <p:nvPr/>
            </p:nvSpPr>
            <p:spPr bwMode="auto">
              <a:xfrm>
                <a:off x="1038" y="3708"/>
                <a:ext cx="17" cy="10"/>
              </a:xfrm>
              <a:custGeom>
                <a:avLst/>
                <a:gdLst>
                  <a:gd name="T0" fmla="*/ 17 w 17"/>
                  <a:gd name="T1" fmla="*/ 4 h 10"/>
                  <a:gd name="T2" fmla="*/ 11 w 17"/>
                  <a:gd name="T3" fmla="*/ 6 h 10"/>
                  <a:gd name="T4" fmla="*/ 5 w 17"/>
                  <a:gd name="T5" fmla="*/ 10 h 10"/>
                  <a:gd name="T6" fmla="*/ 0 w 17"/>
                  <a:gd name="T7" fmla="*/ 10 h 10"/>
                  <a:gd name="T8" fmla="*/ 5 w 17"/>
                  <a:gd name="T9" fmla="*/ 6 h 10"/>
                  <a:gd name="T10" fmla="*/ 0 w 17"/>
                  <a:gd name="T11" fmla="*/ 6 h 10"/>
                  <a:gd name="T12" fmla="*/ 0 w 17"/>
                  <a:gd name="T13" fmla="*/ 2 h 10"/>
                  <a:gd name="T14" fmla="*/ 7 w 17"/>
                  <a:gd name="T15" fmla="*/ 0 h 10"/>
                  <a:gd name="T16" fmla="*/ 11 w 17"/>
                  <a:gd name="T17" fmla="*/ 2 h 10"/>
                  <a:gd name="T18" fmla="*/ 17 w 17"/>
                  <a:gd name="T19" fmla="*/ 2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1" y="6"/>
                    </a:lnTo>
                    <a:lnTo>
                      <a:pt x="5" y="10"/>
                    </a:lnTo>
                    <a:lnTo>
                      <a:pt x="0" y="10"/>
                    </a:lnTo>
                    <a:lnTo>
                      <a:pt x="5" y="6"/>
                    </a:lnTo>
                    <a:lnTo>
                      <a:pt x="0" y="6"/>
                    </a:lnTo>
                    <a:lnTo>
                      <a:pt x="0" y="2"/>
                    </a:lnTo>
                    <a:lnTo>
                      <a:pt x="7" y="0"/>
                    </a:lnTo>
                    <a:lnTo>
                      <a:pt x="11" y="2"/>
                    </a:lnTo>
                    <a:lnTo>
                      <a:pt x="17" y="2"/>
                    </a:lnTo>
                    <a:lnTo>
                      <a:pt x="17"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3" name="Freeform 1231"/>
              <p:cNvSpPr>
                <a:spLocks/>
              </p:cNvSpPr>
              <p:nvPr/>
            </p:nvSpPr>
            <p:spPr bwMode="auto">
              <a:xfrm>
                <a:off x="1345" y="3831"/>
                <a:ext cx="6" cy="13"/>
              </a:xfrm>
              <a:custGeom>
                <a:avLst/>
                <a:gdLst>
                  <a:gd name="T0" fmla="*/ 2 w 6"/>
                  <a:gd name="T1" fmla="*/ 0 h 13"/>
                  <a:gd name="T2" fmla="*/ 6 w 6"/>
                  <a:gd name="T3" fmla="*/ 5 h 13"/>
                  <a:gd name="T4" fmla="*/ 6 w 6"/>
                  <a:gd name="T5" fmla="*/ 9 h 13"/>
                  <a:gd name="T6" fmla="*/ 4 w 6"/>
                  <a:gd name="T7" fmla="*/ 13 h 13"/>
                  <a:gd name="T8" fmla="*/ 0 w 6"/>
                  <a:gd name="T9" fmla="*/ 11 h 13"/>
                  <a:gd name="T10" fmla="*/ 0 w 6"/>
                  <a:gd name="T11" fmla="*/ 0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6" y="5"/>
                    </a:lnTo>
                    <a:lnTo>
                      <a:pt x="6" y="9"/>
                    </a:lnTo>
                    <a:lnTo>
                      <a:pt x="4" y="13"/>
                    </a:lnTo>
                    <a:lnTo>
                      <a:pt x="0" y="11"/>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1232"/>
              <p:cNvSpPr>
                <a:spLocks/>
              </p:cNvSpPr>
              <p:nvPr/>
            </p:nvSpPr>
            <p:spPr bwMode="auto">
              <a:xfrm>
                <a:off x="1345" y="3831"/>
                <a:ext cx="6" cy="13"/>
              </a:xfrm>
              <a:custGeom>
                <a:avLst/>
                <a:gdLst>
                  <a:gd name="T0" fmla="*/ 2 w 6"/>
                  <a:gd name="T1" fmla="*/ 0 h 13"/>
                  <a:gd name="T2" fmla="*/ 6 w 6"/>
                  <a:gd name="T3" fmla="*/ 5 h 13"/>
                  <a:gd name="T4" fmla="*/ 6 w 6"/>
                  <a:gd name="T5" fmla="*/ 9 h 13"/>
                  <a:gd name="T6" fmla="*/ 4 w 6"/>
                  <a:gd name="T7" fmla="*/ 13 h 13"/>
                  <a:gd name="T8" fmla="*/ 0 w 6"/>
                  <a:gd name="T9" fmla="*/ 11 h 13"/>
                  <a:gd name="T10" fmla="*/ 0 w 6"/>
                  <a:gd name="T11" fmla="*/ 0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6" y="5"/>
                    </a:lnTo>
                    <a:lnTo>
                      <a:pt x="6" y="9"/>
                    </a:lnTo>
                    <a:lnTo>
                      <a:pt x="4" y="13"/>
                    </a:lnTo>
                    <a:lnTo>
                      <a:pt x="0" y="11"/>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 name="Freeform 1233"/>
              <p:cNvSpPr>
                <a:spLocks/>
              </p:cNvSpPr>
              <p:nvPr/>
            </p:nvSpPr>
            <p:spPr bwMode="auto">
              <a:xfrm>
                <a:off x="1349" y="3819"/>
                <a:ext cx="51" cy="51"/>
              </a:xfrm>
              <a:custGeom>
                <a:avLst/>
                <a:gdLst>
                  <a:gd name="T0" fmla="*/ 24 w 51"/>
                  <a:gd name="T1" fmla="*/ 49 h 51"/>
                  <a:gd name="T2" fmla="*/ 19 w 51"/>
                  <a:gd name="T3" fmla="*/ 42 h 51"/>
                  <a:gd name="T4" fmla="*/ 17 w 51"/>
                  <a:gd name="T5" fmla="*/ 38 h 51"/>
                  <a:gd name="T6" fmla="*/ 11 w 51"/>
                  <a:gd name="T7" fmla="*/ 38 h 51"/>
                  <a:gd name="T8" fmla="*/ 9 w 51"/>
                  <a:gd name="T9" fmla="*/ 32 h 51"/>
                  <a:gd name="T10" fmla="*/ 5 w 51"/>
                  <a:gd name="T11" fmla="*/ 29 h 51"/>
                  <a:gd name="T12" fmla="*/ 2 w 51"/>
                  <a:gd name="T13" fmla="*/ 23 h 51"/>
                  <a:gd name="T14" fmla="*/ 5 w 51"/>
                  <a:gd name="T15" fmla="*/ 19 h 51"/>
                  <a:gd name="T16" fmla="*/ 9 w 51"/>
                  <a:gd name="T17" fmla="*/ 21 h 51"/>
                  <a:gd name="T18" fmla="*/ 0 w 51"/>
                  <a:gd name="T19" fmla="*/ 14 h 51"/>
                  <a:gd name="T20" fmla="*/ 2 w 51"/>
                  <a:gd name="T21" fmla="*/ 10 h 51"/>
                  <a:gd name="T22" fmla="*/ 2 w 51"/>
                  <a:gd name="T23" fmla="*/ 4 h 51"/>
                  <a:gd name="T24" fmla="*/ 7 w 51"/>
                  <a:gd name="T25" fmla="*/ 8 h 51"/>
                  <a:gd name="T26" fmla="*/ 7 w 51"/>
                  <a:gd name="T27" fmla="*/ 4 h 51"/>
                  <a:gd name="T28" fmla="*/ 13 w 51"/>
                  <a:gd name="T29" fmla="*/ 4 h 51"/>
                  <a:gd name="T30" fmla="*/ 17 w 51"/>
                  <a:gd name="T31" fmla="*/ 0 h 51"/>
                  <a:gd name="T32" fmla="*/ 22 w 51"/>
                  <a:gd name="T33" fmla="*/ 2 h 51"/>
                  <a:gd name="T34" fmla="*/ 26 w 51"/>
                  <a:gd name="T35" fmla="*/ 4 h 51"/>
                  <a:gd name="T36" fmla="*/ 26 w 51"/>
                  <a:gd name="T37" fmla="*/ 8 h 51"/>
                  <a:gd name="T38" fmla="*/ 19 w 51"/>
                  <a:gd name="T39" fmla="*/ 12 h 51"/>
                  <a:gd name="T40" fmla="*/ 24 w 51"/>
                  <a:gd name="T41" fmla="*/ 14 h 51"/>
                  <a:gd name="T42" fmla="*/ 28 w 51"/>
                  <a:gd name="T43" fmla="*/ 6 h 51"/>
                  <a:gd name="T44" fmla="*/ 32 w 51"/>
                  <a:gd name="T45" fmla="*/ 6 h 51"/>
                  <a:gd name="T46" fmla="*/ 39 w 51"/>
                  <a:gd name="T47" fmla="*/ 6 h 51"/>
                  <a:gd name="T48" fmla="*/ 43 w 51"/>
                  <a:gd name="T49" fmla="*/ 8 h 51"/>
                  <a:gd name="T50" fmla="*/ 45 w 51"/>
                  <a:gd name="T51" fmla="*/ 14 h 51"/>
                  <a:gd name="T52" fmla="*/ 45 w 51"/>
                  <a:gd name="T53" fmla="*/ 19 h 51"/>
                  <a:gd name="T54" fmla="*/ 41 w 51"/>
                  <a:gd name="T55" fmla="*/ 19 h 51"/>
                  <a:gd name="T56" fmla="*/ 43 w 51"/>
                  <a:gd name="T57" fmla="*/ 23 h 51"/>
                  <a:gd name="T58" fmla="*/ 39 w 51"/>
                  <a:gd name="T59" fmla="*/ 25 h 51"/>
                  <a:gd name="T60" fmla="*/ 34 w 51"/>
                  <a:gd name="T61" fmla="*/ 23 h 51"/>
                  <a:gd name="T62" fmla="*/ 24 w 51"/>
                  <a:gd name="T63" fmla="*/ 19 h 51"/>
                  <a:gd name="T64" fmla="*/ 19 w 51"/>
                  <a:gd name="T65" fmla="*/ 17 h 51"/>
                  <a:gd name="T66" fmla="*/ 32 w 51"/>
                  <a:gd name="T67" fmla="*/ 23 h 51"/>
                  <a:gd name="T68" fmla="*/ 37 w 51"/>
                  <a:gd name="T69" fmla="*/ 27 h 51"/>
                  <a:gd name="T70" fmla="*/ 43 w 51"/>
                  <a:gd name="T71" fmla="*/ 25 h 51"/>
                  <a:gd name="T72" fmla="*/ 47 w 51"/>
                  <a:gd name="T73" fmla="*/ 25 h 51"/>
                  <a:gd name="T74" fmla="*/ 51 w 51"/>
                  <a:gd name="T75" fmla="*/ 38 h 51"/>
                  <a:gd name="T76" fmla="*/ 51 w 51"/>
                  <a:gd name="T77" fmla="*/ 42 h 51"/>
                  <a:gd name="T78" fmla="*/ 45 w 51"/>
                  <a:gd name="T79" fmla="*/ 42 h 51"/>
                  <a:gd name="T80" fmla="*/ 28 w 51"/>
                  <a:gd name="T81" fmla="*/ 32 h 51"/>
                  <a:gd name="T82" fmla="*/ 24 w 51"/>
                  <a:gd name="T83" fmla="*/ 29 h 51"/>
                  <a:gd name="T84" fmla="*/ 26 w 51"/>
                  <a:gd name="T85" fmla="*/ 36 h 51"/>
                  <a:gd name="T86" fmla="*/ 30 w 51"/>
                  <a:gd name="T87" fmla="*/ 42 h 51"/>
                  <a:gd name="T88" fmla="*/ 28 w 51"/>
                  <a:gd name="T89" fmla="*/ 51 h 51"/>
                  <a:gd name="T90" fmla="*/ 22 w 51"/>
                  <a:gd name="T91" fmla="*/ 51 h 51"/>
                  <a:gd name="T92" fmla="*/ 19 w 51"/>
                  <a:gd name="T93" fmla="*/ 44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2"/>
                    </a:lnTo>
                    <a:lnTo>
                      <a:pt x="17" y="38"/>
                    </a:lnTo>
                    <a:lnTo>
                      <a:pt x="11" y="38"/>
                    </a:lnTo>
                    <a:lnTo>
                      <a:pt x="9" y="32"/>
                    </a:lnTo>
                    <a:lnTo>
                      <a:pt x="5" y="29"/>
                    </a:lnTo>
                    <a:lnTo>
                      <a:pt x="2" y="23"/>
                    </a:lnTo>
                    <a:lnTo>
                      <a:pt x="5" y="19"/>
                    </a:lnTo>
                    <a:lnTo>
                      <a:pt x="9" y="21"/>
                    </a:lnTo>
                    <a:lnTo>
                      <a:pt x="0" y="14"/>
                    </a:lnTo>
                    <a:lnTo>
                      <a:pt x="2" y="10"/>
                    </a:lnTo>
                    <a:lnTo>
                      <a:pt x="2" y="4"/>
                    </a:lnTo>
                    <a:lnTo>
                      <a:pt x="7" y="8"/>
                    </a:lnTo>
                    <a:lnTo>
                      <a:pt x="7" y="4"/>
                    </a:lnTo>
                    <a:lnTo>
                      <a:pt x="13" y="4"/>
                    </a:lnTo>
                    <a:lnTo>
                      <a:pt x="17" y="0"/>
                    </a:lnTo>
                    <a:lnTo>
                      <a:pt x="22" y="2"/>
                    </a:lnTo>
                    <a:lnTo>
                      <a:pt x="26" y="4"/>
                    </a:lnTo>
                    <a:lnTo>
                      <a:pt x="26" y="8"/>
                    </a:lnTo>
                    <a:lnTo>
                      <a:pt x="19" y="12"/>
                    </a:lnTo>
                    <a:lnTo>
                      <a:pt x="24" y="14"/>
                    </a:lnTo>
                    <a:lnTo>
                      <a:pt x="28" y="6"/>
                    </a:lnTo>
                    <a:lnTo>
                      <a:pt x="32" y="6"/>
                    </a:lnTo>
                    <a:lnTo>
                      <a:pt x="39" y="6"/>
                    </a:lnTo>
                    <a:lnTo>
                      <a:pt x="43" y="8"/>
                    </a:lnTo>
                    <a:lnTo>
                      <a:pt x="45" y="14"/>
                    </a:lnTo>
                    <a:lnTo>
                      <a:pt x="45" y="19"/>
                    </a:lnTo>
                    <a:lnTo>
                      <a:pt x="41" y="19"/>
                    </a:lnTo>
                    <a:lnTo>
                      <a:pt x="43" y="23"/>
                    </a:lnTo>
                    <a:lnTo>
                      <a:pt x="39" y="25"/>
                    </a:lnTo>
                    <a:lnTo>
                      <a:pt x="34" y="23"/>
                    </a:lnTo>
                    <a:lnTo>
                      <a:pt x="24" y="19"/>
                    </a:lnTo>
                    <a:lnTo>
                      <a:pt x="19" y="17"/>
                    </a:lnTo>
                    <a:lnTo>
                      <a:pt x="32" y="23"/>
                    </a:lnTo>
                    <a:lnTo>
                      <a:pt x="37" y="27"/>
                    </a:lnTo>
                    <a:lnTo>
                      <a:pt x="43" y="25"/>
                    </a:lnTo>
                    <a:lnTo>
                      <a:pt x="47" y="25"/>
                    </a:lnTo>
                    <a:lnTo>
                      <a:pt x="51" y="38"/>
                    </a:lnTo>
                    <a:lnTo>
                      <a:pt x="51" y="42"/>
                    </a:lnTo>
                    <a:lnTo>
                      <a:pt x="45" y="42"/>
                    </a:lnTo>
                    <a:lnTo>
                      <a:pt x="28" y="32"/>
                    </a:lnTo>
                    <a:lnTo>
                      <a:pt x="24" y="29"/>
                    </a:lnTo>
                    <a:lnTo>
                      <a:pt x="26" y="36"/>
                    </a:lnTo>
                    <a:lnTo>
                      <a:pt x="30" y="42"/>
                    </a:lnTo>
                    <a:lnTo>
                      <a:pt x="28" y="51"/>
                    </a:lnTo>
                    <a:lnTo>
                      <a:pt x="22" y="51"/>
                    </a:lnTo>
                    <a:lnTo>
                      <a:pt x="19" y="44"/>
                    </a:lnTo>
                    <a:lnTo>
                      <a:pt x="2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Freeform 1234"/>
              <p:cNvSpPr>
                <a:spLocks/>
              </p:cNvSpPr>
              <p:nvPr/>
            </p:nvSpPr>
            <p:spPr bwMode="auto">
              <a:xfrm>
                <a:off x="1349" y="3819"/>
                <a:ext cx="51" cy="51"/>
              </a:xfrm>
              <a:custGeom>
                <a:avLst/>
                <a:gdLst>
                  <a:gd name="T0" fmla="*/ 24 w 51"/>
                  <a:gd name="T1" fmla="*/ 49 h 51"/>
                  <a:gd name="T2" fmla="*/ 19 w 51"/>
                  <a:gd name="T3" fmla="*/ 42 h 51"/>
                  <a:gd name="T4" fmla="*/ 17 w 51"/>
                  <a:gd name="T5" fmla="*/ 38 h 51"/>
                  <a:gd name="T6" fmla="*/ 11 w 51"/>
                  <a:gd name="T7" fmla="*/ 38 h 51"/>
                  <a:gd name="T8" fmla="*/ 9 w 51"/>
                  <a:gd name="T9" fmla="*/ 32 h 51"/>
                  <a:gd name="T10" fmla="*/ 5 w 51"/>
                  <a:gd name="T11" fmla="*/ 29 h 51"/>
                  <a:gd name="T12" fmla="*/ 2 w 51"/>
                  <a:gd name="T13" fmla="*/ 23 h 51"/>
                  <a:gd name="T14" fmla="*/ 5 w 51"/>
                  <a:gd name="T15" fmla="*/ 19 h 51"/>
                  <a:gd name="T16" fmla="*/ 9 w 51"/>
                  <a:gd name="T17" fmla="*/ 21 h 51"/>
                  <a:gd name="T18" fmla="*/ 0 w 51"/>
                  <a:gd name="T19" fmla="*/ 14 h 51"/>
                  <a:gd name="T20" fmla="*/ 2 w 51"/>
                  <a:gd name="T21" fmla="*/ 10 h 51"/>
                  <a:gd name="T22" fmla="*/ 2 w 51"/>
                  <a:gd name="T23" fmla="*/ 4 h 51"/>
                  <a:gd name="T24" fmla="*/ 7 w 51"/>
                  <a:gd name="T25" fmla="*/ 8 h 51"/>
                  <a:gd name="T26" fmla="*/ 7 w 51"/>
                  <a:gd name="T27" fmla="*/ 4 h 51"/>
                  <a:gd name="T28" fmla="*/ 13 w 51"/>
                  <a:gd name="T29" fmla="*/ 4 h 51"/>
                  <a:gd name="T30" fmla="*/ 17 w 51"/>
                  <a:gd name="T31" fmla="*/ 0 h 51"/>
                  <a:gd name="T32" fmla="*/ 22 w 51"/>
                  <a:gd name="T33" fmla="*/ 2 h 51"/>
                  <a:gd name="T34" fmla="*/ 26 w 51"/>
                  <a:gd name="T35" fmla="*/ 4 h 51"/>
                  <a:gd name="T36" fmla="*/ 26 w 51"/>
                  <a:gd name="T37" fmla="*/ 8 h 51"/>
                  <a:gd name="T38" fmla="*/ 19 w 51"/>
                  <a:gd name="T39" fmla="*/ 12 h 51"/>
                  <a:gd name="T40" fmla="*/ 24 w 51"/>
                  <a:gd name="T41" fmla="*/ 14 h 51"/>
                  <a:gd name="T42" fmla="*/ 28 w 51"/>
                  <a:gd name="T43" fmla="*/ 6 h 51"/>
                  <a:gd name="T44" fmla="*/ 32 w 51"/>
                  <a:gd name="T45" fmla="*/ 6 h 51"/>
                  <a:gd name="T46" fmla="*/ 39 w 51"/>
                  <a:gd name="T47" fmla="*/ 6 h 51"/>
                  <a:gd name="T48" fmla="*/ 43 w 51"/>
                  <a:gd name="T49" fmla="*/ 8 h 51"/>
                  <a:gd name="T50" fmla="*/ 45 w 51"/>
                  <a:gd name="T51" fmla="*/ 14 h 51"/>
                  <a:gd name="T52" fmla="*/ 45 w 51"/>
                  <a:gd name="T53" fmla="*/ 19 h 51"/>
                  <a:gd name="T54" fmla="*/ 41 w 51"/>
                  <a:gd name="T55" fmla="*/ 19 h 51"/>
                  <a:gd name="T56" fmla="*/ 43 w 51"/>
                  <a:gd name="T57" fmla="*/ 23 h 51"/>
                  <a:gd name="T58" fmla="*/ 39 w 51"/>
                  <a:gd name="T59" fmla="*/ 25 h 51"/>
                  <a:gd name="T60" fmla="*/ 34 w 51"/>
                  <a:gd name="T61" fmla="*/ 23 h 51"/>
                  <a:gd name="T62" fmla="*/ 24 w 51"/>
                  <a:gd name="T63" fmla="*/ 19 h 51"/>
                  <a:gd name="T64" fmla="*/ 19 w 51"/>
                  <a:gd name="T65" fmla="*/ 17 h 51"/>
                  <a:gd name="T66" fmla="*/ 32 w 51"/>
                  <a:gd name="T67" fmla="*/ 23 h 51"/>
                  <a:gd name="T68" fmla="*/ 37 w 51"/>
                  <a:gd name="T69" fmla="*/ 27 h 51"/>
                  <a:gd name="T70" fmla="*/ 43 w 51"/>
                  <a:gd name="T71" fmla="*/ 25 h 51"/>
                  <a:gd name="T72" fmla="*/ 47 w 51"/>
                  <a:gd name="T73" fmla="*/ 25 h 51"/>
                  <a:gd name="T74" fmla="*/ 51 w 51"/>
                  <a:gd name="T75" fmla="*/ 38 h 51"/>
                  <a:gd name="T76" fmla="*/ 51 w 51"/>
                  <a:gd name="T77" fmla="*/ 42 h 51"/>
                  <a:gd name="T78" fmla="*/ 45 w 51"/>
                  <a:gd name="T79" fmla="*/ 42 h 51"/>
                  <a:gd name="T80" fmla="*/ 28 w 51"/>
                  <a:gd name="T81" fmla="*/ 32 h 51"/>
                  <a:gd name="T82" fmla="*/ 24 w 51"/>
                  <a:gd name="T83" fmla="*/ 29 h 51"/>
                  <a:gd name="T84" fmla="*/ 26 w 51"/>
                  <a:gd name="T85" fmla="*/ 36 h 51"/>
                  <a:gd name="T86" fmla="*/ 30 w 51"/>
                  <a:gd name="T87" fmla="*/ 42 h 51"/>
                  <a:gd name="T88" fmla="*/ 28 w 51"/>
                  <a:gd name="T89" fmla="*/ 51 h 51"/>
                  <a:gd name="T90" fmla="*/ 22 w 51"/>
                  <a:gd name="T91" fmla="*/ 51 h 51"/>
                  <a:gd name="T92" fmla="*/ 19 w 51"/>
                  <a:gd name="T93" fmla="*/ 44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2"/>
                    </a:lnTo>
                    <a:lnTo>
                      <a:pt x="17" y="38"/>
                    </a:lnTo>
                    <a:lnTo>
                      <a:pt x="11" y="38"/>
                    </a:lnTo>
                    <a:lnTo>
                      <a:pt x="9" y="32"/>
                    </a:lnTo>
                    <a:lnTo>
                      <a:pt x="5" y="29"/>
                    </a:lnTo>
                    <a:lnTo>
                      <a:pt x="2" y="23"/>
                    </a:lnTo>
                    <a:lnTo>
                      <a:pt x="5" y="19"/>
                    </a:lnTo>
                    <a:lnTo>
                      <a:pt x="9" y="21"/>
                    </a:lnTo>
                    <a:lnTo>
                      <a:pt x="0" y="14"/>
                    </a:lnTo>
                    <a:lnTo>
                      <a:pt x="2" y="10"/>
                    </a:lnTo>
                    <a:lnTo>
                      <a:pt x="2" y="4"/>
                    </a:lnTo>
                    <a:lnTo>
                      <a:pt x="7" y="8"/>
                    </a:lnTo>
                    <a:lnTo>
                      <a:pt x="7" y="4"/>
                    </a:lnTo>
                    <a:lnTo>
                      <a:pt x="13" y="4"/>
                    </a:lnTo>
                    <a:lnTo>
                      <a:pt x="17" y="0"/>
                    </a:lnTo>
                    <a:lnTo>
                      <a:pt x="22" y="2"/>
                    </a:lnTo>
                    <a:lnTo>
                      <a:pt x="26" y="4"/>
                    </a:lnTo>
                    <a:lnTo>
                      <a:pt x="26" y="8"/>
                    </a:lnTo>
                    <a:lnTo>
                      <a:pt x="19" y="12"/>
                    </a:lnTo>
                    <a:lnTo>
                      <a:pt x="24" y="14"/>
                    </a:lnTo>
                    <a:lnTo>
                      <a:pt x="28" y="6"/>
                    </a:lnTo>
                    <a:lnTo>
                      <a:pt x="32" y="6"/>
                    </a:lnTo>
                    <a:lnTo>
                      <a:pt x="39" y="6"/>
                    </a:lnTo>
                    <a:lnTo>
                      <a:pt x="43" y="8"/>
                    </a:lnTo>
                    <a:lnTo>
                      <a:pt x="45" y="14"/>
                    </a:lnTo>
                    <a:lnTo>
                      <a:pt x="45" y="19"/>
                    </a:lnTo>
                    <a:lnTo>
                      <a:pt x="41" y="19"/>
                    </a:lnTo>
                    <a:lnTo>
                      <a:pt x="43" y="23"/>
                    </a:lnTo>
                    <a:lnTo>
                      <a:pt x="39" y="25"/>
                    </a:lnTo>
                    <a:lnTo>
                      <a:pt x="34" y="23"/>
                    </a:lnTo>
                    <a:lnTo>
                      <a:pt x="24" y="19"/>
                    </a:lnTo>
                    <a:lnTo>
                      <a:pt x="19" y="17"/>
                    </a:lnTo>
                    <a:lnTo>
                      <a:pt x="32" y="23"/>
                    </a:lnTo>
                    <a:lnTo>
                      <a:pt x="37" y="27"/>
                    </a:lnTo>
                    <a:lnTo>
                      <a:pt x="43" y="25"/>
                    </a:lnTo>
                    <a:lnTo>
                      <a:pt x="47" y="25"/>
                    </a:lnTo>
                    <a:lnTo>
                      <a:pt x="51" y="38"/>
                    </a:lnTo>
                    <a:lnTo>
                      <a:pt x="51" y="42"/>
                    </a:lnTo>
                    <a:lnTo>
                      <a:pt x="45" y="42"/>
                    </a:lnTo>
                    <a:lnTo>
                      <a:pt x="28" y="32"/>
                    </a:lnTo>
                    <a:lnTo>
                      <a:pt x="24" y="29"/>
                    </a:lnTo>
                    <a:lnTo>
                      <a:pt x="26" y="36"/>
                    </a:lnTo>
                    <a:lnTo>
                      <a:pt x="30" y="42"/>
                    </a:lnTo>
                    <a:lnTo>
                      <a:pt x="28" y="51"/>
                    </a:lnTo>
                    <a:lnTo>
                      <a:pt x="22" y="51"/>
                    </a:lnTo>
                    <a:lnTo>
                      <a:pt x="19" y="44"/>
                    </a:lnTo>
                    <a:lnTo>
                      <a:pt x="24" y="4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 name="Freeform 1235"/>
              <p:cNvSpPr>
                <a:spLocks/>
              </p:cNvSpPr>
              <p:nvPr/>
            </p:nvSpPr>
            <p:spPr bwMode="auto">
              <a:xfrm>
                <a:off x="1371" y="3872"/>
                <a:ext cx="10" cy="19"/>
              </a:xfrm>
              <a:custGeom>
                <a:avLst/>
                <a:gdLst>
                  <a:gd name="T0" fmla="*/ 4 w 10"/>
                  <a:gd name="T1" fmla="*/ 0 h 19"/>
                  <a:gd name="T2" fmla="*/ 10 w 10"/>
                  <a:gd name="T3" fmla="*/ 4 h 19"/>
                  <a:gd name="T4" fmla="*/ 10 w 10"/>
                  <a:gd name="T5" fmla="*/ 15 h 19"/>
                  <a:gd name="T6" fmla="*/ 8 w 10"/>
                  <a:gd name="T7" fmla="*/ 19 h 19"/>
                  <a:gd name="T8" fmla="*/ 4 w 10"/>
                  <a:gd name="T9" fmla="*/ 17 h 19"/>
                  <a:gd name="T10" fmla="*/ 6 w 10"/>
                  <a:gd name="T11" fmla="*/ 13 h 19"/>
                  <a:gd name="T12" fmla="*/ 0 w 10"/>
                  <a:gd name="T13" fmla="*/ 0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10" y="4"/>
                    </a:lnTo>
                    <a:lnTo>
                      <a:pt x="10" y="15"/>
                    </a:lnTo>
                    <a:lnTo>
                      <a:pt x="8" y="19"/>
                    </a:lnTo>
                    <a:lnTo>
                      <a:pt x="4" y="17"/>
                    </a:lnTo>
                    <a:lnTo>
                      <a:pt x="6" y="13"/>
                    </a:lnTo>
                    <a:lnTo>
                      <a:pt x="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1236"/>
              <p:cNvSpPr>
                <a:spLocks/>
              </p:cNvSpPr>
              <p:nvPr/>
            </p:nvSpPr>
            <p:spPr bwMode="auto">
              <a:xfrm>
                <a:off x="1371" y="3872"/>
                <a:ext cx="10" cy="19"/>
              </a:xfrm>
              <a:custGeom>
                <a:avLst/>
                <a:gdLst>
                  <a:gd name="T0" fmla="*/ 4 w 10"/>
                  <a:gd name="T1" fmla="*/ 0 h 19"/>
                  <a:gd name="T2" fmla="*/ 10 w 10"/>
                  <a:gd name="T3" fmla="*/ 4 h 19"/>
                  <a:gd name="T4" fmla="*/ 10 w 10"/>
                  <a:gd name="T5" fmla="*/ 15 h 19"/>
                  <a:gd name="T6" fmla="*/ 8 w 10"/>
                  <a:gd name="T7" fmla="*/ 19 h 19"/>
                  <a:gd name="T8" fmla="*/ 4 w 10"/>
                  <a:gd name="T9" fmla="*/ 17 h 19"/>
                  <a:gd name="T10" fmla="*/ 6 w 10"/>
                  <a:gd name="T11" fmla="*/ 13 h 19"/>
                  <a:gd name="T12" fmla="*/ 0 w 10"/>
                  <a:gd name="T13" fmla="*/ 0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10" y="4"/>
                    </a:lnTo>
                    <a:lnTo>
                      <a:pt x="10" y="15"/>
                    </a:lnTo>
                    <a:lnTo>
                      <a:pt x="8" y="19"/>
                    </a:lnTo>
                    <a:lnTo>
                      <a:pt x="4" y="17"/>
                    </a:lnTo>
                    <a:lnTo>
                      <a:pt x="6" y="13"/>
                    </a:lnTo>
                    <a:lnTo>
                      <a:pt x="0" y="0"/>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1237"/>
              <p:cNvSpPr>
                <a:spLocks/>
              </p:cNvSpPr>
              <p:nvPr/>
            </p:nvSpPr>
            <p:spPr bwMode="auto">
              <a:xfrm>
                <a:off x="1400" y="3863"/>
                <a:ext cx="5" cy="7"/>
              </a:xfrm>
              <a:custGeom>
                <a:avLst/>
                <a:gdLst>
                  <a:gd name="T0" fmla="*/ 3 w 5"/>
                  <a:gd name="T1" fmla="*/ 0 h 7"/>
                  <a:gd name="T2" fmla="*/ 5 w 5"/>
                  <a:gd name="T3" fmla="*/ 7 h 7"/>
                  <a:gd name="T4" fmla="*/ 0 w 5"/>
                  <a:gd name="T5" fmla="*/ 2 h 7"/>
                  <a:gd name="T6" fmla="*/ 3 w 5"/>
                  <a:gd name="T7" fmla="*/ 0 h 7"/>
                </a:gdLst>
                <a:ahLst/>
                <a:cxnLst>
                  <a:cxn ang="0">
                    <a:pos x="T0" y="T1"/>
                  </a:cxn>
                  <a:cxn ang="0">
                    <a:pos x="T2" y="T3"/>
                  </a:cxn>
                  <a:cxn ang="0">
                    <a:pos x="T4" y="T5"/>
                  </a:cxn>
                  <a:cxn ang="0">
                    <a:pos x="T6" y="T7"/>
                  </a:cxn>
                </a:cxnLst>
                <a:rect l="0" t="0" r="r" b="b"/>
                <a:pathLst>
                  <a:path w="5" h="7">
                    <a:moveTo>
                      <a:pt x="3" y="0"/>
                    </a:moveTo>
                    <a:lnTo>
                      <a:pt x="5" y="7"/>
                    </a:lnTo>
                    <a:lnTo>
                      <a:pt x="0" y="2"/>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1238"/>
              <p:cNvSpPr>
                <a:spLocks/>
              </p:cNvSpPr>
              <p:nvPr/>
            </p:nvSpPr>
            <p:spPr bwMode="auto">
              <a:xfrm>
                <a:off x="1400" y="3863"/>
                <a:ext cx="5" cy="7"/>
              </a:xfrm>
              <a:custGeom>
                <a:avLst/>
                <a:gdLst>
                  <a:gd name="T0" fmla="*/ 3 w 5"/>
                  <a:gd name="T1" fmla="*/ 0 h 7"/>
                  <a:gd name="T2" fmla="*/ 5 w 5"/>
                  <a:gd name="T3" fmla="*/ 7 h 7"/>
                  <a:gd name="T4" fmla="*/ 0 w 5"/>
                  <a:gd name="T5" fmla="*/ 2 h 7"/>
                  <a:gd name="T6" fmla="*/ 3 w 5"/>
                  <a:gd name="T7" fmla="*/ 0 h 7"/>
                </a:gdLst>
                <a:ahLst/>
                <a:cxnLst>
                  <a:cxn ang="0">
                    <a:pos x="T0" y="T1"/>
                  </a:cxn>
                  <a:cxn ang="0">
                    <a:pos x="T2" y="T3"/>
                  </a:cxn>
                  <a:cxn ang="0">
                    <a:pos x="T4" y="T5"/>
                  </a:cxn>
                  <a:cxn ang="0">
                    <a:pos x="T6" y="T7"/>
                  </a:cxn>
                </a:cxnLst>
                <a:rect l="0" t="0" r="r" b="b"/>
                <a:pathLst>
                  <a:path w="5" h="7">
                    <a:moveTo>
                      <a:pt x="3" y="0"/>
                    </a:moveTo>
                    <a:lnTo>
                      <a:pt x="5" y="7"/>
                    </a:lnTo>
                    <a:lnTo>
                      <a:pt x="0" y="2"/>
                    </a:lnTo>
                    <a:lnTo>
                      <a:pt x="3"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1239"/>
              <p:cNvSpPr>
                <a:spLocks/>
              </p:cNvSpPr>
              <p:nvPr/>
            </p:nvSpPr>
            <p:spPr bwMode="auto">
              <a:xfrm>
                <a:off x="1392" y="3810"/>
                <a:ext cx="40" cy="72"/>
              </a:xfrm>
              <a:custGeom>
                <a:avLst/>
                <a:gdLst>
                  <a:gd name="T0" fmla="*/ 17 w 40"/>
                  <a:gd name="T1" fmla="*/ 47 h 72"/>
                  <a:gd name="T2" fmla="*/ 13 w 40"/>
                  <a:gd name="T3" fmla="*/ 38 h 72"/>
                  <a:gd name="T4" fmla="*/ 6 w 40"/>
                  <a:gd name="T5" fmla="*/ 15 h 72"/>
                  <a:gd name="T6" fmla="*/ 2 w 40"/>
                  <a:gd name="T7" fmla="*/ 9 h 72"/>
                  <a:gd name="T8" fmla="*/ 0 w 40"/>
                  <a:gd name="T9" fmla="*/ 4 h 72"/>
                  <a:gd name="T10" fmla="*/ 0 w 40"/>
                  <a:gd name="T11" fmla="*/ 0 h 72"/>
                  <a:gd name="T12" fmla="*/ 4 w 40"/>
                  <a:gd name="T13" fmla="*/ 4 h 72"/>
                  <a:gd name="T14" fmla="*/ 8 w 40"/>
                  <a:gd name="T15" fmla="*/ 9 h 72"/>
                  <a:gd name="T16" fmla="*/ 13 w 40"/>
                  <a:gd name="T17" fmla="*/ 9 h 72"/>
                  <a:gd name="T18" fmla="*/ 19 w 40"/>
                  <a:gd name="T19" fmla="*/ 9 h 72"/>
                  <a:gd name="T20" fmla="*/ 23 w 40"/>
                  <a:gd name="T21" fmla="*/ 9 h 72"/>
                  <a:gd name="T22" fmla="*/ 25 w 40"/>
                  <a:gd name="T23" fmla="*/ 13 h 72"/>
                  <a:gd name="T24" fmla="*/ 30 w 40"/>
                  <a:gd name="T25" fmla="*/ 19 h 72"/>
                  <a:gd name="T26" fmla="*/ 36 w 40"/>
                  <a:gd name="T27" fmla="*/ 30 h 72"/>
                  <a:gd name="T28" fmla="*/ 38 w 40"/>
                  <a:gd name="T29" fmla="*/ 36 h 72"/>
                  <a:gd name="T30" fmla="*/ 34 w 40"/>
                  <a:gd name="T31" fmla="*/ 32 h 72"/>
                  <a:gd name="T32" fmla="*/ 32 w 40"/>
                  <a:gd name="T33" fmla="*/ 26 h 72"/>
                  <a:gd name="T34" fmla="*/ 28 w 40"/>
                  <a:gd name="T35" fmla="*/ 21 h 72"/>
                  <a:gd name="T36" fmla="*/ 25 w 40"/>
                  <a:gd name="T37" fmla="*/ 15 h 72"/>
                  <a:gd name="T38" fmla="*/ 19 w 40"/>
                  <a:gd name="T39" fmla="*/ 13 h 72"/>
                  <a:gd name="T40" fmla="*/ 21 w 40"/>
                  <a:gd name="T41" fmla="*/ 17 h 72"/>
                  <a:gd name="T42" fmla="*/ 23 w 40"/>
                  <a:gd name="T43" fmla="*/ 23 h 72"/>
                  <a:gd name="T44" fmla="*/ 30 w 40"/>
                  <a:gd name="T45" fmla="*/ 32 h 72"/>
                  <a:gd name="T46" fmla="*/ 36 w 40"/>
                  <a:gd name="T47" fmla="*/ 36 h 72"/>
                  <a:gd name="T48" fmla="*/ 36 w 40"/>
                  <a:gd name="T49" fmla="*/ 43 h 72"/>
                  <a:gd name="T50" fmla="*/ 36 w 40"/>
                  <a:gd name="T51" fmla="*/ 47 h 72"/>
                  <a:gd name="T52" fmla="*/ 40 w 40"/>
                  <a:gd name="T53" fmla="*/ 51 h 72"/>
                  <a:gd name="T54" fmla="*/ 36 w 40"/>
                  <a:gd name="T55" fmla="*/ 55 h 72"/>
                  <a:gd name="T56" fmla="*/ 30 w 40"/>
                  <a:gd name="T57" fmla="*/ 51 h 72"/>
                  <a:gd name="T58" fmla="*/ 34 w 40"/>
                  <a:gd name="T59" fmla="*/ 58 h 72"/>
                  <a:gd name="T60" fmla="*/ 32 w 40"/>
                  <a:gd name="T61" fmla="*/ 62 h 72"/>
                  <a:gd name="T62" fmla="*/ 28 w 40"/>
                  <a:gd name="T63" fmla="*/ 66 h 72"/>
                  <a:gd name="T64" fmla="*/ 25 w 40"/>
                  <a:gd name="T65" fmla="*/ 70 h 72"/>
                  <a:gd name="T66" fmla="*/ 21 w 40"/>
                  <a:gd name="T67" fmla="*/ 72 h 72"/>
                  <a:gd name="T68" fmla="*/ 19 w 40"/>
                  <a:gd name="T69" fmla="*/ 68 h 72"/>
                  <a:gd name="T70" fmla="*/ 23 w 40"/>
                  <a:gd name="T71" fmla="*/ 53 h 72"/>
                  <a:gd name="T72" fmla="*/ 19 w 40"/>
                  <a:gd name="T73" fmla="*/ 47 h 72"/>
                  <a:gd name="T74" fmla="*/ 23 w 40"/>
                  <a:gd name="T75" fmla="*/ 43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13" y="38"/>
                    </a:lnTo>
                    <a:lnTo>
                      <a:pt x="6" y="15"/>
                    </a:lnTo>
                    <a:lnTo>
                      <a:pt x="2" y="9"/>
                    </a:lnTo>
                    <a:lnTo>
                      <a:pt x="0" y="4"/>
                    </a:lnTo>
                    <a:lnTo>
                      <a:pt x="0" y="0"/>
                    </a:lnTo>
                    <a:lnTo>
                      <a:pt x="4" y="4"/>
                    </a:lnTo>
                    <a:lnTo>
                      <a:pt x="8" y="9"/>
                    </a:lnTo>
                    <a:lnTo>
                      <a:pt x="13" y="9"/>
                    </a:lnTo>
                    <a:lnTo>
                      <a:pt x="19" y="9"/>
                    </a:lnTo>
                    <a:lnTo>
                      <a:pt x="23" y="9"/>
                    </a:lnTo>
                    <a:lnTo>
                      <a:pt x="25" y="13"/>
                    </a:lnTo>
                    <a:lnTo>
                      <a:pt x="30" y="19"/>
                    </a:lnTo>
                    <a:lnTo>
                      <a:pt x="36" y="30"/>
                    </a:lnTo>
                    <a:lnTo>
                      <a:pt x="38" y="36"/>
                    </a:lnTo>
                    <a:lnTo>
                      <a:pt x="34" y="32"/>
                    </a:lnTo>
                    <a:lnTo>
                      <a:pt x="32" y="26"/>
                    </a:lnTo>
                    <a:lnTo>
                      <a:pt x="28" y="21"/>
                    </a:lnTo>
                    <a:lnTo>
                      <a:pt x="25" y="15"/>
                    </a:lnTo>
                    <a:lnTo>
                      <a:pt x="19" y="13"/>
                    </a:lnTo>
                    <a:lnTo>
                      <a:pt x="21" y="17"/>
                    </a:lnTo>
                    <a:lnTo>
                      <a:pt x="23" y="23"/>
                    </a:lnTo>
                    <a:lnTo>
                      <a:pt x="30" y="32"/>
                    </a:lnTo>
                    <a:lnTo>
                      <a:pt x="36" y="36"/>
                    </a:lnTo>
                    <a:lnTo>
                      <a:pt x="36" y="43"/>
                    </a:lnTo>
                    <a:lnTo>
                      <a:pt x="36" y="47"/>
                    </a:lnTo>
                    <a:lnTo>
                      <a:pt x="40" y="51"/>
                    </a:lnTo>
                    <a:lnTo>
                      <a:pt x="36" y="55"/>
                    </a:lnTo>
                    <a:lnTo>
                      <a:pt x="30" y="51"/>
                    </a:lnTo>
                    <a:lnTo>
                      <a:pt x="34" y="58"/>
                    </a:lnTo>
                    <a:lnTo>
                      <a:pt x="32" y="62"/>
                    </a:lnTo>
                    <a:lnTo>
                      <a:pt x="28" y="66"/>
                    </a:lnTo>
                    <a:lnTo>
                      <a:pt x="25" y="70"/>
                    </a:lnTo>
                    <a:lnTo>
                      <a:pt x="21" y="72"/>
                    </a:lnTo>
                    <a:lnTo>
                      <a:pt x="19" y="68"/>
                    </a:lnTo>
                    <a:lnTo>
                      <a:pt x="23" y="53"/>
                    </a:lnTo>
                    <a:lnTo>
                      <a:pt x="19" y="47"/>
                    </a:lnTo>
                    <a:lnTo>
                      <a:pt x="23" y="43"/>
                    </a:lnTo>
                    <a:lnTo>
                      <a:pt x="1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1240"/>
              <p:cNvSpPr>
                <a:spLocks/>
              </p:cNvSpPr>
              <p:nvPr/>
            </p:nvSpPr>
            <p:spPr bwMode="auto">
              <a:xfrm>
                <a:off x="1392" y="3810"/>
                <a:ext cx="40" cy="72"/>
              </a:xfrm>
              <a:custGeom>
                <a:avLst/>
                <a:gdLst>
                  <a:gd name="T0" fmla="*/ 17 w 40"/>
                  <a:gd name="T1" fmla="*/ 47 h 72"/>
                  <a:gd name="T2" fmla="*/ 13 w 40"/>
                  <a:gd name="T3" fmla="*/ 38 h 72"/>
                  <a:gd name="T4" fmla="*/ 6 w 40"/>
                  <a:gd name="T5" fmla="*/ 15 h 72"/>
                  <a:gd name="T6" fmla="*/ 2 w 40"/>
                  <a:gd name="T7" fmla="*/ 9 h 72"/>
                  <a:gd name="T8" fmla="*/ 0 w 40"/>
                  <a:gd name="T9" fmla="*/ 4 h 72"/>
                  <a:gd name="T10" fmla="*/ 0 w 40"/>
                  <a:gd name="T11" fmla="*/ 0 h 72"/>
                  <a:gd name="T12" fmla="*/ 4 w 40"/>
                  <a:gd name="T13" fmla="*/ 4 h 72"/>
                  <a:gd name="T14" fmla="*/ 8 w 40"/>
                  <a:gd name="T15" fmla="*/ 9 h 72"/>
                  <a:gd name="T16" fmla="*/ 13 w 40"/>
                  <a:gd name="T17" fmla="*/ 9 h 72"/>
                  <a:gd name="T18" fmla="*/ 19 w 40"/>
                  <a:gd name="T19" fmla="*/ 9 h 72"/>
                  <a:gd name="T20" fmla="*/ 23 w 40"/>
                  <a:gd name="T21" fmla="*/ 9 h 72"/>
                  <a:gd name="T22" fmla="*/ 25 w 40"/>
                  <a:gd name="T23" fmla="*/ 13 h 72"/>
                  <a:gd name="T24" fmla="*/ 30 w 40"/>
                  <a:gd name="T25" fmla="*/ 19 h 72"/>
                  <a:gd name="T26" fmla="*/ 36 w 40"/>
                  <a:gd name="T27" fmla="*/ 30 h 72"/>
                  <a:gd name="T28" fmla="*/ 38 w 40"/>
                  <a:gd name="T29" fmla="*/ 36 h 72"/>
                  <a:gd name="T30" fmla="*/ 34 w 40"/>
                  <a:gd name="T31" fmla="*/ 32 h 72"/>
                  <a:gd name="T32" fmla="*/ 32 w 40"/>
                  <a:gd name="T33" fmla="*/ 26 h 72"/>
                  <a:gd name="T34" fmla="*/ 28 w 40"/>
                  <a:gd name="T35" fmla="*/ 21 h 72"/>
                  <a:gd name="T36" fmla="*/ 25 w 40"/>
                  <a:gd name="T37" fmla="*/ 15 h 72"/>
                  <a:gd name="T38" fmla="*/ 19 w 40"/>
                  <a:gd name="T39" fmla="*/ 13 h 72"/>
                  <a:gd name="T40" fmla="*/ 21 w 40"/>
                  <a:gd name="T41" fmla="*/ 17 h 72"/>
                  <a:gd name="T42" fmla="*/ 23 w 40"/>
                  <a:gd name="T43" fmla="*/ 23 h 72"/>
                  <a:gd name="T44" fmla="*/ 30 w 40"/>
                  <a:gd name="T45" fmla="*/ 32 h 72"/>
                  <a:gd name="T46" fmla="*/ 36 w 40"/>
                  <a:gd name="T47" fmla="*/ 36 h 72"/>
                  <a:gd name="T48" fmla="*/ 36 w 40"/>
                  <a:gd name="T49" fmla="*/ 43 h 72"/>
                  <a:gd name="T50" fmla="*/ 36 w 40"/>
                  <a:gd name="T51" fmla="*/ 47 h 72"/>
                  <a:gd name="T52" fmla="*/ 40 w 40"/>
                  <a:gd name="T53" fmla="*/ 51 h 72"/>
                  <a:gd name="T54" fmla="*/ 36 w 40"/>
                  <a:gd name="T55" fmla="*/ 55 h 72"/>
                  <a:gd name="T56" fmla="*/ 30 w 40"/>
                  <a:gd name="T57" fmla="*/ 51 h 72"/>
                  <a:gd name="T58" fmla="*/ 34 w 40"/>
                  <a:gd name="T59" fmla="*/ 58 h 72"/>
                  <a:gd name="T60" fmla="*/ 32 w 40"/>
                  <a:gd name="T61" fmla="*/ 62 h 72"/>
                  <a:gd name="T62" fmla="*/ 28 w 40"/>
                  <a:gd name="T63" fmla="*/ 66 h 72"/>
                  <a:gd name="T64" fmla="*/ 25 w 40"/>
                  <a:gd name="T65" fmla="*/ 70 h 72"/>
                  <a:gd name="T66" fmla="*/ 21 w 40"/>
                  <a:gd name="T67" fmla="*/ 72 h 72"/>
                  <a:gd name="T68" fmla="*/ 19 w 40"/>
                  <a:gd name="T69" fmla="*/ 68 h 72"/>
                  <a:gd name="T70" fmla="*/ 23 w 40"/>
                  <a:gd name="T71" fmla="*/ 53 h 72"/>
                  <a:gd name="T72" fmla="*/ 19 w 40"/>
                  <a:gd name="T73" fmla="*/ 47 h 72"/>
                  <a:gd name="T74" fmla="*/ 23 w 40"/>
                  <a:gd name="T75" fmla="*/ 43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13" y="38"/>
                    </a:lnTo>
                    <a:lnTo>
                      <a:pt x="6" y="15"/>
                    </a:lnTo>
                    <a:lnTo>
                      <a:pt x="2" y="9"/>
                    </a:lnTo>
                    <a:lnTo>
                      <a:pt x="0" y="4"/>
                    </a:lnTo>
                    <a:lnTo>
                      <a:pt x="0" y="0"/>
                    </a:lnTo>
                    <a:lnTo>
                      <a:pt x="4" y="4"/>
                    </a:lnTo>
                    <a:lnTo>
                      <a:pt x="8" y="9"/>
                    </a:lnTo>
                    <a:lnTo>
                      <a:pt x="13" y="9"/>
                    </a:lnTo>
                    <a:lnTo>
                      <a:pt x="19" y="9"/>
                    </a:lnTo>
                    <a:lnTo>
                      <a:pt x="23" y="9"/>
                    </a:lnTo>
                    <a:lnTo>
                      <a:pt x="25" y="13"/>
                    </a:lnTo>
                    <a:lnTo>
                      <a:pt x="30" y="19"/>
                    </a:lnTo>
                    <a:lnTo>
                      <a:pt x="36" y="30"/>
                    </a:lnTo>
                    <a:lnTo>
                      <a:pt x="38" y="36"/>
                    </a:lnTo>
                    <a:lnTo>
                      <a:pt x="34" y="32"/>
                    </a:lnTo>
                    <a:lnTo>
                      <a:pt x="32" y="26"/>
                    </a:lnTo>
                    <a:lnTo>
                      <a:pt x="28" y="21"/>
                    </a:lnTo>
                    <a:lnTo>
                      <a:pt x="25" y="15"/>
                    </a:lnTo>
                    <a:lnTo>
                      <a:pt x="19" y="13"/>
                    </a:lnTo>
                    <a:lnTo>
                      <a:pt x="21" y="17"/>
                    </a:lnTo>
                    <a:lnTo>
                      <a:pt x="23" y="23"/>
                    </a:lnTo>
                    <a:lnTo>
                      <a:pt x="30" y="32"/>
                    </a:lnTo>
                    <a:lnTo>
                      <a:pt x="36" y="36"/>
                    </a:lnTo>
                    <a:lnTo>
                      <a:pt x="36" y="43"/>
                    </a:lnTo>
                    <a:lnTo>
                      <a:pt x="36" y="47"/>
                    </a:lnTo>
                    <a:lnTo>
                      <a:pt x="40" y="51"/>
                    </a:lnTo>
                    <a:lnTo>
                      <a:pt x="36" y="55"/>
                    </a:lnTo>
                    <a:lnTo>
                      <a:pt x="30" y="51"/>
                    </a:lnTo>
                    <a:lnTo>
                      <a:pt x="34" y="58"/>
                    </a:lnTo>
                    <a:lnTo>
                      <a:pt x="32" y="62"/>
                    </a:lnTo>
                    <a:lnTo>
                      <a:pt x="28" y="66"/>
                    </a:lnTo>
                    <a:lnTo>
                      <a:pt x="25" y="70"/>
                    </a:lnTo>
                    <a:lnTo>
                      <a:pt x="21" y="72"/>
                    </a:lnTo>
                    <a:lnTo>
                      <a:pt x="19" y="68"/>
                    </a:lnTo>
                    <a:lnTo>
                      <a:pt x="23" y="53"/>
                    </a:lnTo>
                    <a:lnTo>
                      <a:pt x="19" y="47"/>
                    </a:lnTo>
                    <a:lnTo>
                      <a:pt x="23" y="43"/>
                    </a:lnTo>
                    <a:lnTo>
                      <a:pt x="17" y="4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1241"/>
              <p:cNvSpPr>
                <a:spLocks/>
              </p:cNvSpPr>
              <p:nvPr/>
            </p:nvSpPr>
            <p:spPr bwMode="auto">
              <a:xfrm>
                <a:off x="1417" y="3833"/>
                <a:ext cx="5" cy="5"/>
              </a:xfrm>
              <a:custGeom>
                <a:avLst/>
                <a:gdLst>
                  <a:gd name="T0" fmla="*/ 0 w 5"/>
                  <a:gd name="T1" fmla="*/ 0 h 5"/>
                  <a:gd name="T2" fmla="*/ 5 w 5"/>
                  <a:gd name="T3" fmla="*/ 5 h 5"/>
                  <a:gd name="T4" fmla="*/ 0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1242"/>
              <p:cNvSpPr>
                <a:spLocks/>
              </p:cNvSpPr>
              <p:nvPr/>
            </p:nvSpPr>
            <p:spPr bwMode="auto">
              <a:xfrm>
                <a:off x="1417" y="3833"/>
                <a:ext cx="5" cy="5"/>
              </a:xfrm>
              <a:custGeom>
                <a:avLst/>
                <a:gdLst>
                  <a:gd name="T0" fmla="*/ 0 w 5"/>
                  <a:gd name="T1" fmla="*/ 0 h 5"/>
                  <a:gd name="T2" fmla="*/ 5 w 5"/>
                  <a:gd name="T3" fmla="*/ 5 h 5"/>
                  <a:gd name="T4" fmla="*/ 0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0" y="0"/>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243"/>
              <p:cNvSpPr>
                <a:spLocks/>
              </p:cNvSpPr>
              <p:nvPr/>
            </p:nvSpPr>
            <p:spPr bwMode="auto">
              <a:xfrm>
                <a:off x="1377" y="3857"/>
                <a:ext cx="40" cy="74"/>
              </a:xfrm>
              <a:custGeom>
                <a:avLst/>
                <a:gdLst>
                  <a:gd name="T0" fmla="*/ 23 w 40"/>
                  <a:gd name="T1" fmla="*/ 55 h 74"/>
                  <a:gd name="T2" fmla="*/ 23 w 40"/>
                  <a:gd name="T3" fmla="*/ 51 h 74"/>
                  <a:gd name="T4" fmla="*/ 23 w 40"/>
                  <a:gd name="T5" fmla="*/ 47 h 74"/>
                  <a:gd name="T6" fmla="*/ 19 w 40"/>
                  <a:gd name="T7" fmla="*/ 49 h 74"/>
                  <a:gd name="T8" fmla="*/ 21 w 40"/>
                  <a:gd name="T9" fmla="*/ 45 h 74"/>
                  <a:gd name="T10" fmla="*/ 15 w 40"/>
                  <a:gd name="T11" fmla="*/ 45 h 74"/>
                  <a:gd name="T12" fmla="*/ 13 w 40"/>
                  <a:gd name="T13" fmla="*/ 34 h 74"/>
                  <a:gd name="T14" fmla="*/ 17 w 40"/>
                  <a:gd name="T15" fmla="*/ 30 h 74"/>
                  <a:gd name="T16" fmla="*/ 13 w 40"/>
                  <a:gd name="T17" fmla="*/ 28 h 74"/>
                  <a:gd name="T18" fmla="*/ 9 w 40"/>
                  <a:gd name="T19" fmla="*/ 23 h 74"/>
                  <a:gd name="T20" fmla="*/ 11 w 40"/>
                  <a:gd name="T21" fmla="*/ 17 h 74"/>
                  <a:gd name="T22" fmla="*/ 4 w 40"/>
                  <a:gd name="T23" fmla="*/ 19 h 74"/>
                  <a:gd name="T24" fmla="*/ 0 w 40"/>
                  <a:gd name="T25" fmla="*/ 15 h 74"/>
                  <a:gd name="T26" fmla="*/ 2 w 40"/>
                  <a:gd name="T27" fmla="*/ 11 h 74"/>
                  <a:gd name="T28" fmla="*/ 6 w 40"/>
                  <a:gd name="T29" fmla="*/ 0 h 74"/>
                  <a:gd name="T30" fmla="*/ 11 w 40"/>
                  <a:gd name="T31" fmla="*/ 2 h 74"/>
                  <a:gd name="T32" fmla="*/ 6 w 40"/>
                  <a:gd name="T33" fmla="*/ 6 h 74"/>
                  <a:gd name="T34" fmla="*/ 13 w 40"/>
                  <a:gd name="T35" fmla="*/ 4 h 74"/>
                  <a:gd name="T36" fmla="*/ 21 w 40"/>
                  <a:gd name="T37" fmla="*/ 11 h 74"/>
                  <a:gd name="T38" fmla="*/ 23 w 40"/>
                  <a:gd name="T39" fmla="*/ 15 h 74"/>
                  <a:gd name="T40" fmla="*/ 28 w 40"/>
                  <a:gd name="T41" fmla="*/ 19 h 74"/>
                  <a:gd name="T42" fmla="*/ 36 w 40"/>
                  <a:gd name="T43" fmla="*/ 43 h 74"/>
                  <a:gd name="T44" fmla="*/ 40 w 40"/>
                  <a:gd name="T45" fmla="*/ 53 h 74"/>
                  <a:gd name="T46" fmla="*/ 38 w 40"/>
                  <a:gd name="T47" fmla="*/ 57 h 74"/>
                  <a:gd name="T48" fmla="*/ 40 w 40"/>
                  <a:gd name="T49" fmla="*/ 68 h 74"/>
                  <a:gd name="T50" fmla="*/ 40 w 40"/>
                  <a:gd name="T51" fmla="*/ 74 h 74"/>
                  <a:gd name="T52" fmla="*/ 36 w 40"/>
                  <a:gd name="T53" fmla="*/ 70 h 74"/>
                  <a:gd name="T54" fmla="*/ 32 w 40"/>
                  <a:gd name="T55" fmla="*/ 66 h 74"/>
                  <a:gd name="T56" fmla="*/ 28 w 40"/>
                  <a:gd name="T57" fmla="*/ 62 h 74"/>
                  <a:gd name="T58" fmla="*/ 26 w 40"/>
                  <a:gd name="T59" fmla="*/ 55 h 74"/>
                  <a:gd name="T60" fmla="*/ 26 w 40"/>
                  <a:gd name="T61" fmla="*/ 49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3" y="51"/>
                    </a:lnTo>
                    <a:lnTo>
                      <a:pt x="23" y="47"/>
                    </a:lnTo>
                    <a:lnTo>
                      <a:pt x="19" y="49"/>
                    </a:lnTo>
                    <a:lnTo>
                      <a:pt x="21" y="45"/>
                    </a:lnTo>
                    <a:lnTo>
                      <a:pt x="15" y="45"/>
                    </a:lnTo>
                    <a:lnTo>
                      <a:pt x="13" y="34"/>
                    </a:lnTo>
                    <a:lnTo>
                      <a:pt x="17" y="30"/>
                    </a:lnTo>
                    <a:lnTo>
                      <a:pt x="13" y="28"/>
                    </a:lnTo>
                    <a:lnTo>
                      <a:pt x="9" y="23"/>
                    </a:lnTo>
                    <a:lnTo>
                      <a:pt x="11" y="17"/>
                    </a:lnTo>
                    <a:lnTo>
                      <a:pt x="4" y="19"/>
                    </a:lnTo>
                    <a:lnTo>
                      <a:pt x="0" y="15"/>
                    </a:lnTo>
                    <a:lnTo>
                      <a:pt x="2" y="11"/>
                    </a:lnTo>
                    <a:lnTo>
                      <a:pt x="6" y="0"/>
                    </a:lnTo>
                    <a:lnTo>
                      <a:pt x="11" y="2"/>
                    </a:lnTo>
                    <a:lnTo>
                      <a:pt x="6" y="6"/>
                    </a:lnTo>
                    <a:lnTo>
                      <a:pt x="13" y="4"/>
                    </a:lnTo>
                    <a:lnTo>
                      <a:pt x="21" y="11"/>
                    </a:lnTo>
                    <a:lnTo>
                      <a:pt x="23" y="15"/>
                    </a:lnTo>
                    <a:lnTo>
                      <a:pt x="28" y="19"/>
                    </a:lnTo>
                    <a:lnTo>
                      <a:pt x="36" y="43"/>
                    </a:lnTo>
                    <a:lnTo>
                      <a:pt x="40" y="53"/>
                    </a:lnTo>
                    <a:lnTo>
                      <a:pt x="38" y="57"/>
                    </a:lnTo>
                    <a:lnTo>
                      <a:pt x="40" y="68"/>
                    </a:lnTo>
                    <a:lnTo>
                      <a:pt x="40" y="74"/>
                    </a:lnTo>
                    <a:lnTo>
                      <a:pt x="36" y="70"/>
                    </a:lnTo>
                    <a:lnTo>
                      <a:pt x="32" y="66"/>
                    </a:lnTo>
                    <a:lnTo>
                      <a:pt x="28" y="62"/>
                    </a:lnTo>
                    <a:lnTo>
                      <a:pt x="26" y="55"/>
                    </a:lnTo>
                    <a:lnTo>
                      <a:pt x="26" y="49"/>
                    </a:lnTo>
                    <a:lnTo>
                      <a:pt x="23"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1244"/>
              <p:cNvSpPr>
                <a:spLocks/>
              </p:cNvSpPr>
              <p:nvPr/>
            </p:nvSpPr>
            <p:spPr bwMode="auto">
              <a:xfrm>
                <a:off x="1377" y="3857"/>
                <a:ext cx="40" cy="74"/>
              </a:xfrm>
              <a:custGeom>
                <a:avLst/>
                <a:gdLst>
                  <a:gd name="T0" fmla="*/ 23 w 40"/>
                  <a:gd name="T1" fmla="*/ 55 h 74"/>
                  <a:gd name="T2" fmla="*/ 23 w 40"/>
                  <a:gd name="T3" fmla="*/ 51 h 74"/>
                  <a:gd name="T4" fmla="*/ 23 w 40"/>
                  <a:gd name="T5" fmla="*/ 47 h 74"/>
                  <a:gd name="T6" fmla="*/ 19 w 40"/>
                  <a:gd name="T7" fmla="*/ 49 h 74"/>
                  <a:gd name="T8" fmla="*/ 21 w 40"/>
                  <a:gd name="T9" fmla="*/ 45 h 74"/>
                  <a:gd name="T10" fmla="*/ 15 w 40"/>
                  <a:gd name="T11" fmla="*/ 45 h 74"/>
                  <a:gd name="T12" fmla="*/ 13 w 40"/>
                  <a:gd name="T13" fmla="*/ 34 h 74"/>
                  <a:gd name="T14" fmla="*/ 17 w 40"/>
                  <a:gd name="T15" fmla="*/ 30 h 74"/>
                  <a:gd name="T16" fmla="*/ 13 w 40"/>
                  <a:gd name="T17" fmla="*/ 28 h 74"/>
                  <a:gd name="T18" fmla="*/ 9 w 40"/>
                  <a:gd name="T19" fmla="*/ 23 h 74"/>
                  <a:gd name="T20" fmla="*/ 11 w 40"/>
                  <a:gd name="T21" fmla="*/ 17 h 74"/>
                  <a:gd name="T22" fmla="*/ 4 w 40"/>
                  <a:gd name="T23" fmla="*/ 19 h 74"/>
                  <a:gd name="T24" fmla="*/ 0 w 40"/>
                  <a:gd name="T25" fmla="*/ 15 h 74"/>
                  <a:gd name="T26" fmla="*/ 2 w 40"/>
                  <a:gd name="T27" fmla="*/ 11 h 74"/>
                  <a:gd name="T28" fmla="*/ 6 w 40"/>
                  <a:gd name="T29" fmla="*/ 0 h 74"/>
                  <a:gd name="T30" fmla="*/ 11 w 40"/>
                  <a:gd name="T31" fmla="*/ 2 h 74"/>
                  <a:gd name="T32" fmla="*/ 6 w 40"/>
                  <a:gd name="T33" fmla="*/ 6 h 74"/>
                  <a:gd name="T34" fmla="*/ 13 w 40"/>
                  <a:gd name="T35" fmla="*/ 4 h 74"/>
                  <a:gd name="T36" fmla="*/ 21 w 40"/>
                  <a:gd name="T37" fmla="*/ 11 h 74"/>
                  <a:gd name="T38" fmla="*/ 23 w 40"/>
                  <a:gd name="T39" fmla="*/ 15 h 74"/>
                  <a:gd name="T40" fmla="*/ 28 w 40"/>
                  <a:gd name="T41" fmla="*/ 19 h 74"/>
                  <a:gd name="T42" fmla="*/ 36 w 40"/>
                  <a:gd name="T43" fmla="*/ 43 h 74"/>
                  <a:gd name="T44" fmla="*/ 40 w 40"/>
                  <a:gd name="T45" fmla="*/ 53 h 74"/>
                  <a:gd name="T46" fmla="*/ 38 w 40"/>
                  <a:gd name="T47" fmla="*/ 57 h 74"/>
                  <a:gd name="T48" fmla="*/ 40 w 40"/>
                  <a:gd name="T49" fmla="*/ 68 h 74"/>
                  <a:gd name="T50" fmla="*/ 40 w 40"/>
                  <a:gd name="T51" fmla="*/ 74 h 74"/>
                  <a:gd name="T52" fmla="*/ 36 w 40"/>
                  <a:gd name="T53" fmla="*/ 70 h 74"/>
                  <a:gd name="T54" fmla="*/ 32 w 40"/>
                  <a:gd name="T55" fmla="*/ 66 h 74"/>
                  <a:gd name="T56" fmla="*/ 28 w 40"/>
                  <a:gd name="T57" fmla="*/ 62 h 74"/>
                  <a:gd name="T58" fmla="*/ 26 w 40"/>
                  <a:gd name="T59" fmla="*/ 55 h 74"/>
                  <a:gd name="T60" fmla="*/ 26 w 40"/>
                  <a:gd name="T61" fmla="*/ 49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3" y="51"/>
                    </a:lnTo>
                    <a:lnTo>
                      <a:pt x="23" y="47"/>
                    </a:lnTo>
                    <a:lnTo>
                      <a:pt x="19" y="49"/>
                    </a:lnTo>
                    <a:lnTo>
                      <a:pt x="21" y="45"/>
                    </a:lnTo>
                    <a:lnTo>
                      <a:pt x="15" y="45"/>
                    </a:lnTo>
                    <a:lnTo>
                      <a:pt x="13" y="34"/>
                    </a:lnTo>
                    <a:lnTo>
                      <a:pt x="17" y="30"/>
                    </a:lnTo>
                    <a:lnTo>
                      <a:pt x="13" y="28"/>
                    </a:lnTo>
                    <a:lnTo>
                      <a:pt x="9" y="23"/>
                    </a:lnTo>
                    <a:lnTo>
                      <a:pt x="11" y="17"/>
                    </a:lnTo>
                    <a:lnTo>
                      <a:pt x="4" y="19"/>
                    </a:lnTo>
                    <a:lnTo>
                      <a:pt x="0" y="15"/>
                    </a:lnTo>
                    <a:lnTo>
                      <a:pt x="2" y="11"/>
                    </a:lnTo>
                    <a:lnTo>
                      <a:pt x="6" y="0"/>
                    </a:lnTo>
                    <a:lnTo>
                      <a:pt x="11" y="2"/>
                    </a:lnTo>
                    <a:lnTo>
                      <a:pt x="6" y="6"/>
                    </a:lnTo>
                    <a:lnTo>
                      <a:pt x="13" y="4"/>
                    </a:lnTo>
                    <a:lnTo>
                      <a:pt x="21" y="11"/>
                    </a:lnTo>
                    <a:lnTo>
                      <a:pt x="23" y="15"/>
                    </a:lnTo>
                    <a:lnTo>
                      <a:pt x="28" y="19"/>
                    </a:lnTo>
                    <a:lnTo>
                      <a:pt x="36" y="43"/>
                    </a:lnTo>
                    <a:lnTo>
                      <a:pt x="40" y="53"/>
                    </a:lnTo>
                    <a:lnTo>
                      <a:pt x="38" y="57"/>
                    </a:lnTo>
                    <a:lnTo>
                      <a:pt x="40" y="68"/>
                    </a:lnTo>
                    <a:lnTo>
                      <a:pt x="40" y="74"/>
                    </a:lnTo>
                    <a:lnTo>
                      <a:pt x="36" y="70"/>
                    </a:lnTo>
                    <a:lnTo>
                      <a:pt x="32" y="66"/>
                    </a:lnTo>
                    <a:lnTo>
                      <a:pt x="28" y="62"/>
                    </a:lnTo>
                    <a:lnTo>
                      <a:pt x="26" y="55"/>
                    </a:lnTo>
                    <a:lnTo>
                      <a:pt x="26" y="49"/>
                    </a:lnTo>
                    <a:lnTo>
                      <a:pt x="23" y="5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245"/>
              <p:cNvSpPr>
                <a:spLocks/>
              </p:cNvSpPr>
              <p:nvPr/>
            </p:nvSpPr>
            <p:spPr bwMode="auto">
              <a:xfrm>
                <a:off x="1422" y="3889"/>
                <a:ext cx="21" cy="51"/>
              </a:xfrm>
              <a:custGeom>
                <a:avLst/>
                <a:gdLst>
                  <a:gd name="T0" fmla="*/ 15 w 21"/>
                  <a:gd name="T1" fmla="*/ 51 h 51"/>
                  <a:gd name="T2" fmla="*/ 10 w 21"/>
                  <a:gd name="T3" fmla="*/ 45 h 51"/>
                  <a:gd name="T4" fmla="*/ 8 w 21"/>
                  <a:gd name="T5" fmla="*/ 34 h 51"/>
                  <a:gd name="T6" fmla="*/ 8 w 21"/>
                  <a:gd name="T7" fmla="*/ 30 h 51"/>
                  <a:gd name="T8" fmla="*/ 15 w 21"/>
                  <a:gd name="T9" fmla="*/ 28 h 51"/>
                  <a:gd name="T10" fmla="*/ 6 w 21"/>
                  <a:gd name="T11" fmla="*/ 19 h 51"/>
                  <a:gd name="T12" fmla="*/ 8 w 21"/>
                  <a:gd name="T13" fmla="*/ 15 h 51"/>
                  <a:gd name="T14" fmla="*/ 4 w 21"/>
                  <a:gd name="T15" fmla="*/ 15 h 51"/>
                  <a:gd name="T16" fmla="*/ 0 w 21"/>
                  <a:gd name="T17" fmla="*/ 11 h 51"/>
                  <a:gd name="T18" fmla="*/ 4 w 21"/>
                  <a:gd name="T19" fmla="*/ 6 h 51"/>
                  <a:gd name="T20" fmla="*/ 2 w 21"/>
                  <a:gd name="T21" fmla="*/ 2 h 51"/>
                  <a:gd name="T22" fmla="*/ 8 w 21"/>
                  <a:gd name="T23" fmla="*/ 2 h 51"/>
                  <a:gd name="T24" fmla="*/ 4 w 21"/>
                  <a:gd name="T25" fmla="*/ 0 h 51"/>
                  <a:gd name="T26" fmla="*/ 8 w 21"/>
                  <a:gd name="T27" fmla="*/ 0 h 51"/>
                  <a:gd name="T28" fmla="*/ 13 w 21"/>
                  <a:gd name="T29" fmla="*/ 4 h 51"/>
                  <a:gd name="T30" fmla="*/ 15 w 21"/>
                  <a:gd name="T31" fmla="*/ 8 h 51"/>
                  <a:gd name="T32" fmla="*/ 15 w 21"/>
                  <a:gd name="T33" fmla="*/ 15 h 51"/>
                  <a:gd name="T34" fmla="*/ 17 w 21"/>
                  <a:gd name="T35" fmla="*/ 11 h 51"/>
                  <a:gd name="T36" fmla="*/ 15 w 21"/>
                  <a:gd name="T37" fmla="*/ 4 h 51"/>
                  <a:gd name="T38" fmla="*/ 21 w 21"/>
                  <a:gd name="T39" fmla="*/ 8 h 51"/>
                  <a:gd name="T40" fmla="*/ 21 w 21"/>
                  <a:gd name="T41" fmla="*/ 13 h 51"/>
                  <a:gd name="T42" fmla="*/ 19 w 21"/>
                  <a:gd name="T43" fmla="*/ 17 h 51"/>
                  <a:gd name="T44" fmla="*/ 19 w 21"/>
                  <a:gd name="T45" fmla="*/ 28 h 51"/>
                  <a:gd name="T46" fmla="*/ 17 w 21"/>
                  <a:gd name="T47" fmla="*/ 32 h 51"/>
                  <a:gd name="T48" fmla="*/ 19 w 21"/>
                  <a:gd name="T49" fmla="*/ 38 h 51"/>
                  <a:gd name="T50" fmla="*/ 17 w 21"/>
                  <a:gd name="T51" fmla="*/ 42 h 51"/>
                  <a:gd name="T52" fmla="*/ 15 w 21"/>
                  <a:gd name="T53" fmla="*/ 38 h 51"/>
                  <a:gd name="T54" fmla="*/ 10 w 21"/>
                  <a:gd name="T55" fmla="*/ 42 h 51"/>
                  <a:gd name="T56" fmla="*/ 15 w 21"/>
                  <a:gd name="T57" fmla="*/ 47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0" y="45"/>
                    </a:lnTo>
                    <a:lnTo>
                      <a:pt x="8" y="34"/>
                    </a:lnTo>
                    <a:lnTo>
                      <a:pt x="8" y="30"/>
                    </a:lnTo>
                    <a:lnTo>
                      <a:pt x="15" y="28"/>
                    </a:lnTo>
                    <a:lnTo>
                      <a:pt x="6" y="19"/>
                    </a:lnTo>
                    <a:lnTo>
                      <a:pt x="8" y="15"/>
                    </a:lnTo>
                    <a:lnTo>
                      <a:pt x="4" y="15"/>
                    </a:lnTo>
                    <a:lnTo>
                      <a:pt x="0" y="11"/>
                    </a:lnTo>
                    <a:lnTo>
                      <a:pt x="4" y="6"/>
                    </a:lnTo>
                    <a:lnTo>
                      <a:pt x="2" y="2"/>
                    </a:lnTo>
                    <a:lnTo>
                      <a:pt x="8" y="2"/>
                    </a:lnTo>
                    <a:lnTo>
                      <a:pt x="4" y="0"/>
                    </a:lnTo>
                    <a:lnTo>
                      <a:pt x="8" y="0"/>
                    </a:lnTo>
                    <a:lnTo>
                      <a:pt x="13" y="4"/>
                    </a:lnTo>
                    <a:lnTo>
                      <a:pt x="15" y="8"/>
                    </a:lnTo>
                    <a:lnTo>
                      <a:pt x="15" y="15"/>
                    </a:lnTo>
                    <a:lnTo>
                      <a:pt x="17" y="11"/>
                    </a:lnTo>
                    <a:lnTo>
                      <a:pt x="15" y="4"/>
                    </a:lnTo>
                    <a:lnTo>
                      <a:pt x="21" y="8"/>
                    </a:lnTo>
                    <a:lnTo>
                      <a:pt x="21" y="13"/>
                    </a:lnTo>
                    <a:lnTo>
                      <a:pt x="19" y="17"/>
                    </a:lnTo>
                    <a:lnTo>
                      <a:pt x="19" y="28"/>
                    </a:lnTo>
                    <a:lnTo>
                      <a:pt x="17" y="32"/>
                    </a:lnTo>
                    <a:lnTo>
                      <a:pt x="19" y="38"/>
                    </a:lnTo>
                    <a:lnTo>
                      <a:pt x="17" y="42"/>
                    </a:lnTo>
                    <a:lnTo>
                      <a:pt x="15" y="38"/>
                    </a:lnTo>
                    <a:lnTo>
                      <a:pt x="10" y="42"/>
                    </a:lnTo>
                    <a:lnTo>
                      <a:pt x="15" y="47"/>
                    </a:lnTo>
                    <a:lnTo>
                      <a:pt x="1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1246"/>
              <p:cNvSpPr>
                <a:spLocks/>
              </p:cNvSpPr>
              <p:nvPr/>
            </p:nvSpPr>
            <p:spPr bwMode="auto">
              <a:xfrm>
                <a:off x="1422" y="3889"/>
                <a:ext cx="21" cy="51"/>
              </a:xfrm>
              <a:custGeom>
                <a:avLst/>
                <a:gdLst>
                  <a:gd name="T0" fmla="*/ 15 w 21"/>
                  <a:gd name="T1" fmla="*/ 51 h 51"/>
                  <a:gd name="T2" fmla="*/ 10 w 21"/>
                  <a:gd name="T3" fmla="*/ 45 h 51"/>
                  <a:gd name="T4" fmla="*/ 8 w 21"/>
                  <a:gd name="T5" fmla="*/ 34 h 51"/>
                  <a:gd name="T6" fmla="*/ 8 w 21"/>
                  <a:gd name="T7" fmla="*/ 30 h 51"/>
                  <a:gd name="T8" fmla="*/ 15 w 21"/>
                  <a:gd name="T9" fmla="*/ 28 h 51"/>
                  <a:gd name="T10" fmla="*/ 6 w 21"/>
                  <a:gd name="T11" fmla="*/ 19 h 51"/>
                  <a:gd name="T12" fmla="*/ 8 w 21"/>
                  <a:gd name="T13" fmla="*/ 15 h 51"/>
                  <a:gd name="T14" fmla="*/ 4 w 21"/>
                  <a:gd name="T15" fmla="*/ 15 h 51"/>
                  <a:gd name="T16" fmla="*/ 0 w 21"/>
                  <a:gd name="T17" fmla="*/ 11 h 51"/>
                  <a:gd name="T18" fmla="*/ 4 w 21"/>
                  <a:gd name="T19" fmla="*/ 6 h 51"/>
                  <a:gd name="T20" fmla="*/ 2 w 21"/>
                  <a:gd name="T21" fmla="*/ 2 h 51"/>
                  <a:gd name="T22" fmla="*/ 8 w 21"/>
                  <a:gd name="T23" fmla="*/ 2 h 51"/>
                  <a:gd name="T24" fmla="*/ 4 w 21"/>
                  <a:gd name="T25" fmla="*/ 0 h 51"/>
                  <a:gd name="T26" fmla="*/ 8 w 21"/>
                  <a:gd name="T27" fmla="*/ 0 h 51"/>
                  <a:gd name="T28" fmla="*/ 13 w 21"/>
                  <a:gd name="T29" fmla="*/ 4 h 51"/>
                  <a:gd name="T30" fmla="*/ 15 w 21"/>
                  <a:gd name="T31" fmla="*/ 8 h 51"/>
                  <a:gd name="T32" fmla="*/ 15 w 21"/>
                  <a:gd name="T33" fmla="*/ 15 h 51"/>
                  <a:gd name="T34" fmla="*/ 17 w 21"/>
                  <a:gd name="T35" fmla="*/ 11 h 51"/>
                  <a:gd name="T36" fmla="*/ 15 w 21"/>
                  <a:gd name="T37" fmla="*/ 4 h 51"/>
                  <a:gd name="T38" fmla="*/ 21 w 21"/>
                  <a:gd name="T39" fmla="*/ 8 h 51"/>
                  <a:gd name="T40" fmla="*/ 21 w 21"/>
                  <a:gd name="T41" fmla="*/ 13 h 51"/>
                  <a:gd name="T42" fmla="*/ 19 w 21"/>
                  <a:gd name="T43" fmla="*/ 17 h 51"/>
                  <a:gd name="T44" fmla="*/ 19 w 21"/>
                  <a:gd name="T45" fmla="*/ 28 h 51"/>
                  <a:gd name="T46" fmla="*/ 17 w 21"/>
                  <a:gd name="T47" fmla="*/ 32 h 51"/>
                  <a:gd name="T48" fmla="*/ 19 w 21"/>
                  <a:gd name="T49" fmla="*/ 38 h 51"/>
                  <a:gd name="T50" fmla="*/ 17 w 21"/>
                  <a:gd name="T51" fmla="*/ 42 h 51"/>
                  <a:gd name="T52" fmla="*/ 15 w 21"/>
                  <a:gd name="T53" fmla="*/ 38 h 51"/>
                  <a:gd name="T54" fmla="*/ 10 w 21"/>
                  <a:gd name="T55" fmla="*/ 42 h 51"/>
                  <a:gd name="T56" fmla="*/ 15 w 21"/>
                  <a:gd name="T57" fmla="*/ 47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0" y="45"/>
                    </a:lnTo>
                    <a:lnTo>
                      <a:pt x="8" y="34"/>
                    </a:lnTo>
                    <a:lnTo>
                      <a:pt x="8" y="30"/>
                    </a:lnTo>
                    <a:lnTo>
                      <a:pt x="15" y="28"/>
                    </a:lnTo>
                    <a:lnTo>
                      <a:pt x="6" y="19"/>
                    </a:lnTo>
                    <a:lnTo>
                      <a:pt x="8" y="15"/>
                    </a:lnTo>
                    <a:lnTo>
                      <a:pt x="4" y="15"/>
                    </a:lnTo>
                    <a:lnTo>
                      <a:pt x="0" y="11"/>
                    </a:lnTo>
                    <a:lnTo>
                      <a:pt x="4" y="6"/>
                    </a:lnTo>
                    <a:lnTo>
                      <a:pt x="2" y="2"/>
                    </a:lnTo>
                    <a:lnTo>
                      <a:pt x="8" y="2"/>
                    </a:lnTo>
                    <a:lnTo>
                      <a:pt x="4" y="0"/>
                    </a:lnTo>
                    <a:lnTo>
                      <a:pt x="8" y="0"/>
                    </a:lnTo>
                    <a:lnTo>
                      <a:pt x="13" y="4"/>
                    </a:lnTo>
                    <a:lnTo>
                      <a:pt x="15" y="8"/>
                    </a:lnTo>
                    <a:lnTo>
                      <a:pt x="15" y="15"/>
                    </a:lnTo>
                    <a:lnTo>
                      <a:pt x="17" y="11"/>
                    </a:lnTo>
                    <a:lnTo>
                      <a:pt x="15" y="4"/>
                    </a:lnTo>
                    <a:lnTo>
                      <a:pt x="21" y="8"/>
                    </a:lnTo>
                    <a:lnTo>
                      <a:pt x="21" y="13"/>
                    </a:lnTo>
                    <a:lnTo>
                      <a:pt x="19" y="17"/>
                    </a:lnTo>
                    <a:lnTo>
                      <a:pt x="19" y="28"/>
                    </a:lnTo>
                    <a:lnTo>
                      <a:pt x="17" y="32"/>
                    </a:lnTo>
                    <a:lnTo>
                      <a:pt x="19" y="38"/>
                    </a:lnTo>
                    <a:lnTo>
                      <a:pt x="17" y="42"/>
                    </a:lnTo>
                    <a:lnTo>
                      <a:pt x="15" y="38"/>
                    </a:lnTo>
                    <a:lnTo>
                      <a:pt x="10" y="42"/>
                    </a:lnTo>
                    <a:lnTo>
                      <a:pt x="15" y="47"/>
                    </a:lnTo>
                    <a:lnTo>
                      <a:pt x="15" y="5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247"/>
              <p:cNvSpPr>
                <a:spLocks/>
              </p:cNvSpPr>
              <p:nvPr/>
            </p:nvSpPr>
            <p:spPr bwMode="auto">
              <a:xfrm>
                <a:off x="1430" y="3946"/>
                <a:ext cx="9" cy="5"/>
              </a:xfrm>
              <a:custGeom>
                <a:avLst/>
                <a:gdLst>
                  <a:gd name="T0" fmla="*/ 9 w 9"/>
                  <a:gd name="T1" fmla="*/ 0 h 5"/>
                  <a:gd name="T2" fmla="*/ 5 w 9"/>
                  <a:gd name="T3" fmla="*/ 5 h 5"/>
                  <a:gd name="T4" fmla="*/ 0 w 9"/>
                  <a:gd name="T5" fmla="*/ 0 h 5"/>
                  <a:gd name="T6" fmla="*/ 9 w 9"/>
                  <a:gd name="T7" fmla="*/ 0 h 5"/>
                </a:gdLst>
                <a:ahLst/>
                <a:cxnLst>
                  <a:cxn ang="0">
                    <a:pos x="T0" y="T1"/>
                  </a:cxn>
                  <a:cxn ang="0">
                    <a:pos x="T2" y="T3"/>
                  </a:cxn>
                  <a:cxn ang="0">
                    <a:pos x="T4" y="T5"/>
                  </a:cxn>
                  <a:cxn ang="0">
                    <a:pos x="T6" y="T7"/>
                  </a:cxn>
                </a:cxnLst>
                <a:rect l="0" t="0" r="r" b="b"/>
                <a:pathLst>
                  <a:path w="9" h="5">
                    <a:moveTo>
                      <a:pt x="9" y="0"/>
                    </a:moveTo>
                    <a:lnTo>
                      <a:pt x="5" y="5"/>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1248"/>
              <p:cNvSpPr>
                <a:spLocks/>
              </p:cNvSpPr>
              <p:nvPr/>
            </p:nvSpPr>
            <p:spPr bwMode="auto">
              <a:xfrm>
                <a:off x="1430" y="3946"/>
                <a:ext cx="9" cy="5"/>
              </a:xfrm>
              <a:custGeom>
                <a:avLst/>
                <a:gdLst>
                  <a:gd name="T0" fmla="*/ 9 w 9"/>
                  <a:gd name="T1" fmla="*/ 0 h 5"/>
                  <a:gd name="T2" fmla="*/ 5 w 9"/>
                  <a:gd name="T3" fmla="*/ 5 h 5"/>
                  <a:gd name="T4" fmla="*/ 0 w 9"/>
                  <a:gd name="T5" fmla="*/ 0 h 5"/>
                  <a:gd name="T6" fmla="*/ 9 w 9"/>
                  <a:gd name="T7" fmla="*/ 0 h 5"/>
                </a:gdLst>
                <a:ahLst/>
                <a:cxnLst>
                  <a:cxn ang="0">
                    <a:pos x="T0" y="T1"/>
                  </a:cxn>
                  <a:cxn ang="0">
                    <a:pos x="T2" y="T3"/>
                  </a:cxn>
                  <a:cxn ang="0">
                    <a:pos x="T4" y="T5"/>
                  </a:cxn>
                  <a:cxn ang="0">
                    <a:pos x="T6" y="T7"/>
                  </a:cxn>
                </a:cxnLst>
                <a:rect l="0" t="0" r="r" b="b"/>
                <a:pathLst>
                  <a:path w="9" h="5">
                    <a:moveTo>
                      <a:pt x="9" y="0"/>
                    </a:moveTo>
                    <a:lnTo>
                      <a:pt x="5" y="5"/>
                    </a:lnTo>
                    <a:lnTo>
                      <a:pt x="0" y="0"/>
                    </a:lnTo>
                    <a:lnTo>
                      <a:pt x="9"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249"/>
              <p:cNvSpPr>
                <a:spLocks/>
              </p:cNvSpPr>
              <p:nvPr/>
            </p:nvSpPr>
            <p:spPr bwMode="auto">
              <a:xfrm>
                <a:off x="1430" y="3878"/>
                <a:ext cx="39" cy="34"/>
              </a:xfrm>
              <a:custGeom>
                <a:avLst/>
                <a:gdLst>
                  <a:gd name="T0" fmla="*/ 22 w 39"/>
                  <a:gd name="T1" fmla="*/ 34 h 34"/>
                  <a:gd name="T2" fmla="*/ 17 w 39"/>
                  <a:gd name="T3" fmla="*/ 32 h 34"/>
                  <a:gd name="T4" fmla="*/ 17 w 39"/>
                  <a:gd name="T5" fmla="*/ 26 h 34"/>
                  <a:gd name="T6" fmla="*/ 11 w 39"/>
                  <a:gd name="T7" fmla="*/ 15 h 34"/>
                  <a:gd name="T8" fmla="*/ 9 w 39"/>
                  <a:gd name="T9" fmla="*/ 9 h 34"/>
                  <a:gd name="T10" fmla="*/ 5 w 39"/>
                  <a:gd name="T11" fmla="*/ 7 h 34"/>
                  <a:gd name="T12" fmla="*/ 0 w 39"/>
                  <a:gd name="T13" fmla="*/ 2 h 34"/>
                  <a:gd name="T14" fmla="*/ 7 w 39"/>
                  <a:gd name="T15" fmla="*/ 0 h 34"/>
                  <a:gd name="T16" fmla="*/ 17 w 39"/>
                  <a:gd name="T17" fmla="*/ 0 h 34"/>
                  <a:gd name="T18" fmla="*/ 22 w 39"/>
                  <a:gd name="T19" fmla="*/ 2 h 34"/>
                  <a:gd name="T20" fmla="*/ 26 w 39"/>
                  <a:gd name="T21" fmla="*/ 4 h 34"/>
                  <a:gd name="T22" fmla="*/ 28 w 39"/>
                  <a:gd name="T23" fmla="*/ 0 h 34"/>
                  <a:gd name="T24" fmla="*/ 32 w 39"/>
                  <a:gd name="T25" fmla="*/ 2 h 34"/>
                  <a:gd name="T26" fmla="*/ 36 w 39"/>
                  <a:gd name="T27" fmla="*/ 7 h 34"/>
                  <a:gd name="T28" fmla="*/ 34 w 39"/>
                  <a:gd name="T29" fmla="*/ 11 h 34"/>
                  <a:gd name="T30" fmla="*/ 36 w 39"/>
                  <a:gd name="T31" fmla="*/ 17 h 34"/>
                  <a:gd name="T32" fmla="*/ 39 w 39"/>
                  <a:gd name="T33" fmla="*/ 22 h 34"/>
                  <a:gd name="T34" fmla="*/ 32 w 39"/>
                  <a:gd name="T35" fmla="*/ 19 h 34"/>
                  <a:gd name="T36" fmla="*/ 28 w 39"/>
                  <a:gd name="T37" fmla="*/ 15 h 34"/>
                  <a:gd name="T38" fmla="*/ 24 w 39"/>
                  <a:gd name="T39" fmla="*/ 13 h 34"/>
                  <a:gd name="T40" fmla="*/ 28 w 39"/>
                  <a:gd name="T41" fmla="*/ 15 h 34"/>
                  <a:gd name="T42" fmla="*/ 34 w 39"/>
                  <a:gd name="T43" fmla="*/ 28 h 34"/>
                  <a:gd name="T44" fmla="*/ 30 w 39"/>
                  <a:gd name="T45" fmla="*/ 30 h 34"/>
                  <a:gd name="T46" fmla="*/ 24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17" y="32"/>
                    </a:lnTo>
                    <a:lnTo>
                      <a:pt x="17" y="26"/>
                    </a:lnTo>
                    <a:lnTo>
                      <a:pt x="11" y="15"/>
                    </a:lnTo>
                    <a:lnTo>
                      <a:pt x="9" y="9"/>
                    </a:lnTo>
                    <a:lnTo>
                      <a:pt x="5" y="7"/>
                    </a:lnTo>
                    <a:lnTo>
                      <a:pt x="0" y="2"/>
                    </a:lnTo>
                    <a:lnTo>
                      <a:pt x="7" y="0"/>
                    </a:lnTo>
                    <a:lnTo>
                      <a:pt x="17" y="0"/>
                    </a:lnTo>
                    <a:lnTo>
                      <a:pt x="22" y="2"/>
                    </a:lnTo>
                    <a:lnTo>
                      <a:pt x="26" y="4"/>
                    </a:lnTo>
                    <a:lnTo>
                      <a:pt x="28" y="0"/>
                    </a:lnTo>
                    <a:lnTo>
                      <a:pt x="32" y="2"/>
                    </a:lnTo>
                    <a:lnTo>
                      <a:pt x="36" y="7"/>
                    </a:lnTo>
                    <a:lnTo>
                      <a:pt x="34" y="11"/>
                    </a:lnTo>
                    <a:lnTo>
                      <a:pt x="36" y="17"/>
                    </a:lnTo>
                    <a:lnTo>
                      <a:pt x="39" y="22"/>
                    </a:lnTo>
                    <a:lnTo>
                      <a:pt x="32" y="19"/>
                    </a:lnTo>
                    <a:lnTo>
                      <a:pt x="28" y="15"/>
                    </a:lnTo>
                    <a:lnTo>
                      <a:pt x="24" y="13"/>
                    </a:lnTo>
                    <a:lnTo>
                      <a:pt x="28" y="15"/>
                    </a:lnTo>
                    <a:lnTo>
                      <a:pt x="34" y="28"/>
                    </a:lnTo>
                    <a:lnTo>
                      <a:pt x="30" y="30"/>
                    </a:lnTo>
                    <a:lnTo>
                      <a:pt x="24" y="32"/>
                    </a:lnTo>
                    <a:lnTo>
                      <a:pt x="2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1250"/>
              <p:cNvSpPr>
                <a:spLocks/>
              </p:cNvSpPr>
              <p:nvPr/>
            </p:nvSpPr>
            <p:spPr bwMode="auto">
              <a:xfrm>
                <a:off x="1430" y="3878"/>
                <a:ext cx="39" cy="34"/>
              </a:xfrm>
              <a:custGeom>
                <a:avLst/>
                <a:gdLst>
                  <a:gd name="T0" fmla="*/ 22 w 39"/>
                  <a:gd name="T1" fmla="*/ 34 h 34"/>
                  <a:gd name="T2" fmla="*/ 17 w 39"/>
                  <a:gd name="T3" fmla="*/ 32 h 34"/>
                  <a:gd name="T4" fmla="*/ 17 w 39"/>
                  <a:gd name="T5" fmla="*/ 26 h 34"/>
                  <a:gd name="T6" fmla="*/ 11 w 39"/>
                  <a:gd name="T7" fmla="*/ 15 h 34"/>
                  <a:gd name="T8" fmla="*/ 9 w 39"/>
                  <a:gd name="T9" fmla="*/ 9 h 34"/>
                  <a:gd name="T10" fmla="*/ 5 w 39"/>
                  <a:gd name="T11" fmla="*/ 7 h 34"/>
                  <a:gd name="T12" fmla="*/ 0 w 39"/>
                  <a:gd name="T13" fmla="*/ 2 h 34"/>
                  <a:gd name="T14" fmla="*/ 7 w 39"/>
                  <a:gd name="T15" fmla="*/ 0 h 34"/>
                  <a:gd name="T16" fmla="*/ 17 w 39"/>
                  <a:gd name="T17" fmla="*/ 0 h 34"/>
                  <a:gd name="T18" fmla="*/ 22 w 39"/>
                  <a:gd name="T19" fmla="*/ 2 h 34"/>
                  <a:gd name="T20" fmla="*/ 26 w 39"/>
                  <a:gd name="T21" fmla="*/ 4 h 34"/>
                  <a:gd name="T22" fmla="*/ 28 w 39"/>
                  <a:gd name="T23" fmla="*/ 0 h 34"/>
                  <a:gd name="T24" fmla="*/ 32 w 39"/>
                  <a:gd name="T25" fmla="*/ 2 h 34"/>
                  <a:gd name="T26" fmla="*/ 36 w 39"/>
                  <a:gd name="T27" fmla="*/ 7 h 34"/>
                  <a:gd name="T28" fmla="*/ 34 w 39"/>
                  <a:gd name="T29" fmla="*/ 11 h 34"/>
                  <a:gd name="T30" fmla="*/ 36 w 39"/>
                  <a:gd name="T31" fmla="*/ 17 h 34"/>
                  <a:gd name="T32" fmla="*/ 39 w 39"/>
                  <a:gd name="T33" fmla="*/ 22 h 34"/>
                  <a:gd name="T34" fmla="*/ 32 w 39"/>
                  <a:gd name="T35" fmla="*/ 19 h 34"/>
                  <a:gd name="T36" fmla="*/ 28 w 39"/>
                  <a:gd name="T37" fmla="*/ 15 h 34"/>
                  <a:gd name="T38" fmla="*/ 24 w 39"/>
                  <a:gd name="T39" fmla="*/ 13 h 34"/>
                  <a:gd name="T40" fmla="*/ 28 w 39"/>
                  <a:gd name="T41" fmla="*/ 15 h 34"/>
                  <a:gd name="T42" fmla="*/ 34 w 39"/>
                  <a:gd name="T43" fmla="*/ 28 h 34"/>
                  <a:gd name="T44" fmla="*/ 30 w 39"/>
                  <a:gd name="T45" fmla="*/ 30 h 34"/>
                  <a:gd name="T46" fmla="*/ 24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17" y="32"/>
                    </a:lnTo>
                    <a:lnTo>
                      <a:pt x="17" y="26"/>
                    </a:lnTo>
                    <a:lnTo>
                      <a:pt x="11" y="15"/>
                    </a:lnTo>
                    <a:lnTo>
                      <a:pt x="9" y="9"/>
                    </a:lnTo>
                    <a:lnTo>
                      <a:pt x="5" y="7"/>
                    </a:lnTo>
                    <a:lnTo>
                      <a:pt x="0" y="2"/>
                    </a:lnTo>
                    <a:lnTo>
                      <a:pt x="7" y="0"/>
                    </a:lnTo>
                    <a:lnTo>
                      <a:pt x="17" y="0"/>
                    </a:lnTo>
                    <a:lnTo>
                      <a:pt x="22" y="2"/>
                    </a:lnTo>
                    <a:lnTo>
                      <a:pt x="26" y="4"/>
                    </a:lnTo>
                    <a:lnTo>
                      <a:pt x="28" y="0"/>
                    </a:lnTo>
                    <a:lnTo>
                      <a:pt x="32" y="2"/>
                    </a:lnTo>
                    <a:lnTo>
                      <a:pt x="36" y="7"/>
                    </a:lnTo>
                    <a:lnTo>
                      <a:pt x="34" y="11"/>
                    </a:lnTo>
                    <a:lnTo>
                      <a:pt x="36" y="17"/>
                    </a:lnTo>
                    <a:lnTo>
                      <a:pt x="39" y="22"/>
                    </a:lnTo>
                    <a:lnTo>
                      <a:pt x="32" y="19"/>
                    </a:lnTo>
                    <a:lnTo>
                      <a:pt x="28" y="15"/>
                    </a:lnTo>
                    <a:lnTo>
                      <a:pt x="24" y="13"/>
                    </a:lnTo>
                    <a:lnTo>
                      <a:pt x="28" y="15"/>
                    </a:lnTo>
                    <a:lnTo>
                      <a:pt x="34" y="28"/>
                    </a:lnTo>
                    <a:lnTo>
                      <a:pt x="30" y="30"/>
                    </a:lnTo>
                    <a:lnTo>
                      <a:pt x="24" y="32"/>
                    </a:lnTo>
                    <a:lnTo>
                      <a:pt x="22" y="3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251"/>
              <p:cNvSpPr>
                <a:spLocks/>
              </p:cNvSpPr>
              <p:nvPr/>
            </p:nvSpPr>
            <p:spPr bwMode="auto">
              <a:xfrm>
                <a:off x="1445"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Freeform 1252"/>
              <p:cNvSpPr>
                <a:spLocks/>
              </p:cNvSpPr>
              <p:nvPr/>
            </p:nvSpPr>
            <p:spPr bwMode="auto">
              <a:xfrm>
                <a:off x="1445"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1253"/>
              <p:cNvSpPr>
                <a:spLocks/>
              </p:cNvSpPr>
              <p:nvPr/>
            </p:nvSpPr>
            <p:spPr bwMode="auto">
              <a:xfrm>
                <a:off x="1449" y="3919"/>
                <a:ext cx="71" cy="85"/>
              </a:xfrm>
              <a:custGeom>
                <a:avLst/>
                <a:gdLst>
                  <a:gd name="T0" fmla="*/ 11 w 71"/>
                  <a:gd name="T1" fmla="*/ 10 h 85"/>
                  <a:gd name="T2" fmla="*/ 11 w 71"/>
                  <a:gd name="T3" fmla="*/ 8 h 85"/>
                  <a:gd name="T4" fmla="*/ 7 w 71"/>
                  <a:gd name="T5" fmla="*/ 8 h 85"/>
                  <a:gd name="T6" fmla="*/ 3 w 71"/>
                  <a:gd name="T7" fmla="*/ 4 h 85"/>
                  <a:gd name="T8" fmla="*/ 0 w 71"/>
                  <a:gd name="T9" fmla="*/ 0 h 85"/>
                  <a:gd name="T10" fmla="*/ 17 w 71"/>
                  <a:gd name="T11" fmla="*/ 0 h 85"/>
                  <a:gd name="T12" fmla="*/ 20 w 71"/>
                  <a:gd name="T13" fmla="*/ 6 h 85"/>
                  <a:gd name="T14" fmla="*/ 17 w 71"/>
                  <a:gd name="T15" fmla="*/ 10 h 85"/>
                  <a:gd name="T16" fmla="*/ 24 w 71"/>
                  <a:gd name="T17" fmla="*/ 12 h 85"/>
                  <a:gd name="T18" fmla="*/ 32 w 71"/>
                  <a:gd name="T19" fmla="*/ 15 h 85"/>
                  <a:gd name="T20" fmla="*/ 37 w 71"/>
                  <a:gd name="T21" fmla="*/ 19 h 85"/>
                  <a:gd name="T22" fmla="*/ 41 w 71"/>
                  <a:gd name="T23" fmla="*/ 23 h 85"/>
                  <a:gd name="T24" fmla="*/ 45 w 71"/>
                  <a:gd name="T25" fmla="*/ 27 h 85"/>
                  <a:gd name="T26" fmla="*/ 45 w 71"/>
                  <a:gd name="T27" fmla="*/ 34 h 85"/>
                  <a:gd name="T28" fmla="*/ 52 w 71"/>
                  <a:gd name="T29" fmla="*/ 36 h 85"/>
                  <a:gd name="T30" fmla="*/ 54 w 71"/>
                  <a:gd name="T31" fmla="*/ 40 h 85"/>
                  <a:gd name="T32" fmla="*/ 49 w 71"/>
                  <a:gd name="T33" fmla="*/ 40 h 85"/>
                  <a:gd name="T34" fmla="*/ 45 w 71"/>
                  <a:gd name="T35" fmla="*/ 40 h 85"/>
                  <a:gd name="T36" fmla="*/ 43 w 71"/>
                  <a:gd name="T37" fmla="*/ 44 h 85"/>
                  <a:gd name="T38" fmla="*/ 49 w 71"/>
                  <a:gd name="T39" fmla="*/ 40 h 85"/>
                  <a:gd name="T40" fmla="*/ 52 w 71"/>
                  <a:gd name="T41" fmla="*/ 47 h 85"/>
                  <a:gd name="T42" fmla="*/ 56 w 71"/>
                  <a:gd name="T43" fmla="*/ 47 h 85"/>
                  <a:gd name="T44" fmla="*/ 60 w 71"/>
                  <a:gd name="T45" fmla="*/ 51 h 85"/>
                  <a:gd name="T46" fmla="*/ 60 w 71"/>
                  <a:gd name="T47" fmla="*/ 55 h 85"/>
                  <a:gd name="T48" fmla="*/ 66 w 71"/>
                  <a:gd name="T49" fmla="*/ 55 h 85"/>
                  <a:gd name="T50" fmla="*/ 64 w 71"/>
                  <a:gd name="T51" fmla="*/ 59 h 85"/>
                  <a:gd name="T52" fmla="*/ 62 w 71"/>
                  <a:gd name="T53" fmla="*/ 64 h 85"/>
                  <a:gd name="T54" fmla="*/ 64 w 71"/>
                  <a:gd name="T55" fmla="*/ 70 h 85"/>
                  <a:gd name="T56" fmla="*/ 69 w 71"/>
                  <a:gd name="T57" fmla="*/ 66 h 85"/>
                  <a:gd name="T58" fmla="*/ 71 w 71"/>
                  <a:gd name="T59" fmla="*/ 76 h 85"/>
                  <a:gd name="T60" fmla="*/ 71 w 71"/>
                  <a:gd name="T61" fmla="*/ 81 h 85"/>
                  <a:gd name="T62" fmla="*/ 64 w 71"/>
                  <a:gd name="T63" fmla="*/ 85 h 85"/>
                  <a:gd name="T64" fmla="*/ 60 w 71"/>
                  <a:gd name="T65" fmla="*/ 85 h 85"/>
                  <a:gd name="T66" fmla="*/ 62 w 71"/>
                  <a:gd name="T67" fmla="*/ 78 h 85"/>
                  <a:gd name="T68" fmla="*/ 54 w 71"/>
                  <a:gd name="T69" fmla="*/ 72 h 85"/>
                  <a:gd name="T70" fmla="*/ 47 w 71"/>
                  <a:gd name="T71" fmla="*/ 72 h 85"/>
                  <a:gd name="T72" fmla="*/ 52 w 71"/>
                  <a:gd name="T73" fmla="*/ 68 h 85"/>
                  <a:gd name="T74" fmla="*/ 45 w 71"/>
                  <a:gd name="T75" fmla="*/ 64 h 85"/>
                  <a:gd name="T76" fmla="*/ 43 w 71"/>
                  <a:gd name="T77" fmla="*/ 57 h 85"/>
                  <a:gd name="T78" fmla="*/ 41 w 71"/>
                  <a:gd name="T79" fmla="*/ 61 h 85"/>
                  <a:gd name="T80" fmla="*/ 37 w 71"/>
                  <a:gd name="T81" fmla="*/ 57 h 85"/>
                  <a:gd name="T82" fmla="*/ 30 w 71"/>
                  <a:gd name="T83" fmla="*/ 61 h 85"/>
                  <a:gd name="T84" fmla="*/ 34 w 71"/>
                  <a:gd name="T85" fmla="*/ 57 h 85"/>
                  <a:gd name="T86" fmla="*/ 30 w 71"/>
                  <a:gd name="T87" fmla="*/ 57 h 85"/>
                  <a:gd name="T88" fmla="*/ 24 w 71"/>
                  <a:gd name="T89" fmla="*/ 57 h 85"/>
                  <a:gd name="T90" fmla="*/ 24 w 71"/>
                  <a:gd name="T91" fmla="*/ 53 h 85"/>
                  <a:gd name="T92" fmla="*/ 28 w 71"/>
                  <a:gd name="T93" fmla="*/ 53 h 85"/>
                  <a:gd name="T94" fmla="*/ 34 w 71"/>
                  <a:gd name="T95" fmla="*/ 53 h 85"/>
                  <a:gd name="T96" fmla="*/ 26 w 71"/>
                  <a:gd name="T97" fmla="*/ 42 h 85"/>
                  <a:gd name="T98" fmla="*/ 26 w 71"/>
                  <a:gd name="T99" fmla="*/ 38 h 85"/>
                  <a:gd name="T100" fmla="*/ 22 w 71"/>
                  <a:gd name="T101" fmla="*/ 42 h 85"/>
                  <a:gd name="T102" fmla="*/ 15 w 71"/>
                  <a:gd name="T103" fmla="*/ 40 h 85"/>
                  <a:gd name="T104" fmla="*/ 17 w 71"/>
                  <a:gd name="T105" fmla="*/ 34 h 85"/>
                  <a:gd name="T106" fmla="*/ 20 w 71"/>
                  <a:gd name="T107" fmla="*/ 30 h 85"/>
                  <a:gd name="T108" fmla="*/ 20 w 71"/>
                  <a:gd name="T109" fmla="*/ 25 h 85"/>
                  <a:gd name="T110" fmla="*/ 17 w 71"/>
                  <a:gd name="T111" fmla="*/ 19 h 85"/>
                  <a:gd name="T112" fmla="*/ 15 w 71"/>
                  <a:gd name="T113" fmla="*/ 15 h 85"/>
                  <a:gd name="T114" fmla="*/ 13 w 71"/>
                  <a:gd name="T115" fmla="*/ 12 h 85"/>
                  <a:gd name="T116" fmla="*/ 13 w 71"/>
                  <a:gd name="T117" fmla="*/ 10 h 85"/>
                  <a:gd name="T118" fmla="*/ 13 w 71"/>
                  <a:gd name="T119" fmla="*/ 8 h 85"/>
                  <a:gd name="T120" fmla="*/ 11 w 71"/>
                  <a:gd name="T121"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85">
                    <a:moveTo>
                      <a:pt x="11" y="10"/>
                    </a:moveTo>
                    <a:lnTo>
                      <a:pt x="11" y="8"/>
                    </a:lnTo>
                    <a:lnTo>
                      <a:pt x="7" y="8"/>
                    </a:lnTo>
                    <a:lnTo>
                      <a:pt x="3" y="4"/>
                    </a:lnTo>
                    <a:lnTo>
                      <a:pt x="0" y="0"/>
                    </a:lnTo>
                    <a:lnTo>
                      <a:pt x="17" y="0"/>
                    </a:lnTo>
                    <a:lnTo>
                      <a:pt x="20" y="6"/>
                    </a:lnTo>
                    <a:lnTo>
                      <a:pt x="17" y="10"/>
                    </a:lnTo>
                    <a:lnTo>
                      <a:pt x="24" y="12"/>
                    </a:lnTo>
                    <a:lnTo>
                      <a:pt x="32" y="15"/>
                    </a:lnTo>
                    <a:lnTo>
                      <a:pt x="37" y="19"/>
                    </a:lnTo>
                    <a:lnTo>
                      <a:pt x="41" y="23"/>
                    </a:lnTo>
                    <a:lnTo>
                      <a:pt x="45" y="27"/>
                    </a:lnTo>
                    <a:lnTo>
                      <a:pt x="45" y="34"/>
                    </a:lnTo>
                    <a:lnTo>
                      <a:pt x="52" y="36"/>
                    </a:lnTo>
                    <a:lnTo>
                      <a:pt x="54" y="40"/>
                    </a:lnTo>
                    <a:lnTo>
                      <a:pt x="49" y="40"/>
                    </a:lnTo>
                    <a:lnTo>
                      <a:pt x="45" y="40"/>
                    </a:lnTo>
                    <a:lnTo>
                      <a:pt x="43" y="44"/>
                    </a:lnTo>
                    <a:lnTo>
                      <a:pt x="49" y="40"/>
                    </a:lnTo>
                    <a:lnTo>
                      <a:pt x="52" y="47"/>
                    </a:lnTo>
                    <a:lnTo>
                      <a:pt x="56" y="47"/>
                    </a:lnTo>
                    <a:lnTo>
                      <a:pt x="60" y="51"/>
                    </a:lnTo>
                    <a:lnTo>
                      <a:pt x="60" y="55"/>
                    </a:lnTo>
                    <a:lnTo>
                      <a:pt x="66" y="55"/>
                    </a:lnTo>
                    <a:lnTo>
                      <a:pt x="64" y="59"/>
                    </a:lnTo>
                    <a:lnTo>
                      <a:pt x="62" y="64"/>
                    </a:lnTo>
                    <a:lnTo>
                      <a:pt x="64" y="70"/>
                    </a:lnTo>
                    <a:lnTo>
                      <a:pt x="69" y="66"/>
                    </a:lnTo>
                    <a:lnTo>
                      <a:pt x="71" y="76"/>
                    </a:lnTo>
                    <a:lnTo>
                      <a:pt x="71" y="81"/>
                    </a:lnTo>
                    <a:lnTo>
                      <a:pt x="64" y="85"/>
                    </a:lnTo>
                    <a:lnTo>
                      <a:pt x="60" y="85"/>
                    </a:lnTo>
                    <a:lnTo>
                      <a:pt x="62" y="78"/>
                    </a:lnTo>
                    <a:lnTo>
                      <a:pt x="54" y="72"/>
                    </a:lnTo>
                    <a:lnTo>
                      <a:pt x="47" y="72"/>
                    </a:lnTo>
                    <a:lnTo>
                      <a:pt x="52" y="68"/>
                    </a:lnTo>
                    <a:lnTo>
                      <a:pt x="45" y="64"/>
                    </a:lnTo>
                    <a:lnTo>
                      <a:pt x="43" y="57"/>
                    </a:lnTo>
                    <a:lnTo>
                      <a:pt x="41" y="61"/>
                    </a:lnTo>
                    <a:lnTo>
                      <a:pt x="37" y="57"/>
                    </a:lnTo>
                    <a:lnTo>
                      <a:pt x="30" y="61"/>
                    </a:lnTo>
                    <a:lnTo>
                      <a:pt x="34" y="57"/>
                    </a:lnTo>
                    <a:lnTo>
                      <a:pt x="30" y="57"/>
                    </a:lnTo>
                    <a:lnTo>
                      <a:pt x="24" y="57"/>
                    </a:lnTo>
                    <a:lnTo>
                      <a:pt x="24" y="53"/>
                    </a:lnTo>
                    <a:lnTo>
                      <a:pt x="28" y="53"/>
                    </a:lnTo>
                    <a:lnTo>
                      <a:pt x="34" y="53"/>
                    </a:lnTo>
                    <a:lnTo>
                      <a:pt x="26" y="42"/>
                    </a:lnTo>
                    <a:lnTo>
                      <a:pt x="26" y="38"/>
                    </a:lnTo>
                    <a:lnTo>
                      <a:pt x="22" y="42"/>
                    </a:lnTo>
                    <a:lnTo>
                      <a:pt x="15" y="40"/>
                    </a:lnTo>
                    <a:lnTo>
                      <a:pt x="17" y="34"/>
                    </a:lnTo>
                    <a:lnTo>
                      <a:pt x="20" y="30"/>
                    </a:lnTo>
                    <a:lnTo>
                      <a:pt x="20" y="25"/>
                    </a:lnTo>
                    <a:lnTo>
                      <a:pt x="17" y="19"/>
                    </a:lnTo>
                    <a:lnTo>
                      <a:pt x="15" y="15"/>
                    </a:lnTo>
                    <a:lnTo>
                      <a:pt x="13" y="12"/>
                    </a:lnTo>
                    <a:lnTo>
                      <a:pt x="13" y="10"/>
                    </a:lnTo>
                    <a:lnTo>
                      <a:pt x="13" y="8"/>
                    </a:lnTo>
                    <a:lnTo>
                      <a:pt x="1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Freeform 1254"/>
              <p:cNvSpPr>
                <a:spLocks/>
              </p:cNvSpPr>
              <p:nvPr/>
            </p:nvSpPr>
            <p:spPr bwMode="auto">
              <a:xfrm>
                <a:off x="1449" y="3919"/>
                <a:ext cx="71" cy="85"/>
              </a:xfrm>
              <a:custGeom>
                <a:avLst/>
                <a:gdLst>
                  <a:gd name="T0" fmla="*/ 11 w 71"/>
                  <a:gd name="T1" fmla="*/ 10 h 85"/>
                  <a:gd name="T2" fmla="*/ 11 w 71"/>
                  <a:gd name="T3" fmla="*/ 8 h 85"/>
                  <a:gd name="T4" fmla="*/ 7 w 71"/>
                  <a:gd name="T5" fmla="*/ 8 h 85"/>
                  <a:gd name="T6" fmla="*/ 3 w 71"/>
                  <a:gd name="T7" fmla="*/ 4 h 85"/>
                  <a:gd name="T8" fmla="*/ 0 w 71"/>
                  <a:gd name="T9" fmla="*/ 0 h 85"/>
                  <a:gd name="T10" fmla="*/ 17 w 71"/>
                  <a:gd name="T11" fmla="*/ 0 h 85"/>
                  <a:gd name="T12" fmla="*/ 20 w 71"/>
                  <a:gd name="T13" fmla="*/ 6 h 85"/>
                  <a:gd name="T14" fmla="*/ 17 w 71"/>
                  <a:gd name="T15" fmla="*/ 10 h 85"/>
                  <a:gd name="T16" fmla="*/ 24 w 71"/>
                  <a:gd name="T17" fmla="*/ 12 h 85"/>
                  <a:gd name="T18" fmla="*/ 32 w 71"/>
                  <a:gd name="T19" fmla="*/ 15 h 85"/>
                  <a:gd name="T20" fmla="*/ 37 w 71"/>
                  <a:gd name="T21" fmla="*/ 19 h 85"/>
                  <a:gd name="T22" fmla="*/ 41 w 71"/>
                  <a:gd name="T23" fmla="*/ 23 h 85"/>
                  <a:gd name="T24" fmla="*/ 45 w 71"/>
                  <a:gd name="T25" fmla="*/ 27 h 85"/>
                  <a:gd name="T26" fmla="*/ 45 w 71"/>
                  <a:gd name="T27" fmla="*/ 34 h 85"/>
                  <a:gd name="T28" fmla="*/ 52 w 71"/>
                  <a:gd name="T29" fmla="*/ 36 h 85"/>
                  <a:gd name="T30" fmla="*/ 54 w 71"/>
                  <a:gd name="T31" fmla="*/ 40 h 85"/>
                  <a:gd name="T32" fmla="*/ 49 w 71"/>
                  <a:gd name="T33" fmla="*/ 40 h 85"/>
                  <a:gd name="T34" fmla="*/ 45 w 71"/>
                  <a:gd name="T35" fmla="*/ 40 h 85"/>
                  <a:gd name="T36" fmla="*/ 43 w 71"/>
                  <a:gd name="T37" fmla="*/ 44 h 85"/>
                  <a:gd name="T38" fmla="*/ 49 w 71"/>
                  <a:gd name="T39" fmla="*/ 40 h 85"/>
                  <a:gd name="T40" fmla="*/ 52 w 71"/>
                  <a:gd name="T41" fmla="*/ 47 h 85"/>
                  <a:gd name="T42" fmla="*/ 56 w 71"/>
                  <a:gd name="T43" fmla="*/ 47 h 85"/>
                  <a:gd name="T44" fmla="*/ 60 w 71"/>
                  <a:gd name="T45" fmla="*/ 51 h 85"/>
                  <a:gd name="T46" fmla="*/ 60 w 71"/>
                  <a:gd name="T47" fmla="*/ 55 h 85"/>
                  <a:gd name="T48" fmla="*/ 66 w 71"/>
                  <a:gd name="T49" fmla="*/ 55 h 85"/>
                  <a:gd name="T50" fmla="*/ 64 w 71"/>
                  <a:gd name="T51" fmla="*/ 59 h 85"/>
                  <a:gd name="T52" fmla="*/ 62 w 71"/>
                  <a:gd name="T53" fmla="*/ 64 h 85"/>
                  <a:gd name="T54" fmla="*/ 64 w 71"/>
                  <a:gd name="T55" fmla="*/ 70 h 85"/>
                  <a:gd name="T56" fmla="*/ 69 w 71"/>
                  <a:gd name="T57" fmla="*/ 66 h 85"/>
                  <a:gd name="T58" fmla="*/ 71 w 71"/>
                  <a:gd name="T59" fmla="*/ 76 h 85"/>
                  <a:gd name="T60" fmla="*/ 71 w 71"/>
                  <a:gd name="T61" fmla="*/ 81 h 85"/>
                  <a:gd name="T62" fmla="*/ 64 w 71"/>
                  <a:gd name="T63" fmla="*/ 85 h 85"/>
                  <a:gd name="T64" fmla="*/ 60 w 71"/>
                  <a:gd name="T65" fmla="*/ 85 h 85"/>
                  <a:gd name="T66" fmla="*/ 62 w 71"/>
                  <a:gd name="T67" fmla="*/ 78 h 85"/>
                  <a:gd name="T68" fmla="*/ 54 w 71"/>
                  <a:gd name="T69" fmla="*/ 72 h 85"/>
                  <a:gd name="T70" fmla="*/ 47 w 71"/>
                  <a:gd name="T71" fmla="*/ 72 h 85"/>
                  <a:gd name="T72" fmla="*/ 52 w 71"/>
                  <a:gd name="T73" fmla="*/ 68 h 85"/>
                  <a:gd name="T74" fmla="*/ 45 w 71"/>
                  <a:gd name="T75" fmla="*/ 64 h 85"/>
                  <a:gd name="T76" fmla="*/ 43 w 71"/>
                  <a:gd name="T77" fmla="*/ 57 h 85"/>
                  <a:gd name="T78" fmla="*/ 41 w 71"/>
                  <a:gd name="T79" fmla="*/ 61 h 85"/>
                  <a:gd name="T80" fmla="*/ 37 w 71"/>
                  <a:gd name="T81" fmla="*/ 57 h 85"/>
                  <a:gd name="T82" fmla="*/ 30 w 71"/>
                  <a:gd name="T83" fmla="*/ 61 h 85"/>
                  <a:gd name="T84" fmla="*/ 34 w 71"/>
                  <a:gd name="T85" fmla="*/ 57 h 85"/>
                  <a:gd name="T86" fmla="*/ 30 w 71"/>
                  <a:gd name="T87" fmla="*/ 57 h 85"/>
                  <a:gd name="T88" fmla="*/ 24 w 71"/>
                  <a:gd name="T89" fmla="*/ 57 h 85"/>
                  <a:gd name="T90" fmla="*/ 24 w 71"/>
                  <a:gd name="T91" fmla="*/ 53 h 85"/>
                  <a:gd name="T92" fmla="*/ 28 w 71"/>
                  <a:gd name="T93" fmla="*/ 53 h 85"/>
                  <a:gd name="T94" fmla="*/ 34 w 71"/>
                  <a:gd name="T95" fmla="*/ 53 h 85"/>
                  <a:gd name="T96" fmla="*/ 26 w 71"/>
                  <a:gd name="T97" fmla="*/ 42 h 85"/>
                  <a:gd name="T98" fmla="*/ 26 w 71"/>
                  <a:gd name="T99" fmla="*/ 38 h 85"/>
                  <a:gd name="T100" fmla="*/ 22 w 71"/>
                  <a:gd name="T101" fmla="*/ 42 h 85"/>
                  <a:gd name="T102" fmla="*/ 15 w 71"/>
                  <a:gd name="T103" fmla="*/ 40 h 85"/>
                  <a:gd name="T104" fmla="*/ 17 w 71"/>
                  <a:gd name="T105" fmla="*/ 34 h 85"/>
                  <a:gd name="T106" fmla="*/ 20 w 71"/>
                  <a:gd name="T107" fmla="*/ 30 h 85"/>
                  <a:gd name="T108" fmla="*/ 20 w 71"/>
                  <a:gd name="T109" fmla="*/ 25 h 85"/>
                  <a:gd name="T110" fmla="*/ 17 w 71"/>
                  <a:gd name="T111" fmla="*/ 19 h 85"/>
                  <a:gd name="T112" fmla="*/ 15 w 71"/>
                  <a:gd name="T113" fmla="*/ 15 h 85"/>
                  <a:gd name="T114" fmla="*/ 13 w 71"/>
                  <a:gd name="T115" fmla="*/ 12 h 85"/>
                  <a:gd name="T116" fmla="*/ 13 w 71"/>
                  <a:gd name="T117" fmla="*/ 10 h 85"/>
                  <a:gd name="T118" fmla="*/ 13 w 71"/>
                  <a:gd name="T119" fmla="*/ 8 h 85"/>
                  <a:gd name="T120" fmla="*/ 11 w 71"/>
                  <a:gd name="T121"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85">
                    <a:moveTo>
                      <a:pt x="11" y="10"/>
                    </a:moveTo>
                    <a:lnTo>
                      <a:pt x="11" y="8"/>
                    </a:lnTo>
                    <a:lnTo>
                      <a:pt x="7" y="8"/>
                    </a:lnTo>
                    <a:lnTo>
                      <a:pt x="3" y="4"/>
                    </a:lnTo>
                    <a:lnTo>
                      <a:pt x="0" y="0"/>
                    </a:lnTo>
                    <a:lnTo>
                      <a:pt x="17" y="0"/>
                    </a:lnTo>
                    <a:lnTo>
                      <a:pt x="20" y="6"/>
                    </a:lnTo>
                    <a:lnTo>
                      <a:pt x="17" y="10"/>
                    </a:lnTo>
                    <a:lnTo>
                      <a:pt x="24" y="12"/>
                    </a:lnTo>
                    <a:lnTo>
                      <a:pt x="32" y="15"/>
                    </a:lnTo>
                    <a:lnTo>
                      <a:pt x="37" y="19"/>
                    </a:lnTo>
                    <a:lnTo>
                      <a:pt x="41" y="23"/>
                    </a:lnTo>
                    <a:lnTo>
                      <a:pt x="45" y="27"/>
                    </a:lnTo>
                    <a:lnTo>
                      <a:pt x="45" y="34"/>
                    </a:lnTo>
                    <a:lnTo>
                      <a:pt x="52" y="36"/>
                    </a:lnTo>
                    <a:lnTo>
                      <a:pt x="54" y="40"/>
                    </a:lnTo>
                    <a:lnTo>
                      <a:pt x="49" y="40"/>
                    </a:lnTo>
                    <a:lnTo>
                      <a:pt x="45" y="40"/>
                    </a:lnTo>
                    <a:lnTo>
                      <a:pt x="43" y="44"/>
                    </a:lnTo>
                    <a:lnTo>
                      <a:pt x="49" y="40"/>
                    </a:lnTo>
                    <a:lnTo>
                      <a:pt x="52" y="47"/>
                    </a:lnTo>
                    <a:lnTo>
                      <a:pt x="56" y="47"/>
                    </a:lnTo>
                    <a:lnTo>
                      <a:pt x="60" y="51"/>
                    </a:lnTo>
                    <a:lnTo>
                      <a:pt x="60" y="55"/>
                    </a:lnTo>
                    <a:lnTo>
                      <a:pt x="66" y="55"/>
                    </a:lnTo>
                    <a:lnTo>
                      <a:pt x="64" y="59"/>
                    </a:lnTo>
                    <a:lnTo>
                      <a:pt x="62" y="64"/>
                    </a:lnTo>
                    <a:lnTo>
                      <a:pt x="64" y="70"/>
                    </a:lnTo>
                    <a:lnTo>
                      <a:pt x="69" y="66"/>
                    </a:lnTo>
                    <a:lnTo>
                      <a:pt x="71" y="76"/>
                    </a:lnTo>
                    <a:lnTo>
                      <a:pt x="71" y="81"/>
                    </a:lnTo>
                    <a:lnTo>
                      <a:pt x="64" y="85"/>
                    </a:lnTo>
                    <a:lnTo>
                      <a:pt x="60" y="85"/>
                    </a:lnTo>
                    <a:lnTo>
                      <a:pt x="62" y="78"/>
                    </a:lnTo>
                    <a:lnTo>
                      <a:pt x="54" y="72"/>
                    </a:lnTo>
                    <a:lnTo>
                      <a:pt x="47" y="72"/>
                    </a:lnTo>
                    <a:lnTo>
                      <a:pt x="52" y="68"/>
                    </a:lnTo>
                    <a:lnTo>
                      <a:pt x="45" y="64"/>
                    </a:lnTo>
                    <a:lnTo>
                      <a:pt x="43" y="57"/>
                    </a:lnTo>
                    <a:lnTo>
                      <a:pt x="41" y="61"/>
                    </a:lnTo>
                    <a:lnTo>
                      <a:pt x="37" y="57"/>
                    </a:lnTo>
                    <a:lnTo>
                      <a:pt x="30" y="61"/>
                    </a:lnTo>
                    <a:lnTo>
                      <a:pt x="34" y="57"/>
                    </a:lnTo>
                    <a:lnTo>
                      <a:pt x="30" y="57"/>
                    </a:lnTo>
                    <a:lnTo>
                      <a:pt x="24" y="57"/>
                    </a:lnTo>
                    <a:lnTo>
                      <a:pt x="24" y="53"/>
                    </a:lnTo>
                    <a:lnTo>
                      <a:pt x="28" y="53"/>
                    </a:lnTo>
                    <a:lnTo>
                      <a:pt x="34" y="53"/>
                    </a:lnTo>
                    <a:lnTo>
                      <a:pt x="26" y="42"/>
                    </a:lnTo>
                    <a:lnTo>
                      <a:pt x="26" y="38"/>
                    </a:lnTo>
                    <a:lnTo>
                      <a:pt x="22" y="42"/>
                    </a:lnTo>
                    <a:lnTo>
                      <a:pt x="15" y="40"/>
                    </a:lnTo>
                    <a:lnTo>
                      <a:pt x="17" y="34"/>
                    </a:lnTo>
                    <a:lnTo>
                      <a:pt x="20" y="30"/>
                    </a:lnTo>
                    <a:lnTo>
                      <a:pt x="20" y="25"/>
                    </a:lnTo>
                    <a:lnTo>
                      <a:pt x="17" y="19"/>
                    </a:lnTo>
                    <a:lnTo>
                      <a:pt x="15" y="15"/>
                    </a:lnTo>
                    <a:lnTo>
                      <a:pt x="13" y="12"/>
                    </a:lnTo>
                    <a:lnTo>
                      <a:pt x="13" y="10"/>
                    </a:lnTo>
                    <a:lnTo>
                      <a:pt x="13" y="8"/>
                    </a:lnTo>
                    <a:lnTo>
                      <a:pt x="11" y="1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1255"/>
              <p:cNvSpPr>
                <a:spLocks/>
              </p:cNvSpPr>
              <p:nvPr/>
            </p:nvSpPr>
            <p:spPr bwMode="auto">
              <a:xfrm>
                <a:off x="1454" y="3966"/>
                <a:ext cx="6" cy="4"/>
              </a:xfrm>
              <a:custGeom>
                <a:avLst/>
                <a:gdLst>
                  <a:gd name="T0" fmla="*/ 4 w 6"/>
                  <a:gd name="T1" fmla="*/ 4 h 4"/>
                  <a:gd name="T2" fmla="*/ 0 w 6"/>
                  <a:gd name="T3" fmla="*/ 0 h 4"/>
                  <a:gd name="T4" fmla="*/ 6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0" y="0"/>
                    </a:lnTo>
                    <a:lnTo>
                      <a:pt x="6" y="0"/>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Freeform 1256"/>
              <p:cNvSpPr>
                <a:spLocks/>
              </p:cNvSpPr>
              <p:nvPr/>
            </p:nvSpPr>
            <p:spPr bwMode="auto">
              <a:xfrm>
                <a:off x="1454" y="3966"/>
                <a:ext cx="6" cy="4"/>
              </a:xfrm>
              <a:custGeom>
                <a:avLst/>
                <a:gdLst>
                  <a:gd name="T0" fmla="*/ 4 w 6"/>
                  <a:gd name="T1" fmla="*/ 4 h 4"/>
                  <a:gd name="T2" fmla="*/ 0 w 6"/>
                  <a:gd name="T3" fmla="*/ 0 h 4"/>
                  <a:gd name="T4" fmla="*/ 6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0" y="0"/>
                    </a:lnTo>
                    <a:lnTo>
                      <a:pt x="6" y="0"/>
                    </a:lnTo>
                    <a:lnTo>
                      <a:pt x="4"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1257"/>
              <p:cNvSpPr>
                <a:spLocks/>
              </p:cNvSpPr>
              <p:nvPr/>
            </p:nvSpPr>
            <p:spPr bwMode="auto">
              <a:xfrm>
                <a:off x="1456" y="3949"/>
                <a:ext cx="10" cy="6"/>
              </a:xfrm>
              <a:custGeom>
                <a:avLst/>
                <a:gdLst>
                  <a:gd name="T0" fmla="*/ 10 w 10"/>
                  <a:gd name="T1" fmla="*/ 0 h 6"/>
                  <a:gd name="T2" fmla="*/ 4 w 10"/>
                  <a:gd name="T3" fmla="*/ 2 h 6"/>
                  <a:gd name="T4" fmla="*/ 4 w 10"/>
                  <a:gd name="T5" fmla="*/ 6 h 6"/>
                  <a:gd name="T6" fmla="*/ 0 w 10"/>
                  <a:gd name="T7" fmla="*/ 4 h 6"/>
                  <a:gd name="T8" fmla="*/ 0 w 10"/>
                  <a:gd name="T9" fmla="*/ 0 h 6"/>
                  <a:gd name="T10" fmla="*/ 6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4" y="2"/>
                    </a:lnTo>
                    <a:lnTo>
                      <a:pt x="4" y="6"/>
                    </a:lnTo>
                    <a:lnTo>
                      <a:pt x="0" y="4"/>
                    </a:lnTo>
                    <a:lnTo>
                      <a:pt x="0" y="0"/>
                    </a:lnTo>
                    <a:lnTo>
                      <a:pt x="6" y="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Freeform 1258"/>
              <p:cNvSpPr>
                <a:spLocks/>
              </p:cNvSpPr>
              <p:nvPr/>
            </p:nvSpPr>
            <p:spPr bwMode="auto">
              <a:xfrm>
                <a:off x="1456" y="3949"/>
                <a:ext cx="10" cy="6"/>
              </a:xfrm>
              <a:custGeom>
                <a:avLst/>
                <a:gdLst>
                  <a:gd name="T0" fmla="*/ 10 w 10"/>
                  <a:gd name="T1" fmla="*/ 0 h 6"/>
                  <a:gd name="T2" fmla="*/ 4 w 10"/>
                  <a:gd name="T3" fmla="*/ 2 h 6"/>
                  <a:gd name="T4" fmla="*/ 4 w 10"/>
                  <a:gd name="T5" fmla="*/ 6 h 6"/>
                  <a:gd name="T6" fmla="*/ 0 w 10"/>
                  <a:gd name="T7" fmla="*/ 4 h 6"/>
                  <a:gd name="T8" fmla="*/ 0 w 10"/>
                  <a:gd name="T9" fmla="*/ 0 h 6"/>
                  <a:gd name="T10" fmla="*/ 6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4" y="2"/>
                    </a:lnTo>
                    <a:lnTo>
                      <a:pt x="4" y="6"/>
                    </a:lnTo>
                    <a:lnTo>
                      <a:pt x="0" y="4"/>
                    </a:lnTo>
                    <a:lnTo>
                      <a:pt x="0" y="0"/>
                    </a:lnTo>
                    <a:lnTo>
                      <a:pt x="6" y="2"/>
                    </a:lnTo>
                    <a:lnTo>
                      <a:pt x="1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1259"/>
              <p:cNvSpPr>
                <a:spLocks/>
              </p:cNvSpPr>
              <p:nvPr/>
            </p:nvSpPr>
            <p:spPr bwMode="auto">
              <a:xfrm>
                <a:off x="1462" y="3966"/>
                <a:ext cx="0" cy="4"/>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Freeform 1260"/>
              <p:cNvSpPr>
                <a:spLocks/>
              </p:cNvSpPr>
              <p:nvPr/>
            </p:nvSpPr>
            <p:spPr bwMode="auto">
              <a:xfrm>
                <a:off x="1462" y="3966"/>
                <a:ext cx="0" cy="4"/>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lnTo>
                      <a:pt x="0" y="4"/>
                    </a:lnTo>
                    <a:lnTo>
                      <a:pt x="0" y="0"/>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1261"/>
              <p:cNvSpPr>
                <a:spLocks/>
              </p:cNvSpPr>
              <p:nvPr/>
            </p:nvSpPr>
            <p:spPr bwMode="auto">
              <a:xfrm>
                <a:off x="1464"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Freeform 1262"/>
              <p:cNvSpPr>
                <a:spLocks/>
              </p:cNvSpPr>
              <p:nvPr/>
            </p:nvSpPr>
            <p:spPr bwMode="auto">
              <a:xfrm>
                <a:off x="1464"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1263"/>
              <p:cNvSpPr>
                <a:spLocks/>
              </p:cNvSpPr>
              <p:nvPr/>
            </p:nvSpPr>
            <p:spPr bwMode="auto">
              <a:xfrm>
                <a:off x="1469" y="3908"/>
                <a:ext cx="12" cy="13"/>
              </a:xfrm>
              <a:custGeom>
                <a:avLst/>
                <a:gdLst>
                  <a:gd name="T0" fmla="*/ 8 w 12"/>
                  <a:gd name="T1" fmla="*/ 0 h 13"/>
                  <a:gd name="T2" fmla="*/ 12 w 12"/>
                  <a:gd name="T3" fmla="*/ 4 h 13"/>
                  <a:gd name="T4" fmla="*/ 10 w 12"/>
                  <a:gd name="T5" fmla="*/ 11 h 13"/>
                  <a:gd name="T6" fmla="*/ 6 w 12"/>
                  <a:gd name="T7" fmla="*/ 13 h 13"/>
                  <a:gd name="T8" fmla="*/ 2 w 12"/>
                  <a:gd name="T9" fmla="*/ 9 h 13"/>
                  <a:gd name="T10" fmla="*/ 0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12" y="4"/>
                    </a:lnTo>
                    <a:lnTo>
                      <a:pt x="10" y="11"/>
                    </a:lnTo>
                    <a:lnTo>
                      <a:pt x="6" y="13"/>
                    </a:lnTo>
                    <a:lnTo>
                      <a:pt x="2" y="9"/>
                    </a:lnTo>
                    <a:lnTo>
                      <a:pt x="0" y="4"/>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Freeform 1264"/>
              <p:cNvSpPr>
                <a:spLocks/>
              </p:cNvSpPr>
              <p:nvPr/>
            </p:nvSpPr>
            <p:spPr bwMode="auto">
              <a:xfrm>
                <a:off x="1469" y="3908"/>
                <a:ext cx="12" cy="13"/>
              </a:xfrm>
              <a:custGeom>
                <a:avLst/>
                <a:gdLst>
                  <a:gd name="T0" fmla="*/ 8 w 12"/>
                  <a:gd name="T1" fmla="*/ 0 h 13"/>
                  <a:gd name="T2" fmla="*/ 12 w 12"/>
                  <a:gd name="T3" fmla="*/ 4 h 13"/>
                  <a:gd name="T4" fmla="*/ 10 w 12"/>
                  <a:gd name="T5" fmla="*/ 11 h 13"/>
                  <a:gd name="T6" fmla="*/ 6 w 12"/>
                  <a:gd name="T7" fmla="*/ 13 h 13"/>
                  <a:gd name="T8" fmla="*/ 2 w 12"/>
                  <a:gd name="T9" fmla="*/ 9 h 13"/>
                  <a:gd name="T10" fmla="*/ 0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12" y="4"/>
                    </a:lnTo>
                    <a:lnTo>
                      <a:pt x="10" y="11"/>
                    </a:lnTo>
                    <a:lnTo>
                      <a:pt x="6" y="13"/>
                    </a:lnTo>
                    <a:lnTo>
                      <a:pt x="2" y="9"/>
                    </a:lnTo>
                    <a:lnTo>
                      <a:pt x="0" y="4"/>
                    </a:lnTo>
                    <a:lnTo>
                      <a:pt x="8"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1265"/>
              <p:cNvSpPr>
                <a:spLocks/>
              </p:cNvSpPr>
              <p:nvPr/>
            </p:nvSpPr>
            <p:spPr bwMode="auto">
              <a:xfrm>
                <a:off x="1460" y="3972"/>
                <a:ext cx="4" cy="8"/>
              </a:xfrm>
              <a:custGeom>
                <a:avLst/>
                <a:gdLst>
                  <a:gd name="T0" fmla="*/ 4 w 4"/>
                  <a:gd name="T1" fmla="*/ 0 h 8"/>
                  <a:gd name="T2" fmla="*/ 0 w 4"/>
                  <a:gd name="T3" fmla="*/ 4 h 8"/>
                  <a:gd name="T4" fmla="*/ 2 w 4"/>
                  <a:gd name="T5" fmla="*/ 8 h 8"/>
                  <a:gd name="T6" fmla="*/ 0 w 4"/>
                  <a:gd name="T7" fmla="*/ 4 h 8"/>
                  <a:gd name="T8" fmla="*/ 2 w 4"/>
                  <a:gd name="T9" fmla="*/ 0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0" y="4"/>
                    </a:lnTo>
                    <a:lnTo>
                      <a:pt x="2" y="8"/>
                    </a:lnTo>
                    <a:lnTo>
                      <a:pt x="0" y="4"/>
                    </a:lnTo>
                    <a:lnTo>
                      <a:pt x="2"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Freeform 1266"/>
              <p:cNvSpPr>
                <a:spLocks/>
              </p:cNvSpPr>
              <p:nvPr/>
            </p:nvSpPr>
            <p:spPr bwMode="auto">
              <a:xfrm>
                <a:off x="1460" y="3972"/>
                <a:ext cx="4" cy="8"/>
              </a:xfrm>
              <a:custGeom>
                <a:avLst/>
                <a:gdLst>
                  <a:gd name="T0" fmla="*/ 4 w 4"/>
                  <a:gd name="T1" fmla="*/ 0 h 8"/>
                  <a:gd name="T2" fmla="*/ 0 w 4"/>
                  <a:gd name="T3" fmla="*/ 4 h 8"/>
                  <a:gd name="T4" fmla="*/ 2 w 4"/>
                  <a:gd name="T5" fmla="*/ 8 h 8"/>
                  <a:gd name="T6" fmla="*/ 0 w 4"/>
                  <a:gd name="T7" fmla="*/ 4 h 8"/>
                  <a:gd name="T8" fmla="*/ 2 w 4"/>
                  <a:gd name="T9" fmla="*/ 0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0" y="4"/>
                    </a:lnTo>
                    <a:lnTo>
                      <a:pt x="2" y="8"/>
                    </a:lnTo>
                    <a:lnTo>
                      <a:pt x="0" y="4"/>
                    </a:lnTo>
                    <a:lnTo>
                      <a:pt x="2" y="0"/>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1267"/>
              <p:cNvSpPr>
                <a:spLocks/>
              </p:cNvSpPr>
              <p:nvPr/>
            </p:nvSpPr>
            <p:spPr bwMode="auto">
              <a:xfrm>
                <a:off x="1464" y="3963"/>
                <a:ext cx="5" cy="5"/>
              </a:xfrm>
              <a:custGeom>
                <a:avLst/>
                <a:gdLst>
                  <a:gd name="T0" fmla="*/ 5 w 5"/>
                  <a:gd name="T1" fmla="*/ 0 h 5"/>
                  <a:gd name="T2" fmla="*/ 5 w 5"/>
                  <a:gd name="T3" fmla="*/ 5 h 5"/>
                  <a:gd name="T4" fmla="*/ 0 w 5"/>
                  <a:gd name="T5" fmla="*/ 0 h 5"/>
                  <a:gd name="T6" fmla="*/ 5 w 5"/>
                  <a:gd name="T7" fmla="*/ 0 h 5"/>
                </a:gdLst>
                <a:ahLst/>
                <a:cxnLst>
                  <a:cxn ang="0">
                    <a:pos x="T0" y="T1"/>
                  </a:cxn>
                  <a:cxn ang="0">
                    <a:pos x="T2" y="T3"/>
                  </a:cxn>
                  <a:cxn ang="0">
                    <a:pos x="T4" y="T5"/>
                  </a:cxn>
                  <a:cxn ang="0">
                    <a:pos x="T6" y="T7"/>
                  </a:cxn>
                </a:cxnLst>
                <a:rect l="0" t="0" r="r" b="b"/>
                <a:pathLst>
                  <a:path w="5" h="5">
                    <a:moveTo>
                      <a:pt x="5" y="0"/>
                    </a:moveTo>
                    <a:lnTo>
                      <a:pt x="5" y="5"/>
                    </a:lnTo>
                    <a:lnTo>
                      <a:pt x="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Freeform 1268"/>
              <p:cNvSpPr>
                <a:spLocks/>
              </p:cNvSpPr>
              <p:nvPr/>
            </p:nvSpPr>
            <p:spPr bwMode="auto">
              <a:xfrm>
                <a:off x="1464" y="3963"/>
                <a:ext cx="5" cy="5"/>
              </a:xfrm>
              <a:custGeom>
                <a:avLst/>
                <a:gdLst>
                  <a:gd name="T0" fmla="*/ 5 w 5"/>
                  <a:gd name="T1" fmla="*/ 0 h 5"/>
                  <a:gd name="T2" fmla="*/ 5 w 5"/>
                  <a:gd name="T3" fmla="*/ 5 h 5"/>
                  <a:gd name="T4" fmla="*/ 0 w 5"/>
                  <a:gd name="T5" fmla="*/ 0 h 5"/>
                  <a:gd name="T6" fmla="*/ 5 w 5"/>
                  <a:gd name="T7" fmla="*/ 0 h 5"/>
                </a:gdLst>
                <a:ahLst/>
                <a:cxnLst>
                  <a:cxn ang="0">
                    <a:pos x="T0" y="T1"/>
                  </a:cxn>
                  <a:cxn ang="0">
                    <a:pos x="T2" y="T3"/>
                  </a:cxn>
                  <a:cxn ang="0">
                    <a:pos x="T4" y="T5"/>
                  </a:cxn>
                  <a:cxn ang="0">
                    <a:pos x="T6" y="T7"/>
                  </a:cxn>
                </a:cxnLst>
                <a:rect l="0" t="0" r="r" b="b"/>
                <a:pathLst>
                  <a:path w="5" h="5">
                    <a:moveTo>
                      <a:pt x="5" y="0"/>
                    </a:moveTo>
                    <a:lnTo>
                      <a:pt x="5" y="5"/>
                    </a:lnTo>
                    <a:lnTo>
                      <a:pt x="0" y="0"/>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1269"/>
              <p:cNvSpPr>
                <a:spLocks/>
              </p:cNvSpPr>
              <p:nvPr/>
            </p:nvSpPr>
            <p:spPr bwMode="auto">
              <a:xfrm>
                <a:off x="1466" y="3974"/>
                <a:ext cx="7" cy="9"/>
              </a:xfrm>
              <a:custGeom>
                <a:avLst/>
                <a:gdLst>
                  <a:gd name="T0" fmla="*/ 5 w 7"/>
                  <a:gd name="T1" fmla="*/ 0 h 9"/>
                  <a:gd name="T2" fmla="*/ 7 w 7"/>
                  <a:gd name="T3" fmla="*/ 6 h 9"/>
                  <a:gd name="T4" fmla="*/ 0 w 7"/>
                  <a:gd name="T5" fmla="*/ 9 h 9"/>
                  <a:gd name="T6" fmla="*/ 0 w 7"/>
                  <a:gd name="T7" fmla="*/ 4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7" y="6"/>
                    </a:lnTo>
                    <a:lnTo>
                      <a:pt x="0" y="9"/>
                    </a:lnTo>
                    <a:lnTo>
                      <a:pt x="0" y="4"/>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Freeform 1270"/>
              <p:cNvSpPr>
                <a:spLocks/>
              </p:cNvSpPr>
              <p:nvPr/>
            </p:nvSpPr>
            <p:spPr bwMode="auto">
              <a:xfrm>
                <a:off x="1466" y="3974"/>
                <a:ext cx="7" cy="9"/>
              </a:xfrm>
              <a:custGeom>
                <a:avLst/>
                <a:gdLst>
                  <a:gd name="T0" fmla="*/ 5 w 7"/>
                  <a:gd name="T1" fmla="*/ 0 h 9"/>
                  <a:gd name="T2" fmla="*/ 7 w 7"/>
                  <a:gd name="T3" fmla="*/ 6 h 9"/>
                  <a:gd name="T4" fmla="*/ 0 w 7"/>
                  <a:gd name="T5" fmla="*/ 9 h 9"/>
                  <a:gd name="T6" fmla="*/ 0 w 7"/>
                  <a:gd name="T7" fmla="*/ 4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7" y="6"/>
                    </a:lnTo>
                    <a:lnTo>
                      <a:pt x="0" y="9"/>
                    </a:lnTo>
                    <a:lnTo>
                      <a:pt x="0" y="4"/>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1271"/>
              <p:cNvSpPr>
                <a:spLocks/>
              </p:cNvSpPr>
              <p:nvPr/>
            </p:nvSpPr>
            <p:spPr bwMode="auto">
              <a:xfrm>
                <a:off x="1490" y="3904"/>
                <a:ext cx="13" cy="19"/>
              </a:xfrm>
              <a:custGeom>
                <a:avLst/>
                <a:gdLst>
                  <a:gd name="T0" fmla="*/ 0 w 13"/>
                  <a:gd name="T1" fmla="*/ 0 h 19"/>
                  <a:gd name="T2" fmla="*/ 13 w 13"/>
                  <a:gd name="T3" fmla="*/ 8 h 19"/>
                  <a:gd name="T4" fmla="*/ 13 w 13"/>
                  <a:gd name="T5" fmla="*/ 15 h 19"/>
                  <a:gd name="T6" fmla="*/ 13 w 13"/>
                  <a:gd name="T7" fmla="*/ 19 h 19"/>
                  <a:gd name="T8" fmla="*/ 8 w 13"/>
                  <a:gd name="T9" fmla="*/ 15 h 19"/>
                  <a:gd name="T10" fmla="*/ 2 w 13"/>
                  <a:gd name="T11" fmla="*/ 15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13" y="8"/>
                    </a:lnTo>
                    <a:lnTo>
                      <a:pt x="13" y="15"/>
                    </a:lnTo>
                    <a:lnTo>
                      <a:pt x="13" y="19"/>
                    </a:lnTo>
                    <a:lnTo>
                      <a:pt x="8" y="15"/>
                    </a:lnTo>
                    <a:lnTo>
                      <a:pt x="2" y="1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0" name="Freeform 1273"/>
            <p:cNvSpPr>
              <a:spLocks/>
            </p:cNvSpPr>
            <p:nvPr/>
          </p:nvSpPr>
          <p:spPr bwMode="auto">
            <a:xfrm>
              <a:off x="2522537" y="5959475"/>
              <a:ext cx="20638" cy="30163"/>
            </a:xfrm>
            <a:custGeom>
              <a:avLst/>
              <a:gdLst>
                <a:gd name="T0" fmla="*/ 0 w 13"/>
                <a:gd name="T1" fmla="*/ 0 h 19"/>
                <a:gd name="T2" fmla="*/ 13 w 13"/>
                <a:gd name="T3" fmla="*/ 8 h 19"/>
                <a:gd name="T4" fmla="*/ 13 w 13"/>
                <a:gd name="T5" fmla="*/ 15 h 19"/>
                <a:gd name="T6" fmla="*/ 13 w 13"/>
                <a:gd name="T7" fmla="*/ 19 h 19"/>
                <a:gd name="T8" fmla="*/ 8 w 13"/>
                <a:gd name="T9" fmla="*/ 15 h 19"/>
                <a:gd name="T10" fmla="*/ 2 w 13"/>
                <a:gd name="T11" fmla="*/ 15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13" y="8"/>
                  </a:lnTo>
                  <a:lnTo>
                    <a:pt x="13" y="15"/>
                  </a:lnTo>
                  <a:lnTo>
                    <a:pt x="13" y="19"/>
                  </a:lnTo>
                  <a:lnTo>
                    <a:pt x="8" y="15"/>
                  </a:lnTo>
                  <a:lnTo>
                    <a:pt x="2" y="1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 name="Freeform 1274"/>
            <p:cNvSpPr>
              <a:spLocks/>
            </p:cNvSpPr>
            <p:nvPr/>
          </p:nvSpPr>
          <p:spPr bwMode="auto">
            <a:xfrm>
              <a:off x="2508250" y="5972175"/>
              <a:ext cx="34925" cy="38100"/>
            </a:xfrm>
            <a:custGeom>
              <a:avLst/>
              <a:gdLst>
                <a:gd name="T0" fmla="*/ 9 w 22"/>
                <a:gd name="T1" fmla="*/ 0 h 24"/>
                <a:gd name="T2" fmla="*/ 9 w 22"/>
                <a:gd name="T3" fmla="*/ 5 h 24"/>
                <a:gd name="T4" fmla="*/ 17 w 22"/>
                <a:gd name="T5" fmla="*/ 11 h 24"/>
                <a:gd name="T6" fmla="*/ 17 w 22"/>
                <a:gd name="T7" fmla="*/ 15 h 24"/>
                <a:gd name="T8" fmla="*/ 22 w 22"/>
                <a:gd name="T9" fmla="*/ 22 h 24"/>
                <a:gd name="T10" fmla="*/ 15 w 22"/>
                <a:gd name="T11" fmla="*/ 24 h 24"/>
                <a:gd name="T12" fmla="*/ 7 w 22"/>
                <a:gd name="T13" fmla="*/ 17 h 24"/>
                <a:gd name="T14" fmla="*/ 2 w 22"/>
                <a:gd name="T15" fmla="*/ 15 h 24"/>
                <a:gd name="T16" fmla="*/ 0 w 22"/>
                <a:gd name="T17" fmla="*/ 11 h 24"/>
                <a:gd name="T18" fmla="*/ 2 w 22"/>
                <a:gd name="T19" fmla="*/ 7 h 24"/>
                <a:gd name="T20" fmla="*/ 2 w 22"/>
                <a:gd name="T21" fmla="*/ 0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9" y="5"/>
                  </a:lnTo>
                  <a:lnTo>
                    <a:pt x="17" y="11"/>
                  </a:lnTo>
                  <a:lnTo>
                    <a:pt x="17" y="15"/>
                  </a:lnTo>
                  <a:lnTo>
                    <a:pt x="22" y="22"/>
                  </a:lnTo>
                  <a:lnTo>
                    <a:pt x="15" y="24"/>
                  </a:lnTo>
                  <a:lnTo>
                    <a:pt x="7" y="17"/>
                  </a:lnTo>
                  <a:lnTo>
                    <a:pt x="2" y="15"/>
                  </a:lnTo>
                  <a:lnTo>
                    <a:pt x="0" y="11"/>
                  </a:lnTo>
                  <a:lnTo>
                    <a:pt x="2" y="7"/>
                  </a:lnTo>
                  <a:lnTo>
                    <a:pt x="2"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Freeform 1275"/>
            <p:cNvSpPr>
              <a:spLocks/>
            </p:cNvSpPr>
            <p:nvPr/>
          </p:nvSpPr>
          <p:spPr bwMode="auto">
            <a:xfrm>
              <a:off x="2508250" y="5972175"/>
              <a:ext cx="34925" cy="38100"/>
            </a:xfrm>
            <a:custGeom>
              <a:avLst/>
              <a:gdLst>
                <a:gd name="T0" fmla="*/ 9 w 22"/>
                <a:gd name="T1" fmla="*/ 0 h 24"/>
                <a:gd name="T2" fmla="*/ 9 w 22"/>
                <a:gd name="T3" fmla="*/ 5 h 24"/>
                <a:gd name="T4" fmla="*/ 17 w 22"/>
                <a:gd name="T5" fmla="*/ 11 h 24"/>
                <a:gd name="T6" fmla="*/ 17 w 22"/>
                <a:gd name="T7" fmla="*/ 15 h 24"/>
                <a:gd name="T8" fmla="*/ 22 w 22"/>
                <a:gd name="T9" fmla="*/ 22 h 24"/>
                <a:gd name="T10" fmla="*/ 15 w 22"/>
                <a:gd name="T11" fmla="*/ 24 h 24"/>
                <a:gd name="T12" fmla="*/ 7 w 22"/>
                <a:gd name="T13" fmla="*/ 17 h 24"/>
                <a:gd name="T14" fmla="*/ 2 w 22"/>
                <a:gd name="T15" fmla="*/ 15 h 24"/>
                <a:gd name="T16" fmla="*/ 0 w 22"/>
                <a:gd name="T17" fmla="*/ 11 h 24"/>
                <a:gd name="T18" fmla="*/ 2 w 22"/>
                <a:gd name="T19" fmla="*/ 7 h 24"/>
                <a:gd name="T20" fmla="*/ 2 w 22"/>
                <a:gd name="T21" fmla="*/ 0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9" y="5"/>
                  </a:lnTo>
                  <a:lnTo>
                    <a:pt x="17" y="11"/>
                  </a:lnTo>
                  <a:lnTo>
                    <a:pt x="17" y="15"/>
                  </a:lnTo>
                  <a:lnTo>
                    <a:pt x="22" y="22"/>
                  </a:lnTo>
                  <a:lnTo>
                    <a:pt x="15" y="24"/>
                  </a:lnTo>
                  <a:lnTo>
                    <a:pt x="7" y="17"/>
                  </a:lnTo>
                  <a:lnTo>
                    <a:pt x="2" y="15"/>
                  </a:lnTo>
                  <a:lnTo>
                    <a:pt x="0" y="11"/>
                  </a:lnTo>
                  <a:lnTo>
                    <a:pt x="2" y="7"/>
                  </a:lnTo>
                  <a:lnTo>
                    <a:pt x="2" y="0"/>
                  </a:lnTo>
                  <a:lnTo>
                    <a:pt x="9"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 name="Freeform 1276"/>
            <p:cNvSpPr>
              <a:spLocks/>
            </p:cNvSpPr>
            <p:nvPr/>
          </p:nvSpPr>
          <p:spPr bwMode="auto">
            <a:xfrm>
              <a:off x="2498725" y="6076950"/>
              <a:ext cx="33338" cy="47625"/>
            </a:xfrm>
            <a:custGeom>
              <a:avLst/>
              <a:gdLst>
                <a:gd name="T0" fmla="*/ 2 w 21"/>
                <a:gd name="T1" fmla="*/ 0 h 30"/>
                <a:gd name="T2" fmla="*/ 4 w 21"/>
                <a:gd name="T3" fmla="*/ 7 h 30"/>
                <a:gd name="T4" fmla="*/ 8 w 21"/>
                <a:gd name="T5" fmla="*/ 11 h 30"/>
                <a:gd name="T6" fmla="*/ 11 w 21"/>
                <a:gd name="T7" fmla="*/ 15 h 30"/>
                <a:gd name="T8" fmla="*/ 19 w 21"/>
                <a:gd name="T9" fmla="*/ 24 h 30"/>
                <a:gd name="T10" fmla="*/ 21 w 21"/>
                <a:gd name="T11" fmla="*/ 30 h 30"/>
                <a:gd name="T12" fmla="*/ 17 w 21"/>
                <a:gd name="T13" fmla="*/ 30 h 30"/>
                <a:gd name="T14" fmla="*/ 4 w 21"/>
                <a:gd name="T15" fmla="*/ 17 h 30"/>
                <a:gd name="T16" fmla="*/ 0 w 21"/>
                <a:gd name="T17" fmla="*/ 11 h 30"/>
                <a:gd name="T18" fmla="*/ 2 w 21"/>
                <a:gd name="T19" fmla="*/ 0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4" y="7"/>
                  </a:lnTo>
                  <a:lnTo>
                    <a:pt x="8" y="11"/>
                  </a:lnTo>
                  <a:lnTo>
                    <a:pt x="11" y="15"/>
                  </a:lnTo>
                  <a:lnTo>
                    <a:pt x="19" y="24"/>
                  </a:lnTo>
                  <a:lnTo>
                    <a:pt x="21" y="30"/>
                  </a:lnTo>
                  <a:lnTo>
                    <a:pt x="17" y="30"/>
                  </a:lnTo>
                  <a:lnTo>
                    <a:pt x="4" y="17"/>
                  </a:lnTo>
                  <a:lnTo>
                    <a:pt x="0" y="1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Freeform 1277"/>
            <p:cNvSpPr>
              <a:spLocks/>
            </p:cNvSpPr>
            <p:nvPr/>
          </p:nvSpPr>
          <p:spPr bwMode="auto">
            <a:xfrm>
              <a:off x="2498725" y="6076950"/>
              <a:ext cx="33338" cy="47625"/>
            </a:xfrm>
            <a:custGeom>
              <a:avLst/>
              <a:gdLst>
                <a:gd name="T0" fmla="*/ 2 w 21"/>
                <a:gd name="T1" fmla="*/ 0 h 30"/>
                <a:gd name="T2" fmla="*/ 4 w 21"/>
                <a:gd name="T3" fmla="*/ 7 h 30"/>
                <a:gd name="T4" fmla="*/ 8 w 21"/>
                <a:gd name="T5" fmla="*/ 11 h 30"/>
                <a:gd name="T6" fmla="*/ 11 w 21"/>
                <a:gd name="T7" fmla="*/ 15 h 30"/>
                <a:gd name="T8" fmla="*/ 19 w 21"/>
                <a:gd name="T9" fmla="*/ 24 h 30"/>
                <a:gd name="T10" fmla="*/ 21 w 21"/>
                <a:gd name="T11" fmla="*/ 30 h 30"/>
                <a:gd name="T12" fmla="*/ 17 w 21"/>
                <a:gd name="T13" fmla="*/ 30 h 30"/>
                <a:gd name="T14" fmla="*/ 4 w 21"/>
                <a:gd name="T15" fmla="*/ 17 h 30"/>
                <a:gd name="T16" fmla="*/ 0 w 21"/>
                <a:gd name="T17" fmla="*/ 11 h 30"/>
                <a:gd name="T18" fmla="*/ 2 w 21"/>
                <a:gd name="T19" fmla="*/ 0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4" y="7"/>
                  </a:lnTo>
                  <a:lnTo>
                    <a:pt x="8" y="11"/>
                  </a:lnTo>
                  <a:lnTo>
                    <a:pt x="11" y="15"/>
                  </a:lnTo>
                  <a:lnTo>
                    <a:pt x="19" y="24"/>
                  </a:lnTo>
                  <a:lnTo>
                    <a:pt x="21" y="30"/>
                  </a:lnTo>
                  <a:lnTo>
                    <a:pt x="17" y="30"/>
                  </a:lnTo>
                  <a:lnTo>
                    <a:pt x="4" y="17"/>
                  </a:lnTo>
                  <a:lnTo>
                    <a:pt x="0" y="11"/>
                  </a:lnTo>
                  <a:lnTo>
                    <a:pt x="2"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 name="Freeform 1278"/>
            <p:cNvSpPr>
              <a:spLocks/>
            </p:cNvSpPr>
            <p:nvPr/>
          </p:nvSpPr>
          <p:spPr bwMode="auto">
            <a:xfrm>
              <a:off x="2519362" y="6080125"/>
              <a:ext cx="6350" cy="14288"/>
            </a:xfrm>
            <a:custGeom>
              <a:avLst/>
              <a:gdLst>
                <a:gd name="T0" fmla="*/ 0 w 4"/>
                <a:gd name="T1" fmla="*/ 0 h 9"/>
                <a:gd name="T2" fmla="*/ 4 w 4"/>
                <a:gd name="T3" fmla="*/ 5 h 9"/>
                <a:gd name="T4" fmla="*/ 4 w 4"/>
                <a:gd name="T5" fmla="*/ 9 h 9"/>
                <a:gd name="T6" fmla="*/ 0 w 4"/>
                <a:gd name="T7" fmla="*/ 9 h 9"/>
                <a:gd name="T8" fmla="*/ 0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4" y="5"/>
                  </a:lnTo>
                  <a:lnTo>
                    <a:pt x="4" y="9"/>
                  </a:lnTo>
                  <a:lnTo>
                    <a:pt x="0" y="9"/>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1279"/>
            <p:cNvSpPr>
              <a:spLocks/>
            </p:cNvSpPr>
            <p:nvPr/>
          </p:nvSpPr>
          <p:spPr bwMode="auto">
            <a:xfrm>
              <a:off x="2519362" y="6080125"/>
              <a:ext cx="6350" cy="14288"/>
            </a:xfrm>
            <a:custGeom>
              <a:avLst/>
              <a:gdLst>
                <a:gd name="T0" fmla="*/ 0 w 4"/>
                <a:gd name="T1" fmla="*/ 0 h 9"/>
                <a:gd name="T2" fmla="*/ 4 w 4"/>
                <a:gd name="T3" fmla="*/ 5 h 9"/>
                <a:gd name="T4" fmla="*/ 4 w 4"/>
                <a:gd name="T5" fmla="*/ 9 h 9"/>
                <a:gd name="T6" fmla="*/ 0 w 4"/>
                <a:gd name="T7" fmla="*/ 9 h 9"/>
                <a:gd name="T8" fmla="*/ 0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4" y="5"/>
                  </a:lnTo>
                  <a:lnTo>
                    <a:pt x="4" y="9"/>
                  </a:lnTo>
                  <a:lnTo>
                    <a:pt x="0" y="9"/>
                  </a:lnTo>
                  <a:lnTo>
                    <a:pt x="0" y="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 name="Freeform 1280"/>
            <p:cNvSpPr>
              <a:spLocks/>
            </p:cNvSpPr>
            <p:nvPr/>
          </p:nvSpPr>
          <p:spPr bwMode="auto">
            <a:xfrm>
              <a:off x="2528887" y="6103938"/>
              <a:ext cx="6350" cy="11113"/>
            </a:xfrm>
            <a:custGeom>
              <a:avLst/>
              <a:gdLst>
                <a:gd name="T0" fmla="*/ 2 w 4"/>
                <a:gd name="T1" fmla="*/ 0 h 7"/>
                <a:gd name="T2" fmla="*/ 4 w 4"/>
                <a:gd name="T3" fmla="*/ 7 h 7"/>
                <a:gd name="T4" fmla="*/ 0 w 4"/>
                <a:gd name="T5" fmla="*/ 5 h 7"/>
                <a:gd name="T6" fmla="*/ 0 w 4"/>
                <a:gd name="T7" fmla="*/ 0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4" y="7"/>
                  </a:lnTo>
                  <a:lnTo>
                    <a:pt x="0" y="5"/>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1281"/>
            <p:cNvSpPr>
              <a:spLocks/>
            </p:cNvSpPr>
            <p:nvPr/>
          </p:nvSpPr>
          <p:spPr bwMode="auto">
            <a:xfrm>
              <a:off x="2528887" y="6103938"/>
              <a:ext cx="6350" cy="11113"/>
            </a:xfrm>
            <a:custGeom>
              <a:avLst/>
              <a:gdLst>
                <a:gd name="T0" fmla="*/ 2 w 4"/>
                <a:gd name="T1" fmla="*/ 0 h 7"/>
                <a:gd name="T2" fmla="*/ 4 w 4"/>
                <a:gd name="T3" fmla="*/ 7 h 7"/>
                <a:gd name="T4" fmla="*/ 0 w 4"/>
                <a:gd name="T5" fmla="*/ 5 h 7"/>
                <a:gd name="T6" fmla="*/ 0 w 4"/>
                <a:gd name="T7" fmla="*/ 0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4" y="7"/>
                  </a:lnTo>
                  <a:lnTo>
                    <a:pt x="0" y="5"/>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 name="Freeform 1282"/>
            <p:cNvSpPr>
              <a:spLocks/>
            </p:cNvSpPr>
            <p:nvPr/>
          </p:nvSpPr>
          <p:spPr bwMode="auto">
            <a:xfrm>
              <a:off x="2566987" y="6049963"/>
              <a:ext cx="9525" cy="20638"/>
            </a:xfrm>
            <a:custGeom>
              <a:avLst/>
              <a:gdLst>
                <a:gd name="T0" fmla="*/ 0 w 6"/>
                <a:gd name="T1" fmla="*/ 0 h 13"/>
                <a:gd name="T2" fmla="*/ 4 w 6"/>
                <a:gd name="T3" fmla="*/ 2 h 13"/>
                <a:gd name="T4" fmla="*/ 6 w 6"/>
                <a:gd name="T5" fmla="*/ 9 h 13"/>
                <a:gd name="T6" fmla="*/ 6 w 6"/>
                <a:gd name="T7" fmla="*/ 13 h 13"/>
                <a:gd name="T8" fmla="*/ 2 w 6"/>
                <a:gd name="T9" fmla="*/ 11 h 13"/>
                <a:gd name="T10" fmla="*/ 0 w 6"/>
                <a:gd name="T11" fmla="*/ 5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4" y="2"/>
                  </a:lnTo>
                  <a:lnTo>
                    <a:pt x="6" y="9"/>
                  </a:lnTo>
                  <a:lnTo>
                    <a:pt x="6" y="13"/>
                  </a:lnTo>
                  <a:lnTo>
                    <a:pt x="2" y="11"/>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Freeform 1283"/>
            <p:cNvSpPr>
              <a:spLocks/>
            </p:cNvSpPr>
            <p:nvPr/>
          </p:nvSpPr>
          <p:spPr bwMode="auto">
            <a:xfrm>
              <a:off x="2566987" y="6049963"/>
              <a:ext cx="9525" cy="20638"/>
            </a:xfrm>
            <a:custGeom>
              <a:avLst/>
              <a:gdLst>
                <a:gd name="T0" fmla="*/ 0 w 6"/>
                <a:gd name="T1" fmla="*/ 0 h 13"/>
                <a:gd name="T2" fmla="*/ 4 w 6"/>
                <a:gd name="T3" fmla="*/ 2 h 13"/>
                <a:gd name="T4" fmla="*/ 6 w 6"/>
                <a:gd name="T5" fmla="*/ 9 h 13"/>
                <a:gd name="T6" fmla="*/ 6 w 6"/>
                <a:gd name="T7" fmla="*/ 13 h 13"/>
                <a:gd name="T8" fmla="*/ 2 w 6"/>
                <a:gd name="T9" fmla="*/ 11 h 13"/>
                <a:gd name="T10" fmla="*/ 0 w 6"/>
                <a:gd name="T11" fmla="*/ 5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4" y="2"/>
                  </a:lnTo>
                  <a:lnTo>
                    <a:pt x="6" y="9"/>
                  </a:lnTo>
                  <a:lnTo>
                    <a:pt x="6" y="13"/>
                  </a:lnTo>
                  <a:lnTo>
                    <a:pt x="2" y="11"/>
                  </a:lnTo>
                  <a:lnTo>
                    <a:pt x="0" y="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 name="Freeform 1284"/>
            <p:cNvSpPr>
              <a:spLocks/>
            </p:cNvSpPr>
            <p:nvPr/>
          </p:nvSpPr>
          <p:spPr bwMode="auto">
            <a:xfrm>
              <a:off x="2566987" y="5995988"/>
              <a:ext cx="42863" cy="68263"/>
            </a:xfrm>
            <a:custGeom>
              <a:avLst/>
              <a:gdLst>
                <a:gd name="T0" fmla="*/ 8 w 27"/>
                <a:gd name="T1" fmla="*/ 39 h 43"/>
                <a:gd name="T2" fmla="*/ 4 w 27"/>
                <a:gd name="T3" fmla="*/ 36 h 43"/>
                <a:gd name="T4" fmla="*/ 0 w 27"/>
                <a:gd name="T5" fmla="*/ 34 h 43"/>
                <a:gd name="T6" fmla="*/ 2 w 27"/>
                <a:gd name="T7" fmla="*/ 28 h 43"/>
                <a:gd name="T8" fmla="*/ 4 w 27"/>
                <a:gd name="T9" fmla="*/ 24 h 43"/>
                <a:gd name="T10" fmla="*/ 0 w 27"/>
                <a:gd name="T11" fmla="*/ 19 h 43"/>
                <a:gd name="T12" fmla="*/ 6 w 27"/>
                <a:gd name="T13" fmla="*/ 15 h 43"/>
                <a:gd name="T14" fmla="*/ 0 w 27"/>
                <a:gd name="T15" fmla="*/ 15 h 43"/>
                <a:gd name="T16" fmla="*/ 6 w 27"/>
                <a:gd name="T17" fmla="*/ 11 h 43"/>
                <a:gd name="T18" fmla="*/ 0 w 27"/>
                <a:gd name="T19" fmla="*/ 9 h 43"/>
                <a:gd name="T20" fmla="*/ 4 w 27"/>
                <a:gd name="T21" fmla="*/ 4 h 43"/>
                <a:gd name="T22" fmla="*/ 8 w 27"/>
                <a:gd name="T23" fmla="*/ 0 h 43"/>
                <a:gd name="T24" fmla="*/ 14 w 27"/>
                <a:gd name="T25" fmla="*/ 0 h 43"/>
                <a:gd name="T26" fmla="*/ 19 w 27"/>
                <a:gd name="T27" fmla="*/ 4 h 43"/>
                <a:gd name="T28" fmla="*/ 25 w 27"/>
                <a:gd name="T29" fmla="*/ 17 h 43"/>
                <a:gd name="T30" fmla="*/ 25 w 27"/>
                <a:gd name="T31" fmla="*/ 22 h 43"/>
                <a:gd name="T32" fmla="*/ 27 w 27"/>
                <a:gd name="T33" fmla="*/ 28 h 43"/>
                <a:gd name="T34" fmla="*/ 25 w 27"/>
                <a:gd name="T35" fmla="*/ 39 h 43"/>
                <a:gd name="T36" fmla="*/ 23 w 27"/>
                <a:gd name="T37" fmla="*/ 43 h 43"/>
                <a:gd name="T38" fmla="*/ 19 w 27"/>
                <a:gd name="T39" fmla="*/ 41 h 43"/>
                <a:gd name="T40" fmla="*/ 17 w 27"/>
                <a:gd name="T41" fmla="*/ 34 h 43"/>
                <a:gd name="T42" fmla="*/ 19 w 27"/>
                <a:gd name="T43" fmla="*/ 39 h 43"/>
                <a:gd name="T44" fmla="*/ 12 w 27"/>
                <a:gd name="T45" fmla="*/ 39 h 43"/>
                <a:gd name="T46" fmla="*/ 14 w 27"/>
                <a:gd name="T47" fmla="*/ 34 h 43"/>
                <a:gd name="T48" fmla="*/ 17 w 27"/>
                <a:gd name="T49" fmla="*/ 28 h 43"/>
                <a:gd name="T50" fmla="*/ 12 w 27"/>
                <a:gd name="T51" fmla="*/ 24 h 43"/>
                <a:gd name="T52" fmla="*/ 14 w 27"/>
                <a:gd name="T53" fmla="*/ 28 h 43"/>
                <a:gd name="T54" fmla="*/ 12 w 27"/>
                <a:gd name="T55" fmla="*/ 32 h 43"/>
                <a:gd name="T56" fmla="*/ 8 w 27"/>
                <a:gd name="T57" fmla="*/ 28 h 43"/>
                <a:gd name="T58" fmla="*/ 12 w 27"/>
                <a:gd name="T59" fmla="*/ 34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4" y="36"/>
                  </a:lnTo>
                  <a:lnTo>
                    <a:pt x="0" y="34"/>
                  </a:lnTo>
                  <a:lnTo>
                    <a:pt x="2" y="28"/>
                  </a:lnTo>
                  <a:lnTo>
                    <a:pt x="4" y="24"/>
                  </a:lnTo>
                  <a:lnTo>
                    <a:pt x="0" y="19"/>
                  </a:lnTo>
                  <a:lnTo>
                    <a:pt x="6" y="15"/>
                  </a:lnTo>
                  <a:lnTo>
                    <a:pt x="0" y="15"/>
                  </a:lnTo>
                  <a:lnTo>
                    <a:pt x="6" y="11"/>
                  </a:lnTo>
                  <a:lnTo>
                    <a:pt x="0" y="9"/>
                  </a:lnTo>
                  <a:lnTo>
                    <a:pt x="4" y="4"/>
                  </a:lnTo>
                  <a:lnTo>
                    <a:pt x="8" y="0"/>
                  </a:lnTo>
                  <a:lnTo>
                    <a:pt x="14" y="0"/>
                  </a:lnTo>
                  <a:lnTo>
                    <a:pt x="19" y="4"/>
                  </a:lnTo>
                  <a:lnTo>
                    <a:pt x="25" y="17"/>
                  </a:lnTo>
                  <a:lnTo>
                    <a:pt x="25" y="22"/>
                  </a:lnTo>
                  <a:lnTo>
                    <a:pt x="27" y="28"/>
                  </a:lnTo>
                  <a:lnTo>
                    <a:pt x="25" y="39"/>
                  </a:lnTo>
                  <a:lnTo>
                    <a:pt x="23" y="43"/>
                  </a:lnTo>
                  <a:lnTo>
                    <a:pt x="19" y="41"/>
                  </a:lnTo>
                  <a:lnTo>
                    <a:pt x="17" y="34"/>
                  </a:lnTo>
                  <a:lnTo>
                    <a:pt x="19" y="39"/>
                  </a:lnTo>
                  <a:lnTo>
                    <a:pt x="12" y="39"/>
                  </a:lnTo>
                  <a:lnTo>
                    <a:pt x="14" y="34"/>
                  </a:lnTo>
                  <a:lnTo>
                    <a:pt x="17" y="28"/>
                  </a:lnTo>
                  <a:lnTo>
                    <a:pt x="12" y="24"/>
                  </a:lnTo>
                  <a:lnTo>
                    <a:pt x="14" y="28"/>
                  </a:lnTo>
                  <a:lnTo>
                    <a:pt x="12" y="32"/>
                  </a:lnTo>
                  <a:lnTo>
                    <a:pt x="8" y="28"/>
                  </a:lnTo>
                  <a:lnTo>
                    <a:pt x="12" y="34"/>
                  </a:lnTo>
                  <a:lnTo>
                    <a:pt x="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1285"/>
            <p:cNvSpPr>
              <a:spLocks/>
            </p:cNvSpPr>
            <p:nvPr/>
          </p:nvSpPr>
          <p:spPr bwMode="auto">
            <a:xfrm>
              <a:off x="2566987" y="5995988"/>
              <a:ext cx="42863" cy="68263"/>
            </a:xfrm>
            <a:custGeom>
              <a:avLst/>
              <a:gdLst>
                <a:gd name="T0" fmla="*/ 8 w 27"/>
                <a:gd name="T1" fmla="*/ 39 h 43"/>
                <a:gd name="T2" fmla="*/ 4 w 27"/>
                <a:gd name="T3" fmla="*/ 36 h 43"/>
                <a:gd name="T4" fmla="*/ 0 w 27"/>
                <a:gd name="T5" fmla="*/ 34 h 43"/>
                <a:gd name="T6" fmla="*/ 2 w 27"/>
                <a:gd name="T7" fmla="*/ 28 h 43"/>
                <a:gd name="T8" fmla="*/ 4 w 27"/>
                <a:gd name="T9" fmla="*/ 24 h 43"/>
                <a:gd name="T10" fmla="*/ 0 w 27"/>
                <a:gd name="T11" fmla="*/ 19 h 43"/>
                <a:gd name="T12" fmla="*/ 6 w 27"/>
                <a:gd name="T13" fmla="*/ 15 h 43"/>
                <a:gd name="T14" fmla="*/ 0 w 27"/>
                <a:gd name="T15" fmla="*/ 15 h 43"/>
                <a:gd name="T16" fmla="*/ 6 w 27"/>
                <a:gd name="T17" fmla="*/ 11 h 43"/>
                <a:gd name="T18" fmla="*/ 0 w 27"/>
                <a:gd name="T19" fmla="*/ 9 h 43"/>
                <a:gd name="T20" fmla="*/ 4 w 27"/>
                <a:gd name="T21" fmla="*/ 4 h 43"/>
                <a:gd name="T22" fmla="*/ 8 w 27"/>
                <a:gd name="T23" fmla="*/ 0 h 43"/>
                <a:gd name="T24" fmla="*/ 14 w 27"/>
                <a:gd name="T25" fmla="*/ 0 h 43"/>
                <a:gd name="T26" fmla="*/ 19 w 27"/>
                <a:gd name="T27" fmla="*/ 4 h 43"/>
                <a:gd name="T28" fmla="*/ 25 w 27"/>
                <a:gd name="T29" fmla="*/ 17 h 43"/>
                <a:gd name="T30" fmla="*/ 25 w 27"/>
                <a:gd name="T31" fmla="*/ 22 h 43"/>
                <a:gd name="T32" fmla="*/ 27 w 27"/>
                <a:gd name="T33" fmla="*/ 28 h 43"/>
                <a:gd name="T34" fmla="*/ 25 w 27"/>
                <a:gd name="T35" fmla="*/ 39 h 43"/>
                <a:gd name="T36" fmla="*/ 23 w 27"/>
                <a:gd name="T37" fmla="*/ 43 h 43"/>
                <a:gd name="T38" fmla="*/ 19 w 27"/>
                <a:gd name="T39" fmla="*/ 41 h 43"/>
                <a:gd name="T40" fmla="*/ 17 w 27"/>
                <a:gd name="T41" fmla="*/ 34 h 43"/>
                <a:gd name="T42" fmla="*/ 19 w 27"/>
                <a:gd name="T43" fmla="*/ 39 h 43"/>
                <a:gd name="T44" fmla="*/ 12 w 27"/>
                <a:gd name="T45" fmla="*/ 39 h 43"/>
                <a:gd name="T46" fmla="*/ 14 w 27"/>
                <a:gd name="T47" fmla="*/ 34 h 43"/>
                <a:gd name="T48" fmla="*/ 17 w 27"/>
                <a:gd name="T49" fmla="*/ 28 h 43"/>
                <a:gd name="T50" fmla="*/ 12 w 27"/>
                <a:gd name="T51" fmla="*/ 24 h 43"/>
                <a:gd name="T52" fmla="*/ 14 w 27"/>
                <a:gd name="T53" fmla="*/ 28 h 43"/>
                <a:gd name="T54" fmla="*/ 12 w 27"/>
                <a:gd name="T55" fmla="*/ 32 h 43"/>
                <a:gd name="T56" fmla="*/ 8 w 27"/>
                <a:gd name="T57" fmla="*/ 28 h 43"/>
                <a:gd name="T58" fmla="*/ 12 w 27"/>
                <a:gd name="T59" fmla="*/ 34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4" y="36"/>
                  </a:lnTo>
                  <a:lnTo>
                    <a:pt x="0" y="34"/>
                  </a:lnTo>
                  <a:lnTo>
                    <a:pt x="2" y="28"/>
                  </a:lnTo>
                  <a:lnTo>
                    <a:pt x="4" y="24"/>
                  </a:lnTo>
                  <a:lnTo>
                    <a:pt x="0" y="19"/>
                  </a:lnTo>
                  <a:lnTo>
                    <a:pt x="6" y="15"/>
                  </a:lnTo>
                  <a:lnTo>
                    <a:pt x="0" y="15"/>
                  </a:lnTo>
                  <a:lnTo>
                    <a:pt x="6" y="11"/>
                  </a:lnTo>
                  <a:lnTo>
                    <a:pt x="0" y="9"/>
                  </a:lnTo>
                  <a:lnTo>
                    <a:pt x="4" y="4"/>
                  </a:lnTo>
                  <a:lnTo>
                    <a:pt x="8" y="0"/>
                  </a:lnTo>
                  <a:lnTo>
                    <a:pt x="14" y="0"/>
                  </a:lnTo>
                  <a:lnTo>
                    <a:pt x="19" y="4"/>
                  </a:lnTo>
                  <a:lnTo>
                    <a:pt x="25" y="17"/>
                  </a:lnTo>
                  <a:lnTo>
                    <a:pt x="25" y="22"/>
                  </a:lnTo>
                  <a:lnTo>
                    <a:pt x="27" y="28"/>
                  </a:lnTo>
                  <a:lnTo>
                    <a:pt x="25" y="39"/>
                  </a:lnTo>
                  <a:lnTo>
                    <a:pt x="23" y="43"/>
                  </a:lnTo>
                  <a:lnTo>
                    <a:pt x="19" y="41"/>
                  </a:lnTo>
                  <a:lnTo>
                    <a:pt x="17" y="34"/>
                  </a:lnTo>
                  <a:lnTo>
                    <a:pt x="19" y="39"/>
                  </a:lnTo>
                  <a:lnTo>
                    <a:pt x="12" y="39"/>
                  </a:lnTo>
                  <a:lnTo>
                    <a:pt x="14" y="34"/>
                  </a:lnTo>
                  <a:lnTo>
                    <a:pt x="17" y="28"/>
                  </a:lnTo>
                  <a:lnTo>
                    <a:pt x="12" y="24"/>
                  </a:lnTo>
                  <a:lnTo>
                    <a:pt x="14" y="28"/>
                  </a:lnTo>
                  <a:lnTo>
                    <a:pt x="12" y="32"/>
                  </a:lnTo>
                  <a:lnTo>
                    <a:pt x="8" y="28"/>
                  </a:lnTo>
                  <a:lnTo>
                    <a:pt x="12" y="34"/>
                  </a:lnTo>
                  <a:lnTo>
                    <a:pt x="8" y="3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 name="Freeform 1286"/>
            <p:cNvSpPr>
              <a:spLocks/>
            </p:cNvSpPr>
            <p:nvPr/>
          </p:nvSpPr>
          <p:spPr bwMode="auto">
            <a:xfrm>
              <a:off x="2582862" y="6061075"/>
              <a:ext cx="14288" cy="15875"/>
            </a:xfrm>
            <a:custGeom>
              <a:avLst/>
              <a:gdLst>
                <a:gd name="T0" fmla="*/ 2 w 9"/>
                <a:gd name="T1" fmla="*/ 2 h 10"/>
                <a:gd name="T2" fmla="*/ 7 w 9"/>
                <a:gd name="T3" fmla="*/ 4 h 10"/>
                <a:gd name="T4" fmla="*/ 9 w 9"/>
                <a:gd name="T5" fmla="*/ 10 h 10"/>
                <a:gd name="T6" fmla="*/ 4 w 9"/>
                <a:gd name="T7" fmla="*/ 10 h 10"/>
                <a:gd name="T8" fmla="*/ 0 w 9"/>
                <a:gd name="T9" fmla="*/ 6 h 10"/>
                <a:gd name="T10" fmla="*/ 0 w 9"/>
                <a:gd name="T11" fmla="*/ 0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7" y="4"/>
                  </a:lnTo>
                  <a:lnTo>
                    <a:pt x="9" y="10"/>
                  </a:lnTo>
                  <a:lnTo>
                    <a:pt x="4" y="10"/>
                  </a:lnTo>
                  <a:lnTo>
                    <a:pt x="0" y="6"/>
                  </a:lnTo>
                  <a:lnTo>
                    <a:pt x="0"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Freeform 1287"/>
            <p:cNvSpPr>
              <a:spLocks/>
            </p:cNvSpPr>
            <p:nvPr/>
          </p:nvSpPr>
          <p:spPr bwMode="auto">
            <a:xfrm>
              <a:off x="2582862" y="6061075"/>
              <a:ext cx="14288" cy="15875"/>
            </a:xfrm>
            <a:custGeom>
              <a:avLst/>
              <a:gdLst>
                <a:gd name="T0" fmla="*/ 2 w 9"/>
                <a:gd name="T1" fmla="*/ 2 h 10"/>
                <a:gd name="T2" fmla="*/ 7 w 9"/>
                <a:gd name="T3" fmla="*/ 4 h 10"/>
                <a:gd name="T4" fmla="*/ 9 w 9"/>
                <a:gd name="T5" fmla="*/ 10 h 10"/>
                <a:gd name="T6" fmla="*/ 4 w 9"/>
                <a:gd name="T7" fmla="*/ 10 h 10"/>
                <a:gd name="T8" fmla="*/ 0 w 9"/>
                <a:gd name="T9" fmla="*/ 6 h 10"/>
                <a:gd name="T10" fmla="*/ 0 w 9"/>
                <a:gd name="T11" fmla="*/ 0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7" y="4"/>
                  </a:lnTo>
                  <a:lnTo>
                    <a:pt x="9" y="10"/>
                  </a:lnTo>
                  <a:lnTo>
                    <a:pt x="4" y="10"/>
                  </a:lnTo>
                  <a:lnTo>
                    <a:pt x="0" y="6"/>
                  </a:lnTo>
                  <a:lnTo>
                    <a:pt x="0" y="0"/>
                  </a:lnTo>
                  <a:lnTo>
                    <a:pt x="2"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 name="Freeform 1288"/>
            <p:cNvSpPr>
              <a:spLocks/>
            </p:cNvSpPr>
            <p:nvPr/>
          </p:nvSpPr>
          <p:spPr bwMode="auto">
            <a:xfrm>
              <a:off x="2597150" y="6084888"/>
              <a:ext cx="9525" cy="9525"/>
            </a:xfrm>
            <a:custGeom>
              <a:avLst/>
              <a:gdLst>
                <a:gd name="T0" fmla="*/ 4 w 6"/>
                <a:gd name="T1" fmla="*/ 0 h 6"/>
                <a:gd name="T2" fmla="*/ 6 w 6"/>
                <a:gd name="T3" fmla="*/ 4 h 6"/>
                <a:gd name="T4" fmla="*/ 0 w 6"/>
                <a:gd name="T5" fmla="*/ 6 h 6"/>
                <a:gd name="T6" fmla="*/ 2 w 6"/>
                <a:gd name="T7" fmla="*/ 2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6" y="4"/>
                  </a:lnTo>
                  <a:lnTo>
                    <a:pt x="0" y="6"/>
                  </a:lnTo>
                  <a:lnTo>
                    <a:pt x="2" y="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1289"/>
            <p:cNvSpPr>
              <a:spLocks/>
            </p:cNvSpPr>
            <p:nvPr/>
          </p:nvSpPr>
          <p:spPr bwMode="auto">
            <a:xfrm>
              <a:off x="2597150" y="6084888"/>
              <a:ext cx="9525" cy="9525"/>
            </a:xfrm>
            <a:custGeom>
              <a:avLst/>
              <a:gdLst>
                <a:gd name="T0" fmla="*/ 4 w 6"/>
                <a:gd name="T1" fmla="*/ 0 h 6"/>
                <a:gd name="T2" fmla="*/ 6 w 6"/>
                <a:gd name="T3" fmla="*/ 4 h 6"/>
                <a:gd name="T4" fmla="*/ 0 w 6"/>
                <a:gd name="T5" fmla="*/ 6 h 6"/>
                <a:gd name="T6" fmla="*/ 2 w 6"/>
                <a:gd name="T7" fmla="*/ 2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6" y="4"/>
                  </a:lnTo>
                  <a:lnTo>
                    <a:pt x="0" y="6"/>
                  </a:lnTo>
                  <a:lnTo>
                    <a:pt x="2" y="2"/>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97" name="Line 1290"/>
          <p:cNvSpPr>
            <a:spLocks noChangeShapeType="1"/>
          </p:cNvSpPr>
          <p:nvPr/>
        </p:nvSpPr>
        <p:spPr bwMode="auto">
          <a:xfrm>
            <a:off x="8458200" y="25511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Line 1291"/>
          <p:cNvSpPr>
            <a:spLocks noChangeShapeType="1"/>
          </p:cNvSpPr>
          <p:nvPr/>
        </p:nvSpPr>
        <p:spPr bwMode="auto">
          <a:xfrm>
            <a:off x="8458200" y="2551113"/>
            <a:ext cx="0"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 name="Line 1292"/>
          <p:cNvSpPr>
            <a:spLocks noChangeShapeType="1"/>
          </p:cNvSpPr>
          <p:nvPr/>
        </p:nvSpPr>
        <p:spPr bwMode="auto">
          <a:xfrm>
            <a:off x="7329487" y="218293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Line 1293"/>
          <p:cNvSpPr>
            <a:spLocks noChangeShapeType="1"/>
          </p:cNvSpPr>
          <p:nvPr/>
        </p:nvSpPr>
        <p:spPr bwMode="auto">
          <a:xfrm>
            <a:off x="7329487" y="2182934"/>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 name="Line 1294"/>
          <p:cNvSpPr>
            <a:spLocks noChangeShapeType="1"/>
          </p:cNvSpPr>
          <p:nvPr/>
        </p:nvSpPr>
        <p:spPr bwMode="auto">
          <a:xfrm>
            <a:off x="7329487" y="20067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Line 1295"/>
          <p:cNvSpPr>
            <a:spLocks noChangeShapeType="1"/>
          </p:cNvSpPr>
          <p:nvPr/>
        </p:nvSpPr>
        <p:spPr bwMode="auto">
          <a:xfrm>
            <a:off x="7329487" y="2006721"/>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 name="Freeform 1296"/>
          <p:cNvSpPr>
            <a:spLocks/>
          </p:cNvSpPr>
          <p:nvPr/>
        </p:nvSpPr>
        <p:spPr bwMode="auto">
          <a:xfrm>
            <a:off x="7551737" y="2432171"/>
            <a:ext cx="190500" cy="0"/>
          </a:xfrm>
          <a:custGeom>
            <a:avLst/>
            <a:gdLst>
              <a:gd name="T0" fmla="*/ 120 w 120"/>
              <a:gd name="T1" fmla="*/ 0 w 120"/>
              <a:gd name="T2" fmla="*/ 120 w 120"/>
            </a:gdLst>
            <a:ahLst/>
            <a:cxnLst>
              <a:cxn ang="0">
                <a:pos x="T0" y="0"/>
              </a:cxn>
              <a:cxn ang="0">
                <a:pos x="T1" y="0"/>
              </a:cxn>
              <a:cxn ang="0">
                <a:pos x="T2" y="0"/>
              </a:cxn>
            </a:cxnLst>
            <a:rect l="0" t="0" r="r" b="b"/>
            <a:pathLst>
              <a:path w="120">
                <a:moveTo>
                  <a:pt x="120" y="0"/>
                </a:moveTo>
                <a:lnTo>
                  <a:pt x="0" y="0"/>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Line 1297"/>
          <p:cNvSpPr>
            <a:spLocks noChangeShapeType="1"/>
          </p:cNvSpPr>
          <p:nvPr/>
        </p:nvSpPr>
        <p:spPr bwMode="auto">
          <a:xfrm flipH="1">
            <a:off x="7551737" y="2432171"/>
            <a:ext cx="19050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 name="Freeform 1298"/>
          <p:cNvSpPr>
            <a:spLocks/>
          </p:cNvSpPr>
          <p:nvPr/>
        </p:nvSpPr>
        <p:spPr bwMode="auto">
          <a:xfrm>
            <a:off x="7497762" y="2255959"/>
            <a:ext cx="244475" cy="0"/>
          </a:xfrm>
          <a:custGeom>
            <a:avLst/>
            <a:gdLst>
              <a:gd name="T0" fmla="*/ 154 w 154"/>
              <a:gd name="T1" fmla="*/ 0 w 154"/>
              <a:gd name="T2" fmla="*/ 154 w 154"/>
            </a:gdLst>
            <a:ahLst/>
            <a:cxnLst>
              <a:cxn ang="0">
                <a:pos x="T0" y="0"/>
              </a:cxn>
              <a:cxn ang="0">
                <a:pos x="T1" y="0"/>
              </a:cxn>
              <a:cxn ang="0">
                <a:pos x="T2" y="0"/>
              </a:cxn>
            </a:cxnLst>
            <a:rect l="0" t="0" r="r" b="b"/>
            <a:pathLst>
              <a:path w="154">
                <a:moveTo>
                  <a:pt x="154" y="0"/>
                </a:moveTo>
                <a:lnTo>
                  <a:pt x="0" y="0"/>
                </a:ln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Line 1299"/>
          <p:cNvSpPr>
            <a:spLocks noChangeShapeType="1"/>
          </p:cNvSpPr>
          <p:nvPr/>
        </p:nvSpPr>
        <p:spPr bwMode="auto">
          <a:xfrm flipH="1">
            <a:off x="7497762" y="2255959"/>
            <a:ext cx="244475"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 name="Freeform 1300"/>
          <p:cNvSpPr>
            <a:spLocks/>
          </p:cNvSpPr>
          <p:nvPr/>
        </p:nvSpPr>
        <p:spPr bwMode="auto">
          <a:xfrm>
            <a:off x="7578725" y="2608384"/>
            <a:ext cx="163513" cy="0"/>
          </a:xfrm>
          <a:custGeom>
            <a:avLst/>
            <a:gdLst>
              <a:gd name="T0" fmla="*/ 103 w 103"/>
              <a:gd name="T1" fmla="*/ 0 w 103"/>
              <a:gd name="T2" fmla="*/ 103 w 103"/>
            </a:gdLst>
            <a:ahLst/>
            <a:cxnLst>
              <a:cxn ang="0">
                <a:pos x="T0" y="0"/>
              </a:cxn>
              <a:cxn ang="0">
                <a:pos x="T1" y="0"/>
              </a:cxn>
              <a:cxn ang="0">
                <a:pos x="T2" y="0"/>
              </a:cxn>
            </a:cxnLst>
            <a:rect l="0" t="0" r="r" b="b"/>
            <a:pathLst>
              <a:path w="103">
                <a:moveTo>
                  <a:pt x="103" y="0"/>
                </a:moveTo>
                <a:lnTo>
                  <a:pt x="0" y="0"/>
                </a:lnTo>
                <a:lnTo>
                  <a:pt x="10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Line 1301"/>
          <p:cNvSpPr>
            <a:spLocks noChangeShapeType="1"/>
          </p:cNvSpPr>
          <p:nvPr/>
        </p:nvSpPr>
        <p:spPr bwMode="auto">
          <a:xfrm flipH="1">
            <a:off x="7578725" y="2608384"/>
            <a:ext cx="16351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 name="Freeform 1302"/>
          <p:cNvSpPr>
            <a:spLocks/>
          </p:cNvSpPr>
          <p:nvPr/>
        </p:nvSpPr>
        <p:spPr bwMode="auto">
          <a:xfrm>
            <a:off x="7267575" y="2986209"/>
            <a:ext cx="109538" cy="0"/>
          </a:xfrm>
          <a:custGeom>
            <a:avLst/>
            <a:gdLst>
              <a:gd name="T0" fmla="*/ 69 w 69"/>
              <a:gd name="T1" fmla="*/ 0 w 69"/>
              <a:gd name="T2" fmla="*/ 69 w 69"/>
            </a:gdLst>
            <a:ahLst/>
            <a:cxnLst>
              <a:cxn ang="0">
                <a:pos x="T0" y="0"/>
              </a:cxn>
              <a:cxn ang="0">
                <a:pos x="T1" y="0"/>
              </a:cxn>
              <a:cxn ang="0">
                <a:pos x="T2" y="0"/>
              </a:cxn>
            </a:cxnLst>
            <a:rect l="0" t="0" r="r" b="b"/>
            <a:pathLst>
              <a:path w="69">
                <a:moveTo>
                  <a:pt x="69" y="0"/>
                </a:moveTo>
                <a:lnTo>
                  <a:pt x="0" y="0"/>
                </a:lnTo>
                <a:lnTo>
                  <a:pt x="6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Line 1303"/>
          <p:cNvSpPr>
            <a:spLocks noChangeShapeType="1"/>
          </p:cNvSpPr>
          <p:nvPr/>
        </p:nvSpPr>
        <p:spPr bwMode="auto">
          <a:xfrm flipH="1">
            <a:off x="7267575" y="2986209"/>
            <a:ext cx="109538"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 name="Freeform 1304"/>
          <p:cNvSpPr>
            <a:spLocks/>
          </p:cNvSpPr>
          <p:nvPr/>
        </p:nvSpPr>
        <p:spPr bwMode="auto">
          <a:xfrm>
            <a:off x="7186612" y="3216396"/>
            <a:ext cx="190500" cy="0"/>
          </a:xfrm>
          <a:custGeom>
            <a:avLst/>
            <a:gdLst>
              <a:gd name="T0" fmla="*/ 120 w 120"/>
              <a:gd name="T1" fmla="*/ 0 w 120"/>
              <a:gd name="T2" fmla="*/ 120 w 120"/>
            </a:gdLst>
            <a:ahLst/>
            <a:cxnLst>
              <a:cxn ang="0">
                <a:pos x="T0" y="0"/>
              </a:cxn>
              <a:cxn ang="0">
                <a:pos x="T1" y="0"/>
              </a:cxn>
              <a:cxn ang="0">
                <a:pos x="T2" y="0"/>
              </a:cxn>
            </a:cxnLst>
            <a:rect l="0" t="0" r="r" b="b"/>
            <a:pathLst>
              <a:path w="120">
                <a:moveTo>
                  <a:pt x="120" y="0"/>
                </a:moveTo>
                <a:lnTo>
                  <a:pt x="0" y="0"/>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Line 1305"/>
          <p:cNvSpPr>
            <a:spLocks noChangeShapeType="1"/>
          </p:cNvSpPr>
          <p:nvPr/>
        </p:nvSpPr>
        <p:spPr bwMode="auto">
          <a:xfrm flipH="1">
            <a:off x="7186612" y="3216396"/>
            <a:ext cx="19050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 name="Rectangle 1339"/>
          <p:cNvSpPr>
            <a:spLocks noChangeArrowheads="1"/>
          </p:cNvSpPr>
          <p:nvPr/>
        </p:nvSpPr>
        <p:spPr bwMode="auto">
          <a:xfrm>
            <a:off x="2535237" y="1913852"/>
            <a:ext cx="4016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Mont.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48" name="Rectangle 1341"/>
          <p:cNvSpPr>
            <a:spLocks noChangeArrowheads="1"/>
          </p:cNvSpPr>
          <p:nvPr/>
        </p:nvSpPr>
        <p:spPr bwMode="auto">
          <a:xfrm>
            <a:off x="3740942" y="2974144"/>
            <a:ext cx="3381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Neb.</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51" name="Rectangle 1344"/>
          <p:cNvSpPr>
            <a:spLocks noChangeArrowheads="1"/>
          </p:cNvSpPr>
          <p:nvPr/>
        </p:nvSpPr>
        <p:spPr bwMode="auto">
          <a:xfrm>
            <a:off x="6729600" y="3441069"/>
            <a:ext cx="1907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Va.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54" name="Rectangle 1347"/>
          <p:cNvSpPr>
            <a:spLocks noChangeArrowheads="1"/>
          </p:cNvSpPr>
          <p:nvPr/>
        </p:nvSpPr>
        <p:spPr bwMode="auto">
          <a:xfrm>
            <a:off x="6294546" y="3341809"/>
            <a:ext cx="3337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00" cap="none" normalizeH="0" dirty="0">
                <a:ln>
                  <a:noFill/>
                </a:ln>
                <a:solidFill>
                  <a:srgbClr val="000000"/>
                </a:solidFill>
                <a:effectLst/>
                <a:latin typeface="Arial" pitchFamily="34" charset="0"/>
                <a:cs typeface="Arial" pitchFamily="34" charset="0"/>
              </a:rPr>
              <a:t>W.Va.</a:t>
            </a:r>
            <a:endParaRPr kumimoji="0" lang="en-US" altLang="en-US" sz="1800" b="0" i="0" u="none" strike="noStrike" kern="100" cap="none" normalizeH="0" dirty="0">
              <a:ln>
                <a:noFill/>
              </a:ln>
              <a:solidFill>
                <a:schemeClr val="tx1"/>
              </a:solidFill>
              <a:effectLst/>
              <a:latin typeface="Arial" pitchFamily="34" charset="0"/>
              <a:cs typeface="Arial" pitchFamily="34" charset="0"/>
            </a:endParaRPr>
          </a:p>
        </p:txBody>
      </p:sp>
      <p:sp>
        <p:nvSpPr>
          <p:cNvPr id="758" name="Rectangle 1351"/>
          <p:cNvSpPr>
            <a:spLocks noChangeArrowheads="1"/>
          </p:cNvSpPr>
          <p:nvPr/>
        </p:nvSpPr>
        <p:spPr bwMode="auto">
          <a:xfrm>
            <a:off x="6157912" y="4418928"/>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Ga.*</a:t>
            </a:r>
            <a:endParaRPr kumimoji="0" lang="en-US" altLang="en-US" sz="1800" b="0" i="0" u="none" strike="noStrike" cap="none" normalizeH="0" baseline="0" dirty="0">
              <a:ln>
                <a:noFill/>
              </a:ln>
              <a:solidFill>
                <a:srgbClr val="FF0000"/>
              </a:solidFill>
              <a:effectLst/>
              <a:latin typeface="Arial" pitchFamily="34" charset="0"/>
              <a:cs typeface="Arial" pitchFamily="34" charset="0"/>
            </a:endParaRPr>
          </a:p>
        </p:txBody>
      </p:sp>
      <p:sp>
        <p:nvSpPr>
          <p:cNvPr id="760" name="Rectangle 1353"/>
          <p:cNvSpPr>
            <a:spLocks noChangeArrowheads="1"/>
          </p:cNvSpPr>
          <p:nvPr/>
        </p:nvSpPr>
        <p:spPr bwMode="auto">
          <a:xfrm>
            <a:off x="1880547" y="2456778"/>
            <a:ext cx="4032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Idaho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2" name="Rectangle 1355"/>
          <p:cNvSpPr>
            <a:spLocks noChangeArrowheads="1"/>
          </p:cNvSpPr>
          <p:nvPr/>
        </p:nvSpPr>
        <p:spPr bwMode="auto">
          <a:xfrm>
            <a:off x="5249544" y="3205284"/>
            <a:ext cx="2063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Ill.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4" name="Rectangle 1357"/>
          <p:cNvSpPr>
            <a:spLocks noChangeArrowheads="1"/>
          </p:cNvSpPr>
          <p:nvPr/>
        </p:nvSpPr>
        <p:spPr bwMode="auto">
          <a:xfrm>
            <a:off x="4562475" y="2871908"/>
            <a:ext cx="3476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Iowa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6" name="Rectangle 1359"/>
          <p:cNvSpPr>
            <a:spLocks noChangeArrowheads="1"/>
          </p:cNvSpPr>
          <p:nvPr/>
        </p:nvSpPr>
        <p:spPr bwMode="auto">
          <a:xfrm>
            <a:off x="3881437" y="3508973"/>
            <a:ext cx="3381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Kan.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9" name="Rectangle 1362"/>
          <p:cNvSpPr>
            <a:spLocks noChangeArrowheads="1"/>
          </p:cNvSpPr>
          <p:nvPr/>
        </p:nvSpPr>
        <p:spPr bwMode="auto">
          <a:xfrm>
            <a:off x="5827455" y="3564158"/>
            <a:ext cx="1987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Ky.</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2" name="Rectangle 1365"/>
          <p:cNvSpPr>
            <a:spLocks noChangeArrowheads="1"/>
          </p:cNvSpPr>
          <p:nvPr/>
        </p:nvSpPr>
        <p:spPr bwMode="auto">
          <a:xfrm>
            <a:off x="4832350" y="4791989"/>
            <a:ext cx="2460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La.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4" name="Rectangle 1367"/>
          <p:cNvSpPr>
            <a:spLocks noChangeArrowheads="1"/>
          </p:cNvSpPr>
          <p:nvPr/>
        </p:nvSpPr>
        <p:spPr bwMode="auto">
          <a:xfrm>
            <a:off x="7549991" y="1800346"/>
            <a:ext cx="4254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Maine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6" name="Rectangle 1369"/>
          <p:cNvSpPr>
            <a:spLocks noChangeArrowheads="1"/>
          </p:cNvSpPr>
          <p:nvPr/>
        </p:nvSpPr>
        <p:spPr bwMode="auto">
          <a:xfrm>
            <a:off x="2874962" y="3391656"/>
            <a:ext cx="3825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Colo.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8" name="Rectangle 1371"/>
          <p:cNvSpPr>
            <a:spLocks noChangeArrowheads="1"/>
          </p:cNvSpPr>
          <p:nvPr/>
        </p:nvSpPr>
        <p:spPr bwMode="auto">
          <a:xfrm>
            <a:off x="7418387" y="3135434"/>
            <a:ext cx="2984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Del.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0" name="Rectangle 1373"/>
          <p:cNvSpPr>
            <a:spLocks noChangeArrowheads="1"/>
          </p:cNvSpPr>
          <p:nvPr/>
        </p:nvSpPr>
        <p:spPr bwMode="auto">
          <a:xfrm>
            <a:off x="7418387" y="2910009"/>
            <a:ext cx="2968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N.J.</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82" name="Rectangle 1375"/>
          <p:cNvSpPr>
            <a:spLocks noChangeArrowheads="1"/>
          </p:cNvSpPr>
          <p:nvPr/>
        </p:nvSpPr>
        <p:spPr bwMode="auto">
          <a:xfrm>
            <a:off x="7777162" y="2416175"/>
            <a:ext cx="4191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Mass.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84" name="Rectangle 1377"/>
          <p:cNvSpPr>
            <a:spLocks noChangeArrowheads="1"/>
          </p:cNvSpPr>
          <p:nvPr/>
        </p:nvSpPr>
        <p:spPr bwMode="auto">
          <a:xfrm>
            <a:off x="6644323" y="3799009"/>
            <a:ext cx="3175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6" name="Rectangle 1379"/>
          <p:cNvSpPr>
            <a:spLocks noChangeArrowheads="1"/>
          </p:cNvSpPr>
          <p:nvPr/>
        </p:nvSpPr>
        <p:spPr bwMode="auto">
          <a:xfrm>
            <a:off x="6492875" y="4137046"/>
            <a:ext cx="3111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S.C.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8" name="Rectangle 1381"/>
          <p:cNvSpPr>
            <a:spLocks noChangeArrowheads="1"/>
          </p:cNvSpPr>
          <p:nvPr/>
        </p:nvSpPr>
        <p:spPr bwMode="auto">
          <a:xfrm>
            <a:off x="5704608" y="2578220"/>
            <a:ext cx="3889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Mich.</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90" name="Rectangle 1383"/>
          <p:cNvSpPr>
            <a:spLocks noChangeArrowheads="1"/>
          </p:cNvSpPr>
          <p:nvPr/>
        </p:nvSpPr>
        <p:spPr bwMode="auto">
          <a:xfrm>
            <a:off x="4384674" y="2158327"/>
            <a:ext cx="3952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Minn.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92" name="Rectangle 1385"/>
          <p:cNvSpPr>
            <a:spLocks noChangeArrowheads="1"/>
          </p:cNvSpPr>
          <p:nvPr/>
        </p:nvSpPr>
        <p:spPr bwMode="auto">
          <a:xfrm>
            <a:off x="5175250" y="4492429"/>
            <a:ext cx="3810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Miss.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94" name="Rectangle 1387"/>
          <p:cNvSpPr>
            <a:spLocks noChangeArrowheads="1"/>
          </p:cNvSpPr>
          <p:nvPr/>
        </p:nvSpPr>
        <p:spPr bwMode="auto">
          <a:xfrm>
            <a:off x="7780337" y="2554409"/>
            <a:ext cx="2635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R.I.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96" name="Rectangle 1389"/>
          <p:cNvSpPr>
            <a:spLocks noChangeArrowheads="1"/>
          </p:cNvSpPr>
          <p:nvPr/>
        </p:nvSpPr>
        <p:spPr bwMode="auto">
          <a:xfrm>
            <a:off x="2793841" y="4190089"/>
            <a:ext cx="3317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99" name="Rectangle 1392"/>
          <p:cNvSpPr>
            <a:spLocks noChangeArrowheads="1"/>
          </p:cNvSpPr>
          <p:nvPr/>
        </p:nvSpPr>
        <p:spPr bwMode="auto">
          <a:xfrm>
            <a:off x="3748954" y="4740496"/>
            <a:ext cx="3606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Texas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02" name="Rectangle 1395"/>
          <p:cNvSpPr>
            <a:spLocks noChangeArrowheads="1"/>
          </p:cNvSpPr>
          <p:nvPr/>
        </p:nvSpPr>
        <p:spPr bwMode="auto">
          <a:xfrm>
            <a:off x="2729126" y="2618009"/>
            <a:ext cx="3061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Wyo.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04" name="Rectangle 1397"/>
          <p:cNvSpPr>
            <a:spLocks noChangeArrowheads="1"/>
          </p:cNvSpPr>
          <p:nvPr/>
        </p:nvSpPr>
        <p:spPr bwMode="auto">
          <a:xfrm>
            <a:off x="3678237" y="2454396"/>
            <a:ext cx="3111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S.D.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07" name="Rectangle 1400"/>
          <p:cNvSpPr>
            <a:spLocks noChangeArrowheads="1"/>
          </p:cNvSpPr>
          <p:nvPr/>
        </p:nvSpPr>
        <p:spPr bwMode="auto">
          <a:xfrm>
            <a:off x="5572792" y="3927597"/>
            <a:ext cx="3414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Tenn.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09" name="Rectangle 1402"/>
          <p:cNvSpPr>
            <a:spLocks noChangeArrowheads="1"/>
          </p:cNvSpPr>
          <p:nvPr/>
        </p:nvSpPr>
        <p:spPr bwMode="auto">
          <a:xfrm>
            <a:off x="4045743" y="4047770"/>
            <a:ext cx="3746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Okla.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1" name="Rectangle 1404"/>
          <p:cNvSpPr>
            <a:spLocks noChangeArrowheads="1"/>
          </p:cNvSpPr>
          <p:nvPr/>
        </p:nvSpPr>
        <p:spPr bwMode="auto">
          <a:xfrm>
            <a:off x="1101724" y="2158327"/>
            <a:ext cx="3206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Ore.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3" name="Rectangle 1406"/>
          <p:cNvSpPr>
            <a:spLocks noChangeArrowheads="1"/>
          </p:cNvSpPr>
          <p:nvPr/>
        </p:nvSpPr>
        <p:spPr bwMode="auto">
          <a:xfrm>
            <a:off x="4764087" y="4168102"/>
            <a:ext cx="3079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Ark.</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5" name="Rectangle 1408"/>
          <p:cNvSpPr>
            <a:spLocks noChangeArrowheads="1"/>
          </p:cNvSpPr>
          <p:nvPr/>
        </p:nvSpPr>
        <p:spPr bwMode="auto">
          <a:xfrm>
            <a:off x="7780337" y="2187696"/>
            <a:ext cx="317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N.H.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17" name="Rectangle 1410"/>
          <p:cNvSpPr>
            <a:spLocks noChangeArrowheads="1"/>
          </p:cNvSpPr>
          <p:nvPr/>
        </p:nvSpPr>
        <p:spPr bwMode="auto">
          <a:xfrm>
            <a:off x="1440656" y="5057579"/>
            <a:ext cx="4699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Alaska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9" name="Rectangle 1412"/>
          <p:cNvSpPr>
            <a:spLocks noChangeArrowheads="1"/>
          </p:cNvSpPr>
          <p:nvPr/>
        </p:nvSpPr>
        <p:spPr bwMode="auto">
          <a:xfrm>
            <a:off x="2945606" y="5744489"/>
            <a:ext cx="4699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Hawaii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21" name="Rectangle 1414"/>
          <p:cNvSpPr>
            <a:spLocks noChangeArrowheads="1"/>
          </p:cNvSpPr>
          <p:nvPr/>
        </p:nvSpPr>
        <p:spPr bwMode="auto">
          <a:xfrm>
            <a:off x="5664676" y="4457821"/>
            <a:ext cx="295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Ala.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23" name="Freeform 1416"/>
          <p:cNvSpPr>
            <a:spLocks/>
          </p:cNvSpPr>
          <p:nvPr/>
        </p:nvSpPr>
        <p:spPr bwMode="auto">
          <a:xfrm>
            <a:off x="7400925" y="2675059"/>
            <a:ext cx="249238" cy="74613"/>
          </a:xfrm>
          <a:custGeom>
            <a:avLst/>
            <a:gdLst>
              <a:gd name="T0" fmla="*/ 0 w 157"/>
              <a:gd name="T1" fmla="*/ 0 h 47"/>
              <a:gd name="T2" fmla="*/ 157 w 157"/>
              <a:gd name="T3" fmla="*/ 0 h 47"/>
              <a:gd name="T4" fmla="*/ 157 w 157"/>
              <a:gd name="T5" fmla="*/ 47 h 47"/>
            </a:gdLst>
            <a:ahLst/>
            <a:cxnLst>
              <a:cxn ang="0">
                <a:pos x="T0" y="T1"/>
              </a:cxn>
              <a:cxn ang="0">
                <a:pos x="T2" y="T3"/>
              </a:cxn>
              <a:cxn ang="0">
                <a:pos x="T4" y="T5"/>
              </a:cxn>
            </a:cxnLst>
            <a:rect l="0" t="0" r="r" b="b"/>
            <a:pathLst>
              <a:path w="157" h="47">
                <a:moveTo>
                  <a:pt x="0" y="0"/>
                </a:moveTo>
                <a:lnTo>
                  <a:pt x="157" y="0"/>
                </a:lnTo>
                <a:lnTo>
                  <a:pt x="157" y="47"/>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 name="Freeform 1417"/>
          <p:cNvSpPr>
            <a:spLocks/>
          </p:cNvSpPr>
          <p:nvPr/>
        </p:nvSpPr>
        <p:spPr bwMode="auto">
          <a:xfrm>
            <a:off x="7000876" y="3168772"/>
            <a:ext cx="331786" cy="142875"/>
          </a:xfrm>
          <a:custGeom>
            <a:avLst/>
            <a:gdLst>
              <a:gd name="T0" fmla="*/ 200 w 200"/>
              <a:gd name="T1" fmla="*/ 107 h 107"/>
              <a:gd name="T2" fmla="*/ 0 w 200"/>
              <a:gd name="T3" fmla="*/ 107 h 107"/>
              <a:gd name="T4" fmla="*/ 0 w 200"/>
              <a:gd name="T5" fmla="*/ 0 h 107"/>
            </a:gdLst>
            <a:ahLst/>
            <a:cxnLst>
              <a:cxn ang="0">
                <a:pos x="T0" y="T1"/>
              </a:cxn>
              <a:cxn ang="0">
                <a:pos x="T2" y="T3"/>
              </a:cxn>
              <a:cxn ang="0">
                <a:pos x="T4" y="T5"/>
              </a:cxn>
            </a:cxnLst>
            <a:rect l="0" t="0" r="r" b="b"/>
            <a:pathLst>
              <a:path w="200" h="107">
                <a:moveTo>
                  <a:pt x="200" y="107"/>
                </a:moveTo>
                <a:lnTo>
                  <a:pt x="0" y="107"/>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 name="Rectangle 1418"/>
          <p:cNvSpPr>
            <a:spLocks noChangeArrowheads="1"/>
          </p:cNvSpPr>
          <p:nvPr/>
        </p:nvSpPr>
        <p:spPr bwMode="auto">
          <a:xfrm>
            <a:off x="4764087" y="3530434"/>
            <a:ext cx="2794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27" name="Rectangle 1420"/>
          <p:cNvSpPr>
            <a:spLocks noChangeArrowheads="1"/>
          </p:cNvSpPr>
          <p:nvPr/>
        </p:nvSpPr>
        <p:spPr bwMode="auto">
          <a:xfrm>
            <a:off x="1411491" y="3120829"/>
            <a:ext cx="2693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Nev.</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1" name="Rectangle 1424"/>
          <p:cNvSpPr>
            <a:spLocks noChangeArrowheads="1"/>
          </p:cNvSpPr>
          <p:nvPr/>
        </p:nvSpPr>
        <p:spPr bwMode="auto">
          <a:xfrm>
            <a:off x="7236142" y="2059110"/>
            <a:ext cx="3206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Vt.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3" name="Rectangle 1426"/>
          <p:cNvSpPr>
            <a:spLocks noChangeArrowheads="1"/>
          </p:cNvSpPr>
          <p:nvPr/>
        </p:nvSpPr>
        <p:spPr bwMode="auto">
          <a:xfrm>
            <a:off x="2085974" y="3239891"/>
            <a:ext cx="3444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Utah</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5" name="Rectangle 1428"/>
          <p:cNvSpPr>
            <a:spLocks noChangeArrowheads="1"/>
          </p:cNvSpPr>
          <p:nvPr/>
        </p:nvSpPr>
        <p:spPr bwMode="auto">
          <a:xfrm>
            <a:off x="6557168" y="5165053"/>
            <a:ext cx="2841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Fla.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7" name="Rectangle 1430"/>
          <p:cNvSpPr>
            <a:spLocks noChangeArrowheads="1"/>
          </p:cNvSpPr>
          <p:nvPr/>
        </p:nvSpPr>
        <p:spPr bwMode="auto">
          <a:xfrm>
            <a:off x="5609615" y="3185936"/>
            <a:ext cx="2905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Ind.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9" name="Rectangle 1432"/>
          <p:cNvSpPr>
            <a:spLocks noChangeArrowheads="1"/>
          </p:cNvSpPr>
          <p:nvPr/>
        </p:nvSpPr>
        <p:spPr bwMode="auto">
          <a:xfrm>
            <a:off x="5991860" y="3081718"/>
            <a:ext cx="352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Ohio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41" name="Rectangle 1434"/>
          <p:cNvSpPr>
            <a:spLocks noChangeArrowheads="1"/>
          </p:cNvSpPr>
          <p:nvPr/>
        </p:nvSpPr>
        <p:spPr bwMode="auto">
          <a:xfrm>
            <a:off x="7375525" y="3251321"/>
            <a:ext cx="2809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44" name="Rectangle 1437"/>
          <p:cNvSpPr>
            <a:spLocks noChangeArrowheads="1"/>
          </p:cNvSpPr>
          <p:nvPr/>
        </p:nvSpPr>
        <p:spPr bwMode="auto">
          <a:xfrm>
            <a:off x="6933770" y="2415602"/>
            <a:ext cx="2484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N.Y.</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48" name="Rectangle 1441"/>
          <p:cNvSpPr>
            <a:spLocks noChangeArrowheads="1"/>
          </p:cNvSpPr>
          <p:nvPr/>
        </p:nvSpPr>
        <p:spPr bwMode="auto">
          <a:xfrm>
            <a:off x="5040313" y="2418777"/>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Wis.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50" name="Rectangle 1443"/>
          <p:cNvSpPr>
            <a:spLocks noChangeArrowheads="1"/>
          </p:cNvSpPr>
          <p:nvPr/>
        </p:nvSpPr>
        <p:spPr bwMode="auto">
          <a:xfrm>
            <a:off x="7488237" y="2722684"/>
            <a:ext cx="422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Conn.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52" name="Rectangle 1445"/>
          <p:cNvSpPr>
            <a:spLocks noChangeArrowheads="1"/>
          </p:cNvSpPr>
          <p:nvPr/>
        </p:nvSpPr>
        <p:spPr bwMode="auto">
          <a:xfrm>
            <a:off x="1945499" y="4087023"/>
            <a:ext cx="3270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Ariz.*</a:t>
            </a:r>
            <a:endParaRPr kumimoji="0" lang="en-US" altLang="en-US" sz="1800" i="0" u="none" strike="noStrike" cap="none" normalizeH="0" baseline="0" dirty="0">
              <a:ln>
                <a:noFill/>
              </a:ln>
              <a:solidFill>
                <a:schemeClr val="tx1"/>
              </a:solidFill>
              <a:effectLst/>
              <a:latin typeface="Arial" pitchFamily="34" charset="0"/>
              <a:cs typeface="Arial" pitchFamily="34" charset="0"/>
            </a:endParaRPr>
          </a:p>
        </p:txBody>
      </p:sp>
      <p:sp>
        <p:nvSpPr>
          <p:cNvPr id="854" name="Rectangle 1447"/>
          <p:cNvSpPr>
            <a:spLocks noChangeArrowheads="1"/>
          </p:cNvSpPr>
          <p:nvPr/>
        </p:nvSpPr>
        <p:spPr bwMode="auto">
          <a:xfrm>
            <a:off x="3689351" y="1939253"/>
            <a:ext cx="317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56" name="Rectangle 1449"/>
          <p:cNvSpPr>
            <a:spLocks noChangeArrowheads="1"/>
          </p:cNvSpPr>
          <p:nvPr/>
        </p:nvSpPr>
        <p:spPr bwMode="auto">
          <a:xfrm>
            <a:off x="6696869" y="2839842"/>
            <a:ext cx="2540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Pa.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59" name="Rectangle 1452"/>
          <p:cNvSpPr>
            <a:spLocks noChangeArrowheads="1"/>
          </p:cNvSpPr>
          <p:nvPr/>
        </p:nvSpPr>
        <p:spPr bwMode="auto">
          <a:xfrm>
            <a:off x="1261195" y="1621901"/>
            <a:ext cx="3767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Wash.</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61" name="Rectangle 1454"/>
          <p:cNvSpPr>
            <a:spLocks noChangeArrowheads="1"/>
          </p:cNvSpPr>
          <p:nvPr/>
        </p:nvSpPr>
        <p:spPr bwMode="auto">
          <a:xfrm>
            <a:off x="895350" y="3433884"/>
            <a:ext cx="3762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Calif.</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10" name="Group 9"/>
          <p:cNvGrpSpPr/>
          <p:nvPr/>
        </p:nvGrpSpPr>
        <p:grpSpPr>
          <a:xfrm>
            <a:off x="5122748" y="835026"/>
            <a:ext cx="2874296" cy="610048"/>
            <a:chOff x="3737410" y="913660"/>
            <a:chExt cx="2874296" cy="610048"/>
          </a:xfrm>
        </p:grpSpPr>
        <p:sp>
          <p:nvSpPr>
            <p:cNvPr id="713" name="Rectangle 1306"/>
            <p:cNvSpPr>
              <a:spLocks noChangeArrowheads="1"/>
            </p:cNvSpPr>
            <p:nvPr/>
          </p:nvSpPr>
          <p:spPr bwMode="auto">
            <a:xfrm>
              <a:off x="5502428" y="1128126"/>
              <a:ext cx="110927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Likely Republican</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15" name="Rectangle 1308"/>
            <p:cNvSpPr>
              <a:spLocks noChangeArrowheads="1"/>
            </p:cNvSpPr>
            <p:nvPr/>
          </p:nvSpPr>
          <p:spPr bwMode="auto">
            <a:xfrm>
              <a:off x="5494831" y="920750"/>
              <a:ext cx="10627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Solid Republican</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38" name="Rectangle 1331"/>
            <p:cNvSpPr>
              <a:spLocks noChangeArrowheads="1"/>
            </p:cNvSpPr>
            <p:nvPr/>
          </p:nvSpPr>
          <p:spPr bwMode="auto">
            <a:xfrm>
              <a:off x="3945048" y="1137485"/>
              <a:ext cx="11140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Likely Democratic</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20" name="Rectangle 1333"/>
            <p:cNvSpPr>
              <a:spLocks noChangeArrowheads="1"/>
            </p:cNvSpPr>
            <p:nvPr/>
          </p:nvSpPr>
          <p:spPr bwMode="auto">
            <a:xfrm>
              <a:off x="3945048" y="1354431"/>
              <a:ext cx="1065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Lean Democratic</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21" name="Rectangle 1332"/>
            <p:cNvSpPr>
              <a:spLocks noChangeArrowheads="1"/>
            </p:cNvSpPr>
            <p:nvPr/>
          </p:nvSpPr>
          <p:spPr bwMode="auto">
            <a:xfrm>
              <a:off x="3737410" y="952207"/>
              <a:ext cx="144065" cy="107950"/>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722" name="Rectangle 1333"/>
            <p:cNvSpPr>
              <a:spLocks noChangeArrowheads="1"/>
            </p:cNvSpPr>
            <p:nvPr/>
          </p:nvSpPr>
          <p:spPr bwMode="auto">
            <a:xfrm>
              <a:off x="3934330" y="913660"/>
              <a:ext cx="10676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Solid Democratic</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23" name="Rectangle 1308"/>
            <p:cNvSpPr>
              <a:spLocks noChangeArrowheads="1"/>
            </p:cNvSpPr>
            <p:nvPr/>
          </p:nvSpPr>
          <p:spPr bwMode="auto">
            <a:xfrm>
              <a:off x="5495633" y="1334596"/>
              <a:ext cx="10611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Lean Republican</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24" name="Rectangle 1332"/>
            <p:cNvSpPr>
              <a:spLocks noChangeArrowheads="1"/>
            </p:cNvSpPr>
            <p:nvPr/>
          </p:nvSpPr>
          <p:spPr bwMode="auto">
            <a:xfrm>
              <a:off x="3737410" y="1176337"/>
              <a:ext cx="144065" cy="107950"/>
            </a:xfrm>
            <a:prstGeom prst="rect">
              <a:avLst/>
            </a:prstGeom>
            <a:solidFill>
              <a:srgbClr val="21A0FF"/>
            </a:solidFill>
            <a:ln>
              <a:noFill/>
            </a:ln>
          </p:spPr>
          <p:txBody>
            <a:bodyPr vert="horz" wrap="square" lIns="91440" tIns="45720" rIns="91440" bIns="45720" numCol="1" anchor="t" anchorCtr="0" compatLnSpc="1">
              <a:prstTxWarp prst="textNoShape">
                <a:avLst/>
              </a:prstTxWarp>
            </a:bodyPr>
            <a:lstStyle/>
            <a:p>
              <a:endParaRPr lang="en-US"/>
            </a:p>
          </p:txBody>
        </p:sp>
        <p:sp>
          <p:nvSpPr>
            <p:cNvPr id="725" name="Rectangle 1332"/>
            <p:cNvSpPr>
              <a:spLocks noChangeArrowheads="1"/>
            </p:cNvSpPr>
            <p:nvPr/>
          </p:nvSpPr>
          <p:spPr bwMode="auto">
            <a:xfrm>
              <a:off x="3737410" y="1381125"/>
              <a:ext cx="144065" cy="107950"/>
            </a:xfrm>
            <a:prstGeom prst="rect">
              <a:avLst/>
            </a:prstGeom>
            <a:solidFill>
              <a:srgbClr val="9B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Rectangle 1332"/>
            <p:cNvSpPr>
              <a:spLocks noChangeArrowheads="1"/>
            </p:cNvSpPr>
            <p:nvPr/>
          </p:nvSpPr>
          <p:spPr bwMode="auto">
            <a:xfrm>
              <a:off x="5269364" y="958850"/>
              <a:ext cx="144065" cy="10795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727" name="Rectangle 1332"/>
            <p:cNvSpPr>
              <a:spLocks noChangeArrowheads="1"/>
            </p:cNvSpPr>
            <p:nvPr/>
          </p:nvSpPr>
          <p:spPr bwMode="auto">
            <a:xfrm>
              <a:off x="5269818" y="1170985"/>
              <a:ext cx="144065" cy="107950"/>
            </a:xfrm>
            <a:prstGeom prst="rect">
              <a:avLst/>
            </a:pr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Rectangle 1332"/>
            <p:cNvSpPr>
              <a:spLocks noChangeArrowheads="1"/>
            </p:cNvSpPr>
            <p:nvPr/>
          </p:nvSpPr>
          <p:spPr bwMode="auto">
            <a:xfrm>
              <a:off x="5269364" y="1373642"/>
              <a:ext cx="144065" cy="107950"/>
            </a:xfrm>
            <a:prstGeom prst="rect">
              <a:avLst/>
            </a:prstGeom>
            <a:solidFill>
              <a:srgbClr val="FF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14" name="Rectangle 1307"/>
          <p:cNvSpPr>
            <a:spLocks noChangeArrowheads="1"/>
          </p:cNvSpPr>
          <p:nvPr/>
        </p:nvSpPr>
        <p:spPr bwMode="auto">
          <a:xfrm>
            <a:off x="8148422" y="1084417"/>
            <a:ext cx="144065" cy="10795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716" name="Rectangle 1306"/>
          <p:cNvSpPr>
            <a:spLocks noChangeArrowheads="1"/>
          </p:cNvSpPr>
          <p:nvPr/>
        </p:nvSpPr>
        <p:spPr bwMode="auto">
          <a:xfrm>
            <a:off x="8370546" y="1045538"/>
            <a:ext cx="493725" cy="169277"/>
          </a:xfrm>
          <a:prstGeom prst="rect">
            <a:avLst/>
          </a:prstGeom>
          <a:noFill/>
          <a:ln>
            <a:noFill/>
          </a:ln>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No race</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17" name="Rectangle 1307"/>
          <p:cNvSpPr>
            <a:spLocks noChangeArrowheads="1"/>
          </p:cNvSpPr>
          <p:nvPr/>
        </p:nvSpPr>
        <p:spPr bwMode="auto">
          <a:xfrm>
            <a:off x="8148422" y="880216"/>
            <a:ext cx="144065" cy="107950"/>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 name="Rectangle 1306"/>
          <p:cNvSpPr>
            <a:spLocks noChangeArrowheads="1"/>
          </p:cNvSpPr>
          <p:nvPr/>
        </p:nvSpPr>
        <p:spPr bwMode="auto">
          <a:xfrm>
            <a:off x="8370546" y="841337"/>
            <a:ext cx="501740" cy="169277"/>
          </a:xfrm>
          <a:prstGeom prst="rect">
            <a:avLst/>
          </a:prstGeom>
          <a:noFill/>
          <a:ln>
            <a:noFill/>
          </a:ln>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Toss up</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50021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77054"/>
          </a:xfrm>
        </p:spPr>
        <p:txBody>
          <a:bodyPr/>
          <a:lstStyle/>
          <a:p>
            <a:r>
              <a:rPr lang="en-US" dirty="0"/>
              <a:t>Big Picture on 2020 House Races</a:t>
            </a:r>
          </a:p>
        </p:txBody>
      </p:sp>
      <p:sp>
        <p:nvSpPr>
          <p:cNvPr id="3" name="Text Placeholder 2"/>
          <p:cNvSpPr>
            <a:spLocks noGrp="1"/>
          </p:cNvSpPr>
          <p:nvPr>
            <p:ph type="body" sz="quarter" idx="10"/>
          </p:nvPr>
        </p:nvSpPr>
        <p:spPr>
          <a:xfrm>
            <a:off x="455612" y="1376362"/>
            <a:ext cx="8429596" cy="1424711"/>
          </a:xfrm>
        </p:spPr>
        <p:txBody>
          <a:bodyPr>
            <a:normAutofit fontScale="92500" lnSpcReduction="20000"/>
          </a:bodyPr>
          <a:lstStyle/>
          <a:p>
            <a:pPr marL="0" indent="0">
              <a:buClr>
                <a:srgbClr val="0070C0"/>
              </a:buClr>
              <a:buNone/>
            </a:pPr>
            <a:r>
              <a:rPr lang="en-US" b="1" dirty="0">
                <a:solidFill>
                  <a:schemeClr val="tx1"/>
                </a:solidFill>
              </a:rPr>
              <a:t>All 435 House seats are up in 2020</a:t>
            </a:r>
          </a:p>
          <a:p>
            <a:pPr marL="0" indent="0">
              <a:buClr>
                <a:srgbClr val="0070C0"/>
              </a:buClr>
              <a:buNone/>
            </a:pPr>
            <a:endParaRPr lang="en-US" b="1" dirty="0">
              <a:solidFill>
                <a:schemeClr val="tx1"/>
              </a:solidFill>
            </a:endParaRPr>
          </a:p>
          <a:p>
            <a:pPr>
              <a:buClr>
                <a:srgbClr val="0070C0"/>
              </a:buClr>
            </a:pPr>
            <a:r>
              <a:rPr lang="en-US" dirty="0">
                <a:solidFill>
                  <a:schemeClr val="tx1"/>
                </a:solidFill>
              </a:rPr>
              <a:t>Democrats are defending their majority after a net gain of 40 seats in 2018 election </a:t>
            </a:r>
          </a:p>
          <a:p>
            <a:pPr>
              <a:buClr>
                <a:srgbClr val="0070C0"/>
              </a:buClr>
            </a:pPr>
            <a:r>
              <a:rPr lang="en-US" dirty="0">
                <a:solidFill>
                  <a:schemeClr val="tx1"/>
                </a:solidFill>
              </a:rPr>
              <a:t>Republicans would need to net around 18 seats to flip the chamber</a:t>
            </a:r>
          </a:p>
          <a:p>
            <a:pPr>
              <a:buClr>
                <a:srgbClr val="0070C0"/>
              </a:buClr>
            </a:pPr>
            <a:r>
              <a:rPr lang="en-US" dirty="0">
                <a:solidFill>
                  <a:schemeClr val="tx1"/>
                </a:solidFill>
              </a:rPr>
              <a:t>Some of the most closely watched races will be districts won by the other party’s 2016 presidential candidate</a:t>
            </a:r>
            <a:endParaRPr lang="en-US" dirty="0"/>
          </a:p>
        </p:txBody>
      </p:sp>
      <p:pic>
        <p:nvPicPr>
          <p:cNvPr id="6" name="Picture 5">
            <a:extLst>
              <a:ext uri="{FF2B5EF4-FFF2-40B4-BE49-F238E27FC236}">
                <a16:creationId xmlns:a16="http://schemas.microsoft.com/office/drawing/2014/main" xmlns="" id="{94A98431-1ABA-4D46-9F20-E6DAE752C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905" y="2902829"/>
            <a:ext cx="5736833" cy="3353091"/>
          </a:xfrm>
          <a:prstGeom prst="rect">
            <a:avLst/>
          </a:prstGeom>
        </p:spPr>
      </p:pic>
    </p:spTree>
    <p:extLst>
      <p:ext uri="{BB962C8B-B14F-4D97-AF65-F5344CB8AC3E}">
        <p14:creationId xmlns:p14="http://schemas.microsoft.com/office/powerpoint/2010/main" val="2433447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E27CE6-2F6F-4146-A6D3-F788686F4584}"/>
              </a:ext>
            </a:extLst>
          </p:cNvPr>
          <p:cNvSpPr>
            <a:spLocks noGrp="1"/>
          </p:cNvSpPr>
          <p:nvPr>
            <p:ph type="title"/>
          </p:nvPr>
        </p:nvSpPr>
        <p:spPr>
          <a:xfrm>
            <a:off x="456406" y="684213"/>
            <a:ext cx="8228013" cy="430887"/>
          </a:xfrm>
        </p:spPr>
        <p:txBody>
          <a:bodyPr/>
          <a:lstStyle/>
          <a:p>
            <a:r>
              <a:rPr lang="en-US" dirty="0"/>
              <a:t>Early Voting State Economies: South Carolina </a:t>
            </a:r>
          </a:p>
        </p:txBody>
      </p:sp>
      <p:sp>
        <p:nvSpPr>
          <p:cNvPr id="3" name="Text Placeholder 2">
            <a:extLst>
              <a:ext uri="{FF2B5EF4-FFF2-40B4-BE49-F238E27FC236}">
                <a16:creationId xmlns:a16="http://schemas.microsoft.com/office/drawing/2014/main" xmlns="" id="{E313FF23-9D6B-4349-B7DD-E6FCAE6FB7AB}"/>
              </a:ext>
            </a:extLst>
          </p:cNvPr>
          <p:cNvSpPr>
            <a:spLocks noGrp="1"/>
          </p:cNvSpPr>
          <p:nvPr>
            <p:ph type="body" sz="quarter" idx="10"/>
          </p:nvPr>
        </p:nvSpPr>
        <p:spPr>
          <a:xfrm>
            <a:off x="5669280" y="2011680"/>
            <a:ext cx="3017851" cy="4202112"/>
          </a:xfrm>
        </p:spPr>
        <p:txBody>
          <a:bodyPr/>
          <a:lstStyle/>
          <a:p>
            <a:pPr>
              <a:buClr>
                <a:srgbClr val="0070C0"/>
              </a:buClr>
            </a:pPr>
            <a:r>
              <a:rPr lang="en-US" sz="1000" dirty="0"/>
              <a:t>South Carolina is one of the largest exporters of cars in the U.S and its manufacturing sector employs about a </a:t>
            </a:r>
            <a:r>
              <a:rPr lang="en-US" sz="1000" dirty="0">
                <a:hlinkClick r:id="rId2" tooltip="Link to BLS data"/>
              </a:rPr>
              <a:t>tenth</a:t>
            </a:r>
            <a:r>
              <a:rPr lang="en-US" sz="1000" dirty="0"/>
              <a:t> of non-farm jobs. </a:t>
            </a:r>
          </a:p>
          <a:p>
            <a:pPr>
              <a:buClr>
                <a:srgbClr val="0070C0"/>
              </a:buClr>
            </a:pPr>
            <a:endParaRPr lang="en-US" sz="1000" dirty="0"/>
          </a:p>
          <a:p>
            <a:pPr>
              <a:buClr>
                <a:srgbClr val="0070C0"/>
              </a:buClr>
            </a:pPr>
            <a:r>
              <a:rPr lang="en-US" sz="1000" dirty="0"/>
              <a:t>Despite being particularly exposed to Trump’s protectionist trade policies, its economy is also growing. Germany’s BMW and Mercedes-Benz, Japan’s Honda, Sweden’s Volvo and the nation’s largest airplane maker, Boeing, each have facilities in the state. </a:t>
            </a:r>
          </a:p>
          <a:p>
            <a:pPr>
              <a:buClr>
                <a:srgbClr val="0070C0"/>
              </a:buClr>
            </a:pPr>
            <a:endParaRPr lang="en-US" sz="1000" dirty="0"/>
          </a:p>
          <a:p>
            <a:pPr>
              <a:buClr>
                <a:srgbClr val="0070C0"/>
              </a:buClr>
            </a:pPr>
            <a:r>
              <a:rPr lang="en-US" sz="1000" dirty="0"/>
              <a:t>The unemployment rate among African Americans dropped to 6.3% in 2018 from 7.5% in 2016. That’s important for Democrats because the group made up about 60% of Democratic voters in 2016.</a:t>
            </a:r>
          </a:p>
          <a:p>
            <a:pPr>
              <a:buClr>
                <a:srgbClr val="0070C0"/>
              </a:buClr>
            </a:pPr>
            <a:endParaRPr lang="en-US" sz="1000" dirty="0"/>
          </a:p>
          <a:p>
            <a:pPr marL="225425" lvl="1" indent="0">
              <a:buNone/>
            </a:pPr>
            <a:r>
              <a:rPr lang="en-US" sz="1000" b="1" dirty="0">
                <a:solidFill>
                  <a:srgbClr val="0070C0"/>
                </a:solidFill>
              </a:rPr>
              <a:t>ECONOMIST TAKE: </a:t>
            </a:r>
            <a:r>
              <a:rPr lang="en-US" sz="1000" i="1" dirty="0">
                <a:solidFill>
                  <a:srgbClr val="7F7F7F"/>
                </a:solidFill>
              </a:rPr>
              <a:t>“In South Carolina, to the average consumer, the data would suggest that things are looking pretty good right now,” said Joey Von Nessen, a research economist at the University of South Carolina. “Consumers are looking at three things: jobs, incomes and prices.”</a:t>
            </a:r>
          </a:p>
        </p:txBody>
      </p:sp>
      <p:sp>
        <p:nvSpPr>
          <p:cNvPr id="4" name="Text Placeholder 3">
            <a:extLst>
              <a:ext uri="{FF2B5EF4-FFF2-40B4-BE49-F238E27FC236}">
                <a16:creationId xmlns:a16="http://schemas.microsoft.com/office/drawing/2014/main" xmlns="" id="{9188AF9A-DAF4-42B3-BA54-46EC8B6D8B4A}"/>
              </a:ext>
            </a:extLst>
          </p:cNvPr>
          <p:cNvSpPr>
            <a:spLocks noGrp="1"/>
          </p:cNvSpPr>
          <p:nvPr>
            <p:ph type="body" sz="quarter" idx="11"/>
          </p:nvPr>
        </p:nvSpPr>
        <p:spPr>
          <a:xfrm>
            <a:off x="456406" y="1230313"/>
            <a:ext cx="8228013" cy="365760"/>
          </a:xfrm>
        </p:spPr>
        <p:txBody>
          <a:bodyPr>
            <a:normAutofit fontScale="32500" lnSpcReduction="20000"/>
          </a:bodyPr>
          <a:lstStyle/>
          <a:p>
            <a:r>
              <a:rPr lang="en-US" b="1" dirty="0"/>
              <a:t>Date of Democratic Primary: </a:t>
            </a:r>
            <a:r>
              <a:rPr lang="en-US" dirty="0"/>
              <a:t>Feb. 29</a:t>
            </a:r>
          </a:p>
          <a:p>
            <a:r>
              <a:rPr lang="en-US" b="1" dirty="0"/>
              <a:t>2016 Vote: </a:t>
            </a:r>
            <a:r>
              <a:rPr lang="en-US" dirty="0"/>
              <a:t>Trump 54.9%, Clinton 40.7%</a:t>
            </a:r>
          </a:p>
        </p:txBody>
      </p:sp>
      <p:sp>
        <p:nvSpPr>
          <p:cNvPr id="6" name="Text Placeholder 5">
            <a:extLst>
              <a:ext uri="{FF2B5EF4-FFF2-40B4-BE49-F238E27FC236}">
                <a16:creationId xmlns:a16="http://schemas.microsoft.com/office/drawing/2014/main" xmlns="" id="{5B57461B-1E2E-404D-BA15-9AFC97AAEF2F}"/>
              </a:ext>
            </a:extLst>
          </p:cNvPr>
          <p:cNvSpPr>
            <a:spLocks noGrp="1"/>
          </p:cNvSpPr>
          <p:nvPr>
            <p:ph type="body" sz="quarter" idx="13"/>
          </p:nvPr>
        </p:nvSpPr>
        <p:spPr/>
        <p:txBody>
          <a:bodyPr>
            <a:normAutofit fontScale="92500" lnSpcReduction="20000"/>
          </a:bodyPr>
          <a:lstStyle/>
          <a:p>
            <a:pPr fontAlgn="base"/>
            <a:r>
              <a:rPr lang="en-US" dirty="0"/>
              <a:t>Sources: Department of Commerce, Bureau of Labor Statistics</a:t>
            </a:r>
          </a:p>
          <a:p>
            <a:pPr fontAlgn="base"/>
            <a:r>
              <a:rPr lang="en-US" dirty="0"/>
              <a:t>Note: “Now” figure is latest available. Trump took office in January 2017</a:t>
            </a:r>
          </a:p>
        </p:txBody>
      </p:sp>
      <p:pic>
        <p:nvPicPr>
          <p:cNvPr id="7" name="Picture 6">
            <a:extLst>
              <a:ext uri="{FF2B5EF4-FFF2-40B4-BE49-F238E27FC236}">
                <a16:creationId xmlns:a16="http://schemas.microsoft.com/office/drawing/2014/main" xmlns="" id="{68319E9E-A8AB-49FA-A053-C20AC9725C47}"/>
              </a:ext>
            </a:extLst>
          </p:cNvPr>
          <p:cNvPicPr>
            <a:picLocks noChangeAspect="1"/>
          </p:cNvPicPr>
          <p:nvPr/>
        </p:nvPicPr>
        <p:blipFill>
          <a:blip r:embed="rId3"/>
          <a:stretch>
            <a:fillRect/>
          </a:stretch>
        </p:blipFill>
        <p:spPr>
          <a:xfrm>
            <a:off x="388458" y="1876235"/>
            <a:ext cx="4879298" cy="3968496"/>
          </a:xfrm>
          <a:prstGeom prst="rect">
            <a:avLst/>
          </a:prstGeom>
        </p:spPr>
      </p:pic>
    </p:spTree>
    <p:extLst>
      <p:ext uri="{BB962C8B-B14F-4D97-AF65-F5344CB8AC3E}">
        <p14:creationId xmlns:p14="http://schemas.microsoft.com/office/powerpoint/2010/main" val="3185361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4511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3" name="Title 2"/>
          <p:cNvSpPr>
            <a:spLocks noGrp="1"/>
          </p:cNvSpPr>
          <p:nvPr>
            <p:ph type="title"/>
          </p:nvPr>
        </p:nvSpPr>
        <p:spPr>
          <a:xfrm>
            <a:off x="2666999" y="0"/>
            <a:ext cx="6019799" cy="632619"/>
          </a:xfrm>
        </p:spPr>
        <p:txBody>
          <a:bodyPr>
            <a:normAutofit/>
          </a:bodyPr>
          <a:lstStyle/>
          <a:p>
            <a:r>
              <a:rPr lang="en-US" sz="2200" b="1" dirty="0" smtClean="0"/>
              <a:t>Population Shift Helps South and Southwest </a:t>
            </a:r>
            <a:endParaRPr lang="en-US" sz="2200" b="1" dirty="0"/>
          </a:p>
        </p:txBody>
      </p:sp>
      <p:sp>
        <p:nvSpPr>
          <p:cNvPr id="7" name="Content Placeholder 6"/>
          <p:cNvSpPr>
            <a:spLocks noGrp="1"/>
          </p:cNvSpPr>
          <p:nvPr>
            <p:ph idx="1"/>
          </p:nvPr>
        </p:nvSpPr>
        <p:spPr>
          <a:xfrm>
            <a:off x="2730498" y="632620"/>
            <a:ext cx="6337302" cy="5493544"/>
          </a:xfrm>
        </p:spPr>
        <p:txBody>
          <a:bodyPr>
            <a:normAutofit/>
          </a:bodyPr>
          <a:lstStyle/>
          <a:p>
            <a:r>
              <a:rPr lang="en-US" sz="1600" dirty="0" smtClean="0"/>
              <a:t>New state census totals show population continuing to shift from the North and Midwest to the South and Southwest </a:t>
            </a:r>
          </a:p>
          <a:p>
            <a:endParaRPr lang="en-US" sz="1600" dirty="0" smtClean="0"/>
          </a:p>
          <a:p>
            <a:r>
              <a:rPr lang="en-US" sz="1600" dirty="0" smtClean="0"/>
              <a:t>The </a:t>
            </a:r>
            <a:r>
              <a:rPr lang="en-US" sz="1600" dirty="0"/>
              <a:t>results of the 2020 census will determine the new distribution of House seats and Electoral College votes by December 2020. The first elections likely to be affected by the seat changes will be in 2021. Most states will redraw congressional and legislative districts in time for 2022 votes</a:t>
            </a:r>
            <a:r>
              <a:rPr lang="en-US" sz="1600" dirty="0" smtClean="0"/>
              <a:t>.</a:t>
            </a:r>
          </a:p>
          <a:p>
            <a:endParaRPr lang="en-US" sz="1600" dirty="0" smtClean="0"/>
          </a:p>
          <a:p>
            <a:r>
              <a:rPr lang="en-US" sz="1600" dirty="0" smtClean="0"/>
              <a:t>The </a:t>
            </a:r>
            <a:r>
              <a:rPr lang="en-US" sz="1600" dirty="0"/>
              <a:t>latest data reflect sweeping changes across the U.S. since the start of the </a:t>
            </a:r>
            <a:r>
              <a:rPr lang="en-US" sz="1600" dirty="0" smtClean="0"/>
              <a:t>decade: </a:t>
            </a:r>
          </a:p>
          <a:p>
            <a:pPr lvl="1"/>
            <a:r>
              <a:rPr lang="en-US" sz="1600" dirty="0" smtClean="0"/>
              <a:t>Americans </a:t>
            </a:r>
            <a:r>
              <a:rPr lang="en-US" sz="1600" dirty="0"/>
              <a:t>are getting older and having fewer </a:t>
            </a:r>
            <a:r>
              <a:rPr lang="en-US" sz="1600" dirty="0" smtClean="0"/>
              <a:t>babies;</a:t>
            </a:r>
          </a:p>
          <a:p>
            <a:pPr lvl="1"/>
            <a:r>
              <a:rPr lang="en-US" sz="1600" dirty="0" smtClean="0"/>
              <a:t>Immigration </a:t>
            </a:r>
            <a:r>
              <a:rPr lang="en-US" sz="1600" dirty="0"/>
              <a:t>is slowing, and the rate at which people move between states is at its lowest level in </a:t>
            </a:r>
            <a:r>
              <a:rPr lang="en-US" sz="1600" dirty="0" smtClean="0"/>
              <a:t>decades; and </a:t>
            </a:r>
          </a:p>
          <a:p>
            <a:pPr lvl="1"/>
            <a:r>
              <a:rPr lang="en-US" sz="1600" dirty="0" smtClean="0"/>
              <a:t>Those </a:t>
            </a:r>
            <a:r>
              <a:rPr lang="en-US" sz="1600" dirty="0"/>
              <a:t>who do uproot are often leaving the Northeast and Midwest for warmer places in the Sunbelt and pockets of the West because of their favorable weather, strong job growth, cheaper housing and, in some cases, lower taxes.</a:t>
            </a:r>
            <a:endParaRPr lang="en-US" sz="16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632619"/>
            <a:ext cx="2527299" cy="5391902"/>
          </a:xfrm>
          <a:prstGeom prst="rect">
            <a:avLst/>
          </a:prstGeom>
        </p:spPr>
      </p:pic>
    </p:spTree>
    <p:extLst>
      <p:ext uri="{BB962C8B-B14F-4D97-AF65-F5344CB8AC3E}">
        <p14:creationId xmlns:p14="http://schemas.microsoft.com/office/powerpoint/2010/main" val="4192951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3" name="Title 2"/>
          <p:cNvSpPr>
            <a:spLocks noGrp="1"/>
          </p:cNvSpPr>
          <p:nvPr>
            <p:ph type="title"/>
          </p:nvPr>
        </p:nvSpPr>
        <p:spPr>
          <a:xfrm>
            <a:off x="457200" y="274638"/>
            <a:ext cx="8229600" cy="715962"/>
          </a:xfrm>
        </p:spPr>
        <p:txBody>
          <a:bodyPr>
            <a:normAutofit/>
          </a:bodyPr>
          <a:lstStyle/>
          <a:p>
            <a:r>
              <a:rPr lang="en-US" sz="3200" dirty="0"/>
              <a:t>	</a:t>
            </a:r>
            <a:r>
              <a:rPr lang="en-US" sz="3200" dirty="0" smtClean="0"/>
              <a:t>    </a:t>
            </a:r>
            <a:r>
              <a:rPr lang="en-US" sz="2700" b="1" dirty="0" smtClean="0"/>
              <a:t>Four Non-Campaign Stories to Watch in 2020</a:t>
            </a:r>
            <a:endParaRPr lang="en-US" sz="2700" b="1" dirty="0"/>
          </a:p>
        </p:txBody>
      </p:sp>
      <p:sp>
        <p:nvSpPr>
          <p:cNvPr id="7" name="Content Placeholder 6"/>
          <p:cNvSpPr>
            <a:spLocks noGrp="1"/>
          </p:cNvSpPr>
          <p:nvPr>
            <p:ph idx="1"/>
          </p:nvPr>
        </p:nvSpPr>
        <p:spPr>
          <a:xfrm>
            <a:off x="1752600" y="990600"/>
            <a:ext cx="6934200" cy="5135563"/>
          </a:xfrm>
        </p:spPr>
        <p:txBody>
          <a:bodyPr>
            <a:normAutofit/>
          </a:bodyPr>
          <a:lstStyle/>
          <a:p>
            <a:r>
              <a:rPr lang="en-US" sz="2000" b="1" dirty="0" smtClean="0"/>
              <a:t>Democracy Protests in Hong Kong </a:t>
            </a:r>
          </a:p>
          <a:p>
            <a:pPr lvl="1"/>
            <a:r>
              <a:rPr lang="en-US" sz="1600" dirty="0" smtClean="0"/>
              <a:t>The breath and durability of the pro-democracy protests against the world’s most powerful authoritarian government in China are remarkable. </a:t>
            </a:r>
            <a:endParaRPr lang="en-US" sz="1600" dirty="0"/>
          </a:p>
          <a:p>
            <a:r>
              <a:rPr lang="en-US" sz="2000" b="1" dirty="0" smtClean="0"/>
              <a:t>North Korea’s Weapons</a:t>
            </a:r>
          </a:p>
          <a:p>
            <a:pPr lvl="1"/>
            <a:r>
              <a:rPr lang="en-US" sz="1600" dirty="0" smtClean="0"/>
              <a:t>For two years, President Trump and North Korean Leader Kim Jong Un have embraced an uneasy and temporary understanding: the U.S. would vaguely promise an eventual end to economic pressure, and in return North Korea would stop its missile and nuclear programs and vaguely promise to denuclearize. </a:t>
            </a:r>
          </a:p>
          <a:p>
            <a:r>
              <a:rPr lang="en-US" sz="2000" b="1" dirty="0" smtClean="0"/>
              <a:t>Iran</a:t>
            </a:r>
          </a:p>
          <a:p>
            <a:pPr lvl="1"/>
            <a:r>
              <a:rPr lang="en-US" sz="1600" dirty="0" smtClean="0"/>
              <a:t>President Trump’s efforts to increase economic pressure on the clerical regime in Tehran have been extremely successful.</a:t>
            </a:r>
          </a:p>
          <a:p>
            <a:r>
              <a:rPr lang="en-US" sz="2000" b="1" dirty="0" smtClean="0"/>
              <a:t>Brexit</a:t>
            </a:r>
          </a:p>
          <a:p>
            <a:pPr lvl="1"/>
            <a:r>
              <a:rPr lang="en-US" sz="1600" dirty="0" smtClean="0"/>
              <a:t>British Prime Minister Boris Johnson appears to have the political strength to push it through in 2020! </a:t>
            </a:r>
          </a:p>
        </p:txBody>
      </p:sp>
    </p:spTree>
    <p:extLst>
      <p:ext uri="{BB962C8B-B14F-4D97-AF65-F5344CB8AC3E}">
        <p14:creationId xmlns:p14="http://schemas.microsoft.com/office/powerpoint/2010/main" val="3879377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C478A"/>
                </a:solidFill>
              </a:rPr>
              <a:t>ASA Task Force on Government Advocacy </a:t>
            </a: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Tree>
    <p:extLst>
      <p:ext uri="{BB962C8B-B14F-4D97-AF65-F5344CB8AC3E}">
        <p14:creationId xmlns:p14="http://schemas.microsoft.com/office/powerpoint/2010/main" val="2136937850"/>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2" name="Title 1"/>
          <p:cNvSpPr>
            <a:spLocks noGrp="1"/>
          </p:cNvSpPr>
          <p:nvPr>
            <p:ph type="title"/>
          </p:nvPr>
        </p:nvSpPr>
        <p:spPr>
          <a:xfrm>
            <a:off x="457200" y="274638"/>
            <a:ext cx="8229600" cy="792162"/>
          </a:xfrm>
        </p:spPr>
        <p:txBody>
          <a:bodyPr/>
          <a:lstStyle/>
          <a:p>
            <a:r>
              <a:rPr lang="en-US" b="1" dirty="0" smtClean="0"/>
              <a:t>	State of Play </a:t>
            </a:r>
            <a:endParaRPr lang="en-US" b="1" dirty="0"/>
          </a:p>
        </p:txBody>
      </p:sp>
      <p:sp>
        <p:nvSpPr>
          <p:cNvPr id="3" name="Content Placeholder 2"/>
          <p:cNvSpPr>
            <a:spLocks noGrp="1"/>
          </p:cNvSpPr>
          <p:nvPr>
            <p:ph idx="1"/>
          </p:nvPr>
        </p:nvSpPr>
        <p:spPr>
          <a:xfrm>
            <a:off x="1905000" y="1219200"/>
            <a:ext cx="6793992" cy="4800600"/>
          </a:xfrm>
        </p:spPr>
        <p:txBody>
          <a:bodyPr>
            <a:normAutofit fontScale="85000" lnSpcReduction="10000"/>
          </a:bodyPr>
          <a:lstStyle/>
          <a:p>
            <a:pPr marL="114300" indent="0" algn="ctr">
              <a:buNone/>
            </a:pPr>
            <a:r>
              <a:rPr lang="en-US" dirty="0" smtClean="0"/>
              <a:t>“Unlike in the past, where we were unified and drew in allies, currently our own commons seems to be breaking apart. What concerns me most as a military man is not our external adversaries; </a:t>
            </a:r>
            <a:r>
              <a:rPr lang="en-US" u="sng" dirty="0" smtClean="0"/>
              <a:t>it is our internal divisiveness.</a:t>
            </a:r>
            <a:r>
              <a:rPr lang="en-US" dirty="0" smtClean="0"/>
              <a:t> We are dividing into hostile tribes cheering against each other, </a:t>
            </a:r>
            <a:r>
              <a:rPr lang="en-US" u="sng" dirty="0" smtClean="0"/>
              <a:t>fueled by emotion and a mutual disdain that jeopardizes our future</a:t>
            </a:r>
            <a:r>
              <a:rPr lang="en-US" dirty="0" smtClean="0"/>
              <a:t>, instead of </a:t>
            </a:r>
            <a:r>
              <a:rPr lang="en-US" u="sng" dirty="0" smtClean="0"/>
              <a:t>recovering our common ground and finding solutions</a:t>
            </a:r>
            <a:r>
              <a:rPr lang="en-US" dirty="0" smtClean="0"/>
              <a:t>.”</a:t>
            </a:r>
          </a:p>
          <a:p>
            <a:pPr marL="1371600" lvl="3" indent="0">
              <a:buNone/>
            </a:pPr>
            <a:endParaRPr lang="en-US" dirty="0"/>
          </a:p>
          <a:p>
            <a:pPr marL="1371600" lvl="3" indent="0">
              <a:buNone/>
            </a:pPr>
            <a:r>
              <a:rPr lang="en-US" dirty="0" smtClean="0"/>
              <a:t>General Jim </a:t>
            </a:r>
            <a:r>
              <a:rPr lang="en-US" dirty="0" err="1" smtClean="0"/>
              <a:t>Mattis</a:t>
            </a:r>
            <a:r>
              <a:rPr lang="en-US" dirty="0" smtClean="0"/>
              <a:t>, former Defense Secretary, per his essay, “Duty, Democracy and the Threat of Tribalism.”  </a:t>
            </a:r>
            <a:endParaRPr lang="en-US" dirty="0"/>
          </a:p>
        </p:txBody>
      </p:sp>
    </p:spTree>
    <p:extLst>
      <p:ext uri="{BB962C8B-B14F-4D97-AF65-F5344CB8AC3E}">
        <p14:creationId xmlns:p14="http://schemas.microsoft.com/office/powerpoint/2010/main" val="2893446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1981200" y="304800"/>
            <a:ext cx="6705600" cy="914401"/>
          </a:xfrm>
        </p:spPr>
        <p:txBody>
          <a:bodyPr>
            <a:normAutofit/>
          </a:bodyPr>
          <a:lstStyle/>
          <a:p>
            <a:r>
              <a:rPr lang="en-US" sz="3200" b="1" dirty="0" smtClean="0"/>
              <a:t>2019 Legislative Accomplishments</a:t>
            </a:r>
            <a:endParaRPr lang="en-US" sz="3200" b="1" dirty="0"/>
          </a:p>
        </p:txBody>
      </p:sp>
      <p:sp>
        <p:nvSpPr>
          <p:cNvPr id="13" name="Content Placeholder 12"/>
          <p:cNvSpPr>
            <a:spLocks noGrp="1"/>
          </p:cNvSpPr>
          <p:nvPr>
            <p:ph idx="1"/>
          </p:nvPr>
        </p:nvSpPr>
        <p:spPr>
          <a:xfrm>
            <a:off x="2552700" y="1066800"/>
            <a:ext cx="5867400" cy="4748088"/>
          </a:xfrm>
        </p:spPr>
        <p:txBody>
          <a:bodyPr>
            <a:normAutofit fontScale="92500" lnSpcReduction="20000"/>
          </a:bodyPr>
          <a:lstStyle/>
          <a:p>
            <a:r>
              <a:rPr lang="en-US" sz="2200" b="1" dirty="0" smtClean="0"/>
              <a:t>S. 1434: </a:t>
            </a:r>
            <a:r>
              <a:rPr lang="en-US" sz="2200" dirty="0" smtClean="0"/>
              <a:t>Banning reverse auction in construction services unanimously passed in the Senate 100-0.</a:t>
            </a:r>
          </a:p>
          <a:p>
            <a:pPr lvl="0"/>
            <a:endParaRPr lang="en-US" sz="2200" b="1" dirty="0" smtClean="0"/>
          </a:p>
          <a:p>
            <a:pPr lvl="0"/>
            <a:r>
              <a:rPr lang="en-US" sz="2200" b="1" dirty="0" smtClean="0"/>
              <a:t>Cadillac </a:t>
            </a:r>
            <a:r>
              <a:rPr lang="en-US" sz="2200" b="1" dirty="0"/>
              <a:t>Tax:</a:t>
            </a:r>
            <a:r>
              <a:rPr lang="en-US" sz="2200" dirty="0"/>
              <a:t> President Trump signed the law for the full repeal of the 40% excise tax on high-cost health plans (the "Cadillac Tax"). </a:t>
            </a:r>
          </a:p>
          <a:p>
            <a:pPr lvl="0"/>
            <a:endParaRPr lang="en-US" sz="2200" b="1" dirty="0"/>
          </a:p>
          <a:p>
            <a:pPr lvl="0"/>
            <a:r>
              <a:rPr lang="en-US" sz="2200" b="1" dirty="0"/>
              <a:t>529 Apprenticeship Savings Accounts:</a:t>
            </a:r>
            <a:r>
              <a:rPr lang="en-US" sz="2200" dirty="0"/>
              <a:t> Setting Every Community Up for Retirement Enhancement (SECURE Act), which takes effect on January 1, 2020: </a:t>
            </a:r>
          </a:p>
          <a:p>
            <a:pPr lvl="1"/>
            <a:r>
              <a:rPr lang="en-US" sz="2200" u="sng" dirty="0"/>
              <a:t>expands 529 education savings accounts to cover registered apprenticeships</a:t>
            </a:r>
            <a:r>
              <a:rPr lang="en-US" sz="2200" dirty="0"/>
              <a:t>; homeschooling; up to $10,000 of qualified student loan repayments (including for siblings); and private elementary, secondary, or religious schools.</a:t>
            </a:r>
          </a:p>
          <a:p>
            <a:endParaRPr lang="en-US" dirty="0"/>
          </a:p>
          <a:p>
            <a:endParaRPr lang="en-US" dirty="0"/>
          </a:p>
        </p:txBody>
      </p:sp>
    </p:spTree>
    <p:extLst>
      <p:ext uri="{BB962C8B-B14F-4D97-AF65-F5344CB8AC3E}">
        <p14:creationId xmlns:p14="http://schemas.microsoft.com/office/powerpoint/2010/main" val="1480173819"/>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1"/>
            <a:ext cx="6553200" cy="674812"/>
          </a:xfrm>
        </p:spPr>
        <p:txBody>
          <a:bodyPr>
            <a:normAutofit/>
          </a:bodyPr>
          <a:lstStyle/>
          <a:p>
            <a:r>
              <a:rPr lang="en-US" sz="3200" b="1" dirty="0"/>
              <a:t>2019 Legislative Accomplishments</a:t>
            </a:r>
          </a:p>
        </p:txBody>
      </p:sp>
      <p:sp>
        <p:nvSpPr>
          <p:cNvPr id="13" name="Content Placeholder 12"/>
          <p:cNvSpPr>
            <a:spLocks noGrp="1"/>
          </p:cNvSpPr>
          <p:nvPr>
            <p:ph idx="1"/>
          </p:nvPr>
        </p:nvSpPr>
        <p:spPr>
          <a:xfrm>
            <a:off x="1981200" y="1143000"/>
            <a:ext cx="6705600" cy="4737100"/>
          </a:xfrm>
        </p:spPr>
        <p:txBody>
          <a:bodyPr>
            <a:normAutofit/>
          </a:bodyPr>
          <a:lstStyle/>
          <a:p>
            <a:pPr marL="0" indent="0">
              <a:buNone/>
            </a:pPr>
            <a:r>
              <a:rPr lang="en-US" sz="2400" b="1" dirty="0" smtClean="0"/>
              <a:t>   2020 National Defense Authorization Act (NDAA) </a:t>
            </a:r>
          </a:p>
          <a:p>
            <a:r>
              <a:rPr lang="en-US" sz="2000" dirty="0" smtClean="0"/>
              <a:t>ASA </a:t>
            </a:r>
            <a:r>
              <a:rPr lang="en-US" sz="2000" dirty="0"/>
              <a:t>supported </a:t>
            </a:r>
            <a:r>
              <a:rPr lang="en-US" sz="2000" dirty="0" smtClean="0"/>
              <a:t>the following NDAA provisions included in the Act:</a:t>
            </a:r>
          </a:p>
          <a:p>
            <a:pPr lvl="1">
              <a:buFont typeface="Courier New" panose="02070309020205020404" pitchFamily="49" charset="0"/>
              <a:buChar char="o"/>
            </a:pPr>
            <a:r>
              <a:rPr lang="en-US" sz="2000" dirty="0" smtClean="0"/>
              <a:t>Sec</a:t>
            </a:r>
            <a:r>
              <a:rPr lang="en-US" sz="2000" dirty="0"/>
              <a:t>. 806 - Standardizing data collection and reporting on use of source selection procedures by federal </a:t>
            </a:r>
            <a:r>
              <a:rPr lang="en-US" sz="2000" dirty="0" smtClean="0"/>
              <a:t>agencies</a:t>
            </a:r>
          </a:p>
          <a:p>
            <a:pPr lvl="1">
              <a:buFont typeface="Courier New" panose="02070309020205020404" pitchFamily="49" charset="0"/>
              <a:buChar char="o"/>
            </a:pPr>
            <a:r>
              <a:rPr lang="en-US" sz="2000" dirty="0" smtClean="0"/>
              <a:t>Sec</a:t>
            </a:r>
            <a:r>
              <a:rPr lang="en-US" sz="2000" dirty="0"/>
              <a:t>. 873 - Accelerated payments applicable to contracts with certain small business concerns under the Prompt Payment </a:t>
            </a:r>
            <a:r>
              <a:rPr lang="en-US" sz="2000" dirty="0" smtClean="0"/>
              <a:t>Act</a:t>
            </a:r>
          </a:p>
          <a:p>
            <a:pPr lvl="1">
              <a:buFont typeface="Courier New" panose="02070309020205020404" pitchFamily="49" charset="0"/>
              <a:buChar char="o"/>
            </a:pPr>
            <a:r>
              <a:rPr lang="en-US" sz="2000" dirty="0" smtClean="0"/>
              <a:t>Sec</a:t>
            </a:r>
            <a:r>
              <a:rPr lang="en-US" sz="2000" dirty="0"/>
              <a:t>. 872 - Reauthorization and improvement of Department of Defense Mentor-</a:t>
            </a:r>
            <a:r>
              <a:rPr lang="en-US" sz="2000" dirty="0" err="1"/>
              <a:t>Protege</a:t>
            </a:r>
            <a:r>
              <a:rPr lang="en-US" sz="2000" dirty="0"/>
              <a:t> </a:t>
            </a:r>
            <a:r>
              <a:rPr lang="en-US" sz="2000" dirty="0" smtClean="0"/>
              <a:t>Program</a:t>
            </a:r>
          </a:p>
          <a:p>
            <a:pPr lvl="1">
              <a:buFont typeface="Courier New" panose="02070309020205020404" pitchFamily="49" charset="0"/>
              <a:buChar char="o"/>
            </a:pPr>
            <a:r>
              <a:rPr lang="en-US" sz="2000" dirty="0" smtClean="0"/>
              <a:t>Sec</a:t>
            </a:r>
            <a:r>
              <a:rPr lang="en-US" sz="2000" dirty="0"/>
              <a:t>. 874 - </a:t>
            </a:r>
            <a:r>
              <a:rPr lang="en-US" sz="2000" dirty="0" err="1"/>
              <a:t>Postaward</a:t>
            </a:r>
            <a:r>
              <a:rPr lang="en-US" sz="2000" dirty="0"/>
              <a:t> explanations for unsuccessful offerors for certain </a:t>
            </a:r>
            <a:r>
              <a:rPr lang="en-US" sz="2000" dirty="0" smtClean="0"/>
              <a:t>contracts</a:t>
            </a:r>
            <a:endParaRPr lang="en-US" sz="2000" dirty="0"/>
          </a:p>
          <a:p>
            <a:pPr lvl="1"/>
            <a:endParaRPr lang="en-US" sz="2000" b="1" dirty="0" smtClean="0"/>
          </a:p>
          <a:p>
            <a:endParaRPr lang="en-US" sz="2000" dirty="0"/>
          </a:p>
        </p:txBody>
      </p:sp>
    </p:spTree>
    <p:extLst>
      <p:ext uri="{BB962C8B-B14F-4D97-AF65-F5344CB8AC3E}">
        <p14:creationId xmlns:p14="http://schemas.microsoft.com/office/powerpoint/2010/main" val="4025407280"/>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0"/>
            <a:ext cx="6553200" cy="914401"/>
          </a:xfrm>
        </p:spPr>
        <p:txBody>
          <a:bodyPr/>
          <a:lstStyle/>
          <a:p>
            <a:r>
              <a:rPr lang="en-US" b="1" dirty="0" smtClean="0"/>
              <a:t>2020 Legislative Priorities</a:t>
            </a:r>
            <a:endParaRPr lang="en-US" b="1" dirty="0"/>
          </a:p>
        </p:txBody>
      </p:sp>
      <p:sp>
        <p:nvSpPr>
          <p:cNvPr id="13" name="Content Placeholder 12"/>
          <p:cNvSpPr>
            <a:spLocks noGrp="1"/>
          </p:cNvSpPr>
          <p:nvPr>
            <p:ph idx="1"/>
          </p:nvPr>
        </p:nvSpPr>
        <p:spPr>
          <a:xfrm>
            <a:off x="2552700" y="1220912"/>
            <a:ext cx="5867400" cy="4417888"/>
          </a:xfrm>
        </p:spPr>
        <p:txBody>
          <a:bodyPr>
            <a:normAutofit fontScale="92500" lnSpcReduction="10000"/>
          </a:bodyPr>
          <a:lstStyle/>
          <a:p>
            <a:r>
              <a:rPr lang="en-US" b="1" dirty="0" smtClean="0"/>
              <a:t>H.R. 5247: </a:t>
            </a:r>
            <a:r>
              <a:rPr lang="en-US" dirty="0" smtClean="0"/>
              <a:t>SUBS </a:t>
            </a:r>
            <a:r>
              <a:rPr lang="en-US" dirty="0"/>
              <a:t>Act – Bid Listing </a:t>
            </a:r>
          </a:p>
          <a:p>
            <a:r>
              <a:rPr lang="en-US" b="1" dirty="0"/>
              <a:t>H.R. 2344: </a:t>
            </a:r>
            <a:r>
              <a:rPr lang="en-US" dirty="0"/>
              <a:t>Change Orders </a:t>
            </a:r>
          </a:p>
          <a:p>
            <a:r>
              <a:rPr lang="en-US" b="1" dirty="0"/>
              <a:t>S. 1434: </a:t>
            </a:r>
            <a:r>
              <a:rPr lang="en-US" dirty="0"/>
              <a:t>Reverse Auction </a:t>
            </a:r>
            <a:r>
              <a:rPr lang="en-US" dirty="0" smtClean="0"/>
              <a:t>in the House</a:t>
            </a:r>
            <a:endParaRPr lang="en-US" dirty="0"/>
          </a:p>
          <a:p>
            <a:r>
              <a:rPr lang="en-US" dirty="0" smtClean="0"/>
              <a:t>Miller Act – Bonding Requirements</a:t>
            </a:r>
            <a:endParaRPr lang="en-US" dirty="0"/>
          </a:p>
          <a:p>
            <a:r>
              <a:rPr lang="en-US" dirty="0"/>
              <a:t>P3 Bonding Requirements in TIFIA (Transportation Infrastructure Finance + Innovation Act) </a:t>
            </a:r>
          </a:p>
          <a:p>
            <a:pPr marL="0" indent="0">
              <a:buNone/>
            </a:pPr>
            <a:endParaRPr lang="en-US" dirty="0"/>
          </a:p>
        </p:txBody>
      </p:sp>
    </p:spTree>
    <p:extLst>
      <p:ext uri="{BB962C8B-B14F-4D97-AF65-F5344CB8AC3E}">
        <p14:creationId xmlns:p14="http://schemas.microsoft.com/office/powerpoint/2010/main" val="595217216"/>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5"/>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3" name="Picture 2" descr="A white sign with black text&#10;&#10;Description automatically generated">
            <a:extLst>
              <a:ext uri="{FF2B5EF4-FFF2-40B4-BE49-F238E27FC236}">
                <a16:creationId xmlns:a16="http://schemas.microsoft.com/office/drawing/2014/main" xmlns="" id="{401AD329-3E46-4823-B364-017255425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1" y="0"/>
            <a:ext cx="7391400" cy="243802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2438029"/>
            <a:ext cx="7391400" cy="3779955"/>
          </a:xfrm>
          <a:prstGeom prst="rect">
            <a:avLst/>
          </a:prstGeom>
        </p:spPr>
      </p:pic>
    </p:spTree>
    <p:extLst>
      <p:ext uri="{BB962C8B-B14F-4D97-AF65-F5344CB8AC3E}">
        <p14:creationId xmlns:p14="http://schemas.microsoft.com/office/powerpoint/2010/main" val="628433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5"/>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3" name="Picture 2" descr="A white sign with black text&#10;&#10;Description automatically generated">
            <a:extLst>
              <a:ext uri="{FF2B5EF4-FFF2-40B4-BE49-F238E27FC236}">
                <a16:creationId xmlns:a16="http://schemas.microsoft.com/office/drawing/2014/main" xmlns="" id="{401AD329-3E46-4823-B364-017255425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1" y="0"/>
            <a:ext cx="7391400" cy="243802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2438029"/>
            <a:ext cx="7391401" cy="3657972"/>
          </a:xfrm>
          <a:prstGeom prst="rect">
            <a:avLst/>
          </a:prstGeom>
        </p:spPr>
      </p:pic>
    </p:spTree>
    <p:extLst>
      <p:ext uri="{BB962C8B-B14F-4D97-AF65-F5344CB8AC3E}">
        <p14:creationId xmlns:p14="http://schemas.microsoft.com/office/powerpoint/2010/main" val="249482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5"/>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7" name="Rectangle 6"/>
          <p:cNvSpPr/>
          <p:nvPr/>
        </p:nvSpPr>
        <p:spPr>
          <a:xfrm rot="10800000" flipV="1">
            <a:off x="3886200" y="4585901"/>
            <a:ext cx="3352800" cy="1282402"/>
          </a:xfrm>
          <a:prstGeom prst="rect">
            <a:avLst/>
          </a:prstGeom>
        </p:spPr>
        <p:txBody>
          <a:bodyPr wrap="square">
            <a:spAutoFit/>
          </a:bodyPr>
          <a:lstStyle/>
          <a:p>
            <a:pPr algn="ctr">
              <a:spcBef>
                <a:spcPts val="1400"/>
              </a:spcBef>
              <a:spcAft>
                <a:spcPts val="1400"/>
              </a:spcAft>
            </a:pPr>
            <a:endParaRPr lang="en-US" b="1" dirty="0" smtClean="0">
              <a:solidFill>
                <a:srgbClr val="000000"/>
              </a:solidFill>
              <a:latin typeface="Times New Roman" panose="02020603050405020304" pitchFamily="18" charset="0"/>
            </a:endParaRPr>
          </a:p>
          <a:p>
            <a:pPr algn="ctr">
              <a:spcBef>
                <a:spcPts val="1400"/>
              </a:spcBef>
              <a:spcAft>
                <a:spcPts val="1400"/>
              </a:spcAft>
            </a:pPr>
            <a:r>
              <a:rPr lang="en-US" b="1" dirty="0" smtClean="0">
                <a:solidFill>
                  <a:srgbClr val="000000"/>
                </a:solidFill>
                <a:latin typeface="Times New Roman" panose="02020603050405020304" pitchFamily="18" charset="0"/>
              </a:rPr>
              <a:t>2020 </a:t>
            </a:r>
            <a:r>
              <a:rPr lang="en-US" b="1" dirty="0">
                <a:solidFill>
                  <a:srgbClr val="000000"/>
                </a:solidFill>
                <a:latin typeface="Times New Roman" panose="02020603050405020304" pitchFamily="18" charset="0"/>
              </a:rPr>
              <a:t>Legislative </a:t>
            </a:r>
            <a:r>
              <a:rPr lang="en-US" b="1" dirty="0" smtClean="0">
                <a:solidFill>
                  <a:srgbClr val="000000"/>
                </a:solidFill>
                <a:latin typeface="Times New Roman" panose="02020603050405020304" pitchFamily="18" charset="0"/>
              </a:rPr>
              <a:t>Fly-In          June </a:t>
            </a:r>
            <a:r>
              <a:rPr lang="en-US" b="1" dirty="0">
                <a:solidFill>
                  <a:srgbClr val="000000"/>
                </a:solidFill>
                <a:latin typeface="Times New Roman" panose="02020603050405020304" pitchFamily="18" charset="0"/>
              </a:rPr>
              <a:t>9-10, 2020</a:t>
            </a:r>
            <a:endParaRPr lang="en-US" b="0" i="0" dirty="0">
              <a:solidFill>
                <a:srgbClr val="000000"/>
              </a:solidFill>
              <a:effectLst/>
              <a:latin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4800"/>
            <a:ext cx="7162800" cy="4800600"/>
          </a:xfrm>
          <a:prstGeom prst="rect">
            <a:avLst/>
          </a:prstGeom>
        </p:spPr>
      </p:pic>
    </p:spTree>
    <p:extLst>
      <p:ext uri="{BB962C8B-B14F-4D97-AF65-F5344CB8AC3E}">
        <p14:creationId xmlns:p14="http://schemas.microsoft.com/office/powerpoint/2010/main" val="1446380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1"/>
            <a:ext cx="6553200" cy="674812"/>
          </a:xfrm>
        </p:spPr>
        <p:txBody>
          <a:bodyPr>
            <a:normAutofit/>
          </a:bodyPr>
          <a:lstStyle/>
          <a:p>
            <a:r>
              <a:rPr lang="en-US" sz="2800" b="1" dirty="0" smtClean="0"/>
              <a:t>Regulatory Update – Unfair Competition  </a:t>
            </a:r>
            <a:endParaRPr lang="en-US" sz="2800" b="1" dirty="0"/>
          </a:p>
        </p:txBody>
      </p:sp>
      <p:sp>
        <p:nvSpPr>
          <p:cNvPr id="13" name="Content Placeholder 12"/>
          <p:cNvSpPr>
            <a:spLocks noGrp="1"/>
          </p:cNvSpPr>
          <p:nvPr>
            <p:ph idx="1"/>
          </p:nvPr>
        </p:nvSpPr>
        <p:spPr>
          <a:xfrm>
            <a:off x="1905000" y="979613"/>
            <a:ext cx="7200900" cy="4900487"/>
          </a:xfrm>
        </p:spPr>
        <p:txBody>
          <a:bodyPr>
            <a:normAutofit fontScale="92500" lnSpcReduction="10000"/>
          </a:bodyPr>
          <a:lstStyle/>
          <a:p>
            <a:r>
              <a:rPr lang="en-US" sz="2400" b="1" dirty="0" smtClean="0"/>
              <a:t>Government Accountability Office (GAO) </a:t>
            </a:r>
            <a:r>
              <a:rPr lang="en-US" sz="2400" dirty="0" smtClean="0"/>
              <a:t>begins auditing the </a:t>
            </a:r>
            <a:r>
              <a:rPr lang="en-US" sz="2000" dirty="0" smtClean="0"/>
              <a:t>Federal </a:t>
            </a:r>
            <a:r>
              <a:rPr lang="en-US" sz="2000" dirty="0"/>
              <a:t>Prison Industries (FPI</a:t>
            </a:r>
            <a:r>
              <a:rPr lang="en-US" sz="2000" dirty="0" smtClean="0"/>
              <a:t>) </a:t>
            </a:r>
            <a:r>
              <a:rPr lang="en-US" sz="2000" dirty="0"/>
              <a:t>authorized by Congress with the passage of the FIRST STEP Act of 2018 (P.L.115-391) signed into law on December 21, 2018. </a:t>
            </a:r>
            <a:endParaRPr lang="en-US" sz="2000" dirty="0" smtClean="0"/>
          </a:p>
          <a:p>
            <a:r>
              <a:rPr lang="en-US" sz="2000" dirty="0" smtClean="0"/>
              <a:t>ASA meets with GAO on August 29, 2019 and these are </a:t>
            </a:r>
            <a:r>
              <a:rPr lang="en-US" sz="2000" dirty="0"/>
              <a:t>the questions </a:t>
            </a:r>
            <a:r>
              <a:rPr lang="en-US" sz="2000" dirty="0" smtClean="0"/>
              <a:t>posed:</a:t>
            </a:r>
            <a:endParaRPr lang="en-US" sz="2000" dirty="0"/>
          </a:p>
          <a:p>
            <a:pPr lvl="1"/>
            <a:r>
              <a:rPr lang="en-US" sz="1700" dirty="0" smtClean="0"/>
              <a:t>Please </a:t>
            </a:r>
            <a:r>
              <a:rPr lang="en-US" sz="1700" dirty="0"/>
              <a:t>identify the challenges, if any, private companies face in competing with FPI.</a:t>
            </a:r>
          </a:p>
          <a:p>
            <a:pPr lvl="1"/>
            <a:r>
              <a:rPr lang="en-US" sz="1700" dirty="0" smtClean="0"/>
              <a:t>FPI’s </a:t>
            </a:r>
            <a:r>
              <a:rPr lang="en-US" sz="1700" dirty="0"/>
              <a:t>sales have declined when compared to the early 2000s. Has the extent of the burden, if any, FPI places on the private sector declined commensurately?</a:t>
            </a:r>
          </a:p>
          <a:p>
            <a:pPr lvl="1"/>
            <a:r>
              <a:rPr lang="en-US" sz="1700" dirty="0" smtClean="0"/>
              <a:t>Please </a:t>
            </a:r>
            <a:r>
              <a:rPr lang="en-US" sz="1700" dirty="0"/>
              <a:t>identify those elements of prior reform efforts that remain relevant today.</a:t>
            </a:r>
          </a:p>
          <a:p>
            <a:pPr lvl="1"/>
            <a:r>
              <a:rPr lang="en-US" sz="1700" dirty="0" smtClean="0"/>
              <a:t>What </a:t>
            </a:r>
            <a:r>
              <a:rPr lang="en-US" sz="1700" dirty="0"/>
              <a:t>are the primary differences in the cost structure between FPI and private sector (non-profit, as applicable) producers and how are these differences reflected in product prices?</a:t>
            </a:r>
          </a:p>
          <a:p>
            <a:pPr lvl="1"/>
            <a:r>
              <a:rPr lang="en-US" sz="1700" dirty="0" smtClean="0"/>
              <a:t>To </a:t>
            </a:r>
            <a:r>
              <a:rPr lang="en-US" sz="1700" dirty="0"/>
              <a:t>what extent have you analyzed the effect of the First Step Act’s expansion of markets available to FPI? Are there any recent analyses of FPI of which we should be aware?</a:t>
            </a:r>
          </a:p>
          <a:p>
            <a:endParaRPr lang="en-US" sz="1700" dirty="0"/>
          </a:p>
          <a:p>
            <a:endParaRPr lang="en-US" sz="2000" dirty="0"/>
          </a:p>
          <a:p>
            <a:pPr lvl="1"/>
            <a:endParaRPr lang="en-US" sz="2000" b="1" dirty="0" smtClean="0"/>
          </a:p>
          <a:p>
            <a:pPr lvl="1"/>
            <a:endParaRPr lang="en-US" sz="2000" dirty="0"/>
          </a:p>
        </p:txBody>
      </p:sp>
    </p:spTree>
    <p:extLst>
      <p:ext uri="{BB962C8B-B14F-4D97-AF65-F5344CB8AC3E}">
        <p14:creationId xmlns:p14="http://schemas.microsoft.com/office/powerpoint/2010/main" val="2248588425"/>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1"/>
            <a:ext cx="6553200" cy="674812"/>
          </a:xfrm>
        </p:spPr>
        <p:txBody>
          <a:bodyPr>
            <a:normAutofit/>
          </a:bodyPr>
          <a:lstStyle/>
          <a:p>
            <a:r>
              <a:rPr lang="en-US" sz="2800" b="1" dirty="0" smtClean="0"/>
              <a:t>Regulatory Update – Silica   </a:t>
            </a:r>
            <a:endParaRPr lang="en-US" sz="2800" b="1" dirty="0"/>
          </a:p>
        </p:txBody>
      </p:sp>
      <p:sp>
        <p:nvSpPr>
          <p:cNvPr id="13" name="Content Placeholder 12"/>
          <p:cNvSpPr>
            <a:spLocks noGrp="1"/>
          </p:cNvSpPr>
          <p:nvPr>
            <p:ph idx="1"/>
          </p:nvPr>
        </p:nvSpPr>
        <p:spPr>
          <a:xfrm>
            <a:off x="1905000" y="979613"/>
            <a:ext cx="7200900" cy="4900487"/>
          </a:xfrm>
        </p:spPr>
        <p:txBody>
          <a:bodyPr>
            <a:normAutofit/>
          </a:bodyPr>
          <a:lstStyle/>
          <a:p>
            <a:r>
              <a:rPr lang="en-US" sz="2400" dirty="0" smtClean="0"/>
              <a:t>ASA is a member of the Construction </a:t>
            </a:r>
            <a:r>
              <a:rPr lang="en-US" sz="2400" dirty="0"/>
              <a:t>Industry Safety Coalition </a:t>
            </a:r>
            <a:r>
              <a:rPr lang="en-US" sz="2400" dirty="0" smtClean="0"/>
              <a:t>(CISC) </a:t>
            </a:r>
          </a:p>
          <a:p>
            <a:r>
              <a:rPr lang="en-US" sz="2400" dirty="0" smtClean="0"/>
              <a:t>The </a:t>
            </a:r>
            <a:r>
              <a:rPr lang="en-US" sz="2400" dirty="0"/>
              <a:t>Silica Request for Information (RFI) was officially published in </a:t>
            </a:r>
            <a:r>
              <a:rPr lang="en-US" sz="2400" dirty="0" smtClean="0"/>
              <a:t>the Federal Register</a:t>
            </a:r>
            <a:r>
              <a:rPr lang="en-US" sz="2400" dirty="0"/>
              <a:t>:  </a:t>
            </a:r>
            <a:r>
              <a:rPr lang="en-US" sz="2400" u="sng" dirty="0">
                <a:hlinkClick r:id="rId2"/>
              </a:rPr>
              <a:t>https://www.govinfo.gov/content/pkg/FR-2019-08-15/pdf/2019-17450.pdf</a:t>
            </a:r>
            <a:r>
              <a:rPr lang="en-US" sz="2400" dirty="0"/>
              <a:t>.  Comments are due October 15, 2019.</a:t>
            </a:r>
          </a:p>
          <a:p>
            <a:r>
              <a:rPr lang="en-US" sz="2400" dirty="0" smtClean="0"/>
              <a:t>ASA, along with the CISC, is responded to the 31 </a:t>
            </a:r>
            <a:r>
              <a:rPr lang="en-US" sz="2400" dirty="0"/>
              <a:t>questions OSHA </a:t>
            </a:r>
            <a:r>
              <a:rPr lang="en-US" sz="2400" dirty="0" smtClean="0"/>
              <a:t>asked </a:t>
            </a:r>
            <a:r>
              <a:rPr lang="en-US" sz="2400" dirty="0"/>
              <a:t>regarding the effectiveness of dust control methods not currently included in Table 1 of the silica in construction standard.</a:t>
            </a:r>
          </a:p>
          <a:p>
            <a:endParaRPr lang="en-US" sz="2400" dirty="0"/>
          </a:p>
          <a:p>
            <a:endParaRPr lang="en-US" sz="2400" dirty="0"/>
          </a:p>
          <a:p>
            <a:endParaRPr lang="en-US" sz="2000" dirty="0"/>
          </a:p>
          <a:p>
            <a:pPr lvl="1"/>
            <a:endParaRPr lang="en-US" sz="2000" b="1" dirty="0" smtClean="0"/>
          </a:p>
          <a:p>
            <a:pPr lvl="1"/>
            <a:endParaRPr lang="en-US" sz="2000" dirty="0"/>
          </a:p>
        </p:txBody>
      </p:sp>
    </p:spTree>
    <p:extLst>
      <p:ext uri="{BB962C8B-B14F-4D97-AF65-F5344CB8AC3E}">
        <p14:creationId xmlns:p14="http://schemas.microsoft.com/office/powerpoint/2010/main" val="2510889354"/>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C478A"/>
                </a:solidFill>
              </a:rPr>
              <a:t>Subcontractor Legal Defense </a:t>
            </a:r>
            <a:r>
              <a:rPr lang="en-US" sz="3600" b="1" dirty="0" smtClean="0">
                <a:solidFill>
                  <a:srgbClr val="1C478A"/>
                </a:solidFill>
              </a:rPr>
              <a:t>Fund</a:t>
            </a:r>
          </a:p>
          <a:p>
            <a:r>
              <a:rPr lang="en-US" sz="2800" b="1" dirty="0" smtClean="0">
                <a:solidFill>
                  <a:schemeClr val="bg1">
                    <a:lumMod val="50000"/>
                  </a:schemeClr>
                </a:solidFill>
              </a:rPr>
              <a:t>Activity Report</a:t>
            </a:r>
            <a:endParaRPr lang="en-US" sz="2800" b="1" dirty="0">
              <a:solidFill>
                <a:srgbClr val="1C478A"/>
              </a:solidFill>
            </a:endParaRP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a:p>
            <a:pPr marL="0" indent="0" algn="ctr">
              <a:buNone/>
            </a:pPr>
            <a:r>
              <a:rPr lang="en-US" sz="2000" b="1" dirty="0" smtClean="0">
                <a:solidFill>
                  <a:schemeClr val="bg1">
                    <a:lumMod val="50000"/>
                  </a:schemeClr>
                </a:solidFill>
              </a:rPr>
              <a:t>By Shannon Oscar</a:t>
            </a:r>
          </a:p>
          <a:p>
            <a:pPr marL="0" indent="0" algn="ctr">
              <a:buNone/>
            </a:pPr>
            <a:r>
              <a:rPr lang="en-US" sz="2000" b="1" dirty="0" smtClean="0">
                <a:solidFill>
                  <a:schemeClr val="bg1">
                    <a:lumMod val="50000"/>
                  </a:schemeClr>
                </a:solidFill>
              </a:rPr>
              <a:t>Managing Director, ASA Task Forces</a:t>
            </a:r>
          </a:p>
          <a:p>
            <a:pPr marL="0" indent="0" algn="ctr">
              <a:buNone/>
            </a:pPr>
            <a:r>
              <a:rPr lang="en-US" sz="2000" b="1" dirty="0" smtClean="0">
                <a:solidFill>
                  <a:schemeClr val="bg1">
                    <a:lumMod val="50000"/>
                  </a:schemeClr>
                </a:solidFill>
              </a:rPr>
              <a:t>American Subcontractors Association</a:t>
            </a:r>
            <a:endParaRPr lang="en-US" sz="2000" b="1" dirty="0">
              <a:solidFill>
                <a:schemeClr val="bg1">
                  <a:lumMod val="50000"/>
                </a:schemeClr>
              </a:solidFill>
            </a:endParaRPr>
          </a:p>
        </p:txBody>
      </p:sp>
    </p:spTree>
    <p:extLst>
      <p:ext uri="{BB962C8B-B14F-4D97-AF65-F5344CB8AC3E}">
        <p14:creationId xmlns:p14="http://schemas.microsoft.com/office/powerpoint/2010/main" val="4064292638"/>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5"/>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9" name="Picture 8" descr="A close up of a sign&#10;&#10;Description automatically generated">
            <a:extLst>
              <a:ext uri="{FF2B5EF4-FFF2-40B4-BE49-F238E27FC236}">
                <a16:creationId xmlns:a16="http://schemas.microsoft.com/office/drawing/2014/main" xmlns="" id="{D331BD3D-3AD9-434A-BB9C-CB4D12190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04800"/>
            <a:ext cx="4800600" cy="5715000"/>
          </a:xfrm>
          <a:prstGeom prst="rect">
            <a:avLst/>
          </a:prstGeom>
        </p:spPr>
      </p:pic>
    </p:spTree>
    <p:extLst>
      <p:ext uri="{BB962C8B-B14F-4D97-AF65-F5344CB8AC3E}">
        <p14:creationId xmlns:p14="http://schemas.microsoft.com/office/powerpoint/2010/main" val="89499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1C478A"/>
                </a:solidFill>
              </a:rPr>
              <a:t>116</a:t>
            </a:r>
            <a:r>
              <a:rPr lang="en-US" sz="3600" b="1" baseline="30000" dirty="0" smtClean="0">
                <a:solidFill>
                  <a:srgbClr val="1C478A"/>
                </a:solidFill>
              </a:rPr>
              <a:t>th</a:t>
            </a:r>
            <a:r>
              <a:rPr lang="en-US" sz="3600" b="1" dirty="0" smtClean="0">
                <a:solidFill>
                  <a:srgbClr val="1C478A"/>
                </a:solidFill>
              </a:rPr>
              <a:t> Congress </a:t>
            </a:r>
            <a:endParaRPr lang="en-US" sz="3600" b="1" dirty="0">
              <a:solidFill>
                <a:srgbClr val="1C478A"/>
              </a:solidFill>
            </a:endParaRP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Tree>
    <p:extLst>
      <p:ext uri="{BB962C8B-B14F-4D97-AF65-F5344CB8AC3E}">
        <p14:creationId xmlns:p14="http://schemas.microsoft.com/office/powerpoint/2010/main" val="2894920670"/>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2" name="Title 1"/>
          <p:cNvSpPr>
            <a:spLocks noGrp="1"/>
          </p:cNvSpPr>
          <p:nvPr>
            <p:ph type="title"/>
          </p:nvPr>
        </p:nvSpPr>
        <p:spPr>
          <a:xfrm>
            <a:off x="1752600" y="0"/>
            <a:ext cx="7162800" cy="990600"/>
          </a:xfrm>
        </p:spPr>
        <p:txBody>
          <a:bodyPr>
            <a:noAutofit/>
          </a:bodyPr>
          <a:lstStyle/>
          <a:p>
            <a:r>
              <a:rPr lang="en-US" sz="3600" b="1" dirty="0" smtClean="0"/>
              <a:t>Snake Steel, Inc. v. Holladay Construction, Inc. </a:t>
            </a:r>
            <a:endParaRPr lang="en-US" sz="2400" dirty="0"/>
          </a:p>
        </p:txBody>
      </p:sp>
      <p:sp>
        <p:nvSpPr>
          <p:cNvPr id="7" name="TextBox 6">
            <a:extLst>
              <a:ext uri="{FF2B5EF4-FFF2-40B4-BE49-F238E27FC236}">
                <a16:creationId xmlns:a16="http://schemas.microsoft.com/office/drawing/2014/main" xmlns="" id="{BB1A34E7-A5D9-4A76-B042-9702A329A96A}"/>
              </a:ext>
            </a:extLst>
          </p:cNvPr>
          <p:cNvSpPr txBox="1"/>
          <p:nvPr/>
        </p:nvSpPr>
        <p:spPr>
          <a:xfrm>
            <a:off x="1834487" y="1215612"/>
            <a:ext cx="7239000"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subcontractor (the Sub) is appealing a trial court decision under the Tennessee Prompt Pay Act (TPPA). </a:t>
            </a:r>
          </a:p>
          <a:p>
            <a:pPr marL="285750" indent="-285750">
              <a:buFont typeface="Arial" panose="020B0604020202020204" pitchFamily="34" charset="0"/>
              <a:buChar char="•"/>
            </a:pPr>
            <a:r>
              <a:rPr lang="en-US" sz="1600" dirty="0" smtClean="0"/>
              <a:t>The dispute arose out of $15 million construction project between the owner, GC, and the Sub, Snake Steel, Inc. </a:t>
            </a:r>
          </a:p>
          <a:p>
            <a:pPr marL="742950" lvl="1" indent="-285750">
              <a:buFont typeface="Arial" panose="020B0604020202020204" pitchFamily="34" charset="0"/>
              <a:buChar char="•"/>
            </a:pPr>
            <a:r>
              <a:rPr lang="en-US" sz="1600" dirty="0" smtClean="0"/>
              <a:t>On 10/24/14, the Sub completed the work, and the GC paid the sub except for a change order and the 5% retainage amount. </a:t>
            </a:r>
          </a:p>
          <a:p>
            <a:pPr marL="742950" lvl="1" indent="-285750">
              <a:buFont typeface="Arial" panose="020B0604020202020204" pitchFamily="34" charset="0"/>
              <a:buChar char="•"/>
            </a:pPr>
            <a:r>
              <a:rPr lang="en-US" sz="1600" dirty="0" smtClean="0"/>
              <a:t>Owner paid the retainage to the GC, but the GC neither passed the retainage amount to the Sub or deposited it into an escrow account as per TPPA. </a:t>
            </a:r>
          </a:p>
          <a:p>
            <a:pPr marL="742950" lvl="1" indent="-285750">
              <a:buFont typeface="Arial" panose="020B0604020202020204" pitchFamily="34" charset="0"/>
              <a:buChar char="•"/>
            </a:pPr>
            <a:r>
              <a:rPr lang="en-US" sz="1600" dirty="0" smtClean="0"/>
              <a:t>After three years of not receiving full payment, the Sub was paid by the GC without realizing the Sub’s right to claim for interest, attorneys fees, plus $300.00, which is a TPPA  requirement, if the retainage holder (the GC) failed to open an escrow account.  </a:t>
            </a:r>
          </a:p>
          <a:p>
            <a:pPr marL="285750" indent="-285750">
              <a:buFont typeface="Arial" panose="020B0604020202020204" pitchFamily="34" charset="0"/>
              <a:buChar char="•"/>
            </a:pPr>
            <a:r>
              <a:rPr lang="en-US" sz="1600" dirty="0" smtClean="0"/>
              <a:t>The trial court claimed the Sub time barred by the one year statute of limitations and the Sub’s claim </a:t>
            </a:r>
            <a:r>
              <a:rPr lang="en-US" sz="1600" dirty="0" err="1" smtClean="0"/>
              <a:t>accured</a:t>
            </a:r>
            <a:r>
              <a:rPr lang="en-US" sz="1600" dirty="0" smtClean="0"/>
              <a:t> when it billed for the retainage more than one year before filing suit. </a:t>
            </a:r>
          </a:p>
          <a:p>
            <a:pPr marL="742950" lvl="1" indent="-285750">
              <a:buFont typeface="Arial" panose="020B0604020202020204" pitchFamily="34" charset="0"/>
              <a:buChar char="•"/>
            </a:pPr>
            <a:r>
              <a:rPr lang="en-US" sz="1600" dirty="0" smtClean="0"/>
              <a:t>In 2/16, the Sub invoiced GC for final payment (retainage + change order).</a:t>
            </a:r>
          </a:p>
          <a:p>
            <a:pPr marL="742950" lvl="1" indent="-285750">
              <a:buFont typeface="Arial" panose="020B0604020202020204" pitchFamily="34" charset="0"/>
              <a:buChar char="•"/>
            </a:pPr>
            <a:r>
              <a:rPr lang="en-US" sz="1600" dirty="0" smtClean="0"/>
              <a:t>On 9/25/17, the Sub still not paid, but filed a compliant against the GC. </a:t>
            </a:r>
          </a:p>
          <a:p>
            <a:pPr marL="742950" lvl="1" indent="-285750">
              <a:buFont typeface="Arial" panose="020B0604020202020204" pitchFamily="34" charset="0"/>
              <a:buChar char="•"/>
            </a:pPr>
            <a:r>
              <a:rPr lang="en-US" sz="1600" dirty="0" smtClean="0"/>
              <a:t>In 12/17, the Sub paid in full.</a:t>
            </a:r>
            <a:endParaRPr lang="en-US" sz="1600" dirty="0"/>
          </a:p>
        </p:txBody>
      </p:sp>
    </p:spTree>
    <p:extLst>
      <p:ext uri="{BB962C8B-B14F-4D97-AF65-F5344CB8AC3E}">
        <p14:creationId xmlns:p14="http://schemas.microsoft.com/office/powerpoint/2010/main" val="3027073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5"/>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xmlns="" id="{152E776D-C253-492D-AB1B-5185A576C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304800"/>
            <a:ext cx="5334000" cy="5714999"/>
          </a:xfrm>
          <a:prstGeom prst="rect">
            <a:avLst/>
          </a:prstGeom>
        </p:spPr>
      </p:pic>
    </p:spTree>
    <p:extLst>
      <p:ext uri="{BB962C8B-B14F-4D97-AF65-F5344CB8AC3E}">
        <p14:creationId xmlns:p14="http://schemas.microsoft.com/office/powerpoint/2010/main" val="2577863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C478A"/>
                </a:solidFill>
              </a:rPr>
              <a:t>State Chapter Voter </a:t>
            </a:r>
            <a:r>
              <a:rPr lang="en-US" sz="3600" b="1" dirty="0" smtClean="0">
                <a:solidFill>
                  <a:srgbClr val="1C478A"/>
                </a:solidFill>
              </a:rPr>
              <a:t>Voice</a:t>
            </a:r>
          </a:p>
          <a:p>
            <a:r>
              <a:rPr lang="en-US" sz="2800" b="1" dirty="0" smtClean="0">
                <a:solidFill>
                  <a:schemeClr val="bg1">
                    <a:lumMod val="50000"/>
                  </a:schemeClr>
                </a:solidFill>
              </a:rPr>
              <a:t>Activity Report</a:t>
            </a:r>
            <a:endParaRPr lang="en-US" sz="2800" b="1" dirty="0">
              <a:solidFill>
                <a:srgbClr val="1C478A"/>
              </a:solidFill>
            </a:endParaRP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a:p>
            <a:pPr marL="0" indent="0" algn="ctr">
              <a:buNone/>
            </a:pPr>
            <a:r>
              <a:rPr lang="en-US" sz="2000" b="1" smtClean="0">
                <a:solidFill>
                  <a:schemeClr val="bg1">
                    <a:lumMod val="50000"/>
                  </a:schemeClr>
                </a:solidFill>
              </a:rPr>
              <a:t>By Timothy Ward</a:t>
            </a:r>
          </a:p>
          <a:p>
            <a:pPr marL="0" indent="0" algn="ctr">
              <a:buNone/>
            </a:pPr>
            <a:r>
              <a:rPr lang="en-US" sz="2000" b="1" smtClean="0">
                <a:solidFill>
                  <a:schemeClr val="bg1">
                    <a:lumMod val="50000"/>
                  </a:schemeClr>
                </a:solidFill>
              </a:rPr>
              <a:t>Government Relations Communications Director</a:t>
            </a:r>
          </a:p>
          <a:p>
            <a:pPr marL="0" indent="0" algn="ctr">
              <a:buNone/>
            </a:pPr>
            <a:r>
              <a:rPr lang="en-US" sz="2000" b="1" smtClean="0">
                <a:solidFill>
                  <a:schemeClr val="bg1">
                    <a:lumMod val="50000"/>
                  </a:schemeClr>
                </a:solidFill>
              </a:rPr>
              <a:t>American Subcontractors Association</a:t>
            </a:r>
            <a:endParaRPr lang="en-US" sz="2000" b="1" dirty="0">
              <a:solidFill>
                <a:schemeClr val="bg1">
                  <a:lumMod val="50000"/>
                </a:schemeClr>
              </a:solidFill>
            </a:endParaRPr>
          </a:p>
        </p:txBody>
      </p:sp>
    </p:spTree>
    <p:extLst>
      <p:ext uri="{BB962C8B-B14F-4D97-AF65-F5344CB8AC3E}">
        <p14:creationId xmlns:p14="http://schemas.microsoft.com/office/powerpoint/2010/main" val="3956387444"/>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5"/>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graphicFrame>
        <p:nvGraphicFramePr>
          <p:cNvPr id="11" name="Table 10">
            <a:extLst>
              <a:ext uri="{FF2B5EF4-FFF2-40B4-BE49-F238E27FC236}">
                <a16:creationId xmlns:a16="http://schemas.microsoft.com/office/drawing/2014/main" xmlns="" id="{DB479CCF-CDA3-4934-9F4C-4E48D3A8A827}"/>
              </a:ext>
            </a:extLst>
          </p:cNvPr>
          <p:cNvGraphicFramePr>
            <a:graphicFrameLocks noGrp="1"/>
          </p:cNvGraphicFramePr>
          <p:nvPr>
            <p:extLst>
              <p:ext uri="{D42A27DB-BD31-4B8C-83A1-F6EECF244321}">
                <p14:modId xmlns:p14="http://schemas.microsoft.com/office/powerpoint/2010/main" val="2882130435"/>
              </p:ext>
            </p:extLst>
          </p:nvPr>
        </p:nvGraphicFramePr>
        <p:xfrm>
          <a:off x="2022764" y="304800"/>
          <a:ext cx="6858001" cy="5519523"/>
        </p:xfrm>
        <a:graphic>
          <a:graphicData uri="http://schemas.openxmlformats.org/drawingml/2006/table">
            <a:tbl>
              <a:tblPr firstRow="1" bandRow="1"/>
              <a:tblGrid>
                <a:gridCol w="954157">
                  <a:extLst>
                    <a:ext uri="{9D8B030D-6E8A-4147-A177-3AD203B41FA5}">
                      <a16:colId xmlns:a16="http://schemas.microsoft.com/office/drawing/2014/main" xmlns="" val="2452406421"/>
                    </a:ext>
                  </a:extLst>
                </a:gridCol>
                <a:gridCol w="834887">
                  <a:extLst>
                    <a:ext uri="{9D8B030D-6E8A-4147-A177-3AD203B41FA5}">
                      <a16:colId xmlns:a16="http://schemas.microsoft.com/office/drawing/2014/main" xmlns="" val="240026965"/>
                    </a:ext>
                  </a:extLst>
                </a:gridCol>
                <a:gridCol w="1502797">
                  <a:extLst>
                    <a:ext uri="{9D8B030D-6E8A-4147-A177-3AD203B41FA5}">
                      <a16:colId xmlns:a16="http://schemas.microsoft.com/office/drawing/2014/main" xmlns="" val="2940358306"/>
                    </a:ext>
                  </a:extLst>
                </a:gridCol>
                <a:gridCol w="822960">
                  <a:extLst>
                    <a:ext uri="{9D8B030D-6E8A-4147-A177-3AD203B41FA5}">
                      <a16:colId xmlns:a16="http://schemas.microsoft.com/office/drawing/2014/main" xmlns="" val="820483356"/>
                    </a:ext>
                  </a:extLst>
                </a:gridCol>
                <a:gridCol w="1371600">
                  <a:extLst>
                    <a:ext uri="{9D8B030D-6E8A-4147-A177-3AD203B41FA5}">
                      <a16:colId xmlns:a16="http://schemas.microsoft.com/office/drawing/2014/main" xmlns="" val="172466002"/>
                    </a:ext>
                  </a:extLst>
                </a:gridCol>
                <a:gridCol w="1371600">
                  <a:extLst>
                    <a:ext uri="{9D8B030D-6E8A-4147-A177-3AD203B41FA5}">
                      <a16:colId xmlns:a16="http://schemas.microsoft.com/office/drawing/2014/main" xmlns="" val="2966619508"/>
                    </a:ext>
                  </a:extLst>
                </a:gridCol>
              </a:tblGrid>
              <a:tr h="423314">
                <a:tc>
                  <a:txBody>
                    <a:bodyPr/>
                    <a:lstStyle/>
                    <a:p>
                      <a:pPr marL="0" marR="0" algn="ctr">
                        <a:lnSpc>
                          <a:spcPct val="107000"/>
                        </a:lnSpc>
                        <a:spcBef>
                          <a:spcPts val="0"/>
                        </a:spcBef>
                        <a:spcAft>
                          <a:spcPts val="0"/>
                        </a:spcAft>
                      </a:pPr>
                      <a:r>
                        <a:rPr lang="en-US"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ASA Chapter</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Date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Legislative Topic</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Position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of ASA Participants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Bill Status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3160870406"/>
                  </a:ext>
                </a:extLst>
              </a:tr>
              <a:tr h="615023">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ASA of Tennessee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2/20/19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Retainage; Stop Work; Ban pay-if-paid clauses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Pending</a:t>
                      </a: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955428806"/>
                  </a:ext>
                </a:extLst>
              </a:tr>
              <a:tr h="615023">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ASA of Oklahoma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3/11/19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Retainage; Construction procurement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Enacted May 15, 2019</a:t>
                      </a: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734030412"/>
                  </a:ext>
                </a:extLst>
              </a:tr>
              <a:tr h="615983">
                <a:tc>
                  <a:txBody>
                    <a:bodyPr/>
                    <a:lstStyle/>
                    <a:p>
                      <a:pPr marL="0" marR="0" algn="ctr">
                        <a:lnSpc>
                          <a:spcPct val="107000"/>
                        </a:lnSpc>
                        <a:spcBef>
                          <a:spcPts val="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ASA of Texas</a:t>
                      </a:r>
                      <a:b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3/15/19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Bans local employment ordinances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Support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Pending</a:t>
                      </a: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602474624"/>
                  </a:ext>
                </a:extLst>
              </a:tr>
              <a:tr h="615023">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ASA of Metro Washington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4/2/19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Retainage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Support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Enacted April 30, 2019</a:t>
                      </a: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835938094"/>
                  </a:ext>
                </a:extLst>
              </a:tr>
              <a:tr h="998440">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ASA of Texas</a:t>
                      </a: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4/22/19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Construction Defect Litigation; Right-to-Repair; Attorney fee loophole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Support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74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Construction Defect and Right-to-Repair legislation enacted June 14, 2019</a:t>
                      </a: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3323131292"/>
                  </a:ext>
                </a:extLst>
              </a:tr>
              <a:tr h="807692">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ASA of Texas</a:t>
                      </a:r>
                    </a:p>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4/26/2019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Uniform statewide employment regulations</a:t>
                      </a:r>
                      <a:b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Support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Pending</a:t>
                      </a: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579266706"/>
                  </a:ext>
                </a:extLst>
              </a:tr>
              <a:tr h="640932">
                <a:tc gridSpan="3">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pPr marL="0" marR="0" algn="ctr">
                        <a:lnSpc>
                          <a:spcPct val="107000"/>
                        </a:lnSpc>
                        <a:spcBef>
                          <a:spcPts val="0"/>
                        </a:spcBef>
                        <a:spcAft>
                          <a:spcPts val="0"/>
                        </a:spcAft>
                      </a:pP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pPr marL="0" marR="0" algn="ctr">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748" marR="58748" marT="29374" marB="293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144166566"/>
                  </a:ext>
                </a:extLst>
              </a:tr>
            </a:tbl>
          </a:graphicData>
        </a:graphic>
      </p:graphicFrame>
      <p:sp>
        <p:nvSpPr>
          <p:cNvPr id="12" name="TextBox 11">
            <a:extLst>
              <a:ext uri="{FF2B5EF4-FFF2-40B4-BE49-F238E27FC236}">
                <a16:creationId xmlns:a16="http://schemas.microsoft.com/office/drawing/2014/main" xmlns="" id="{E336CA1B-31DA-44FD-9B97-3164A990058E}"/>
              </a:ext>
            </a:extLst>
          </p:cNvPr>
          <p:cNvSpPr txBox="1"/>
          <p:nvPr/>
        </p:nvSpPr>
        <p:spPr>
          <a:xfrm>
            <a:off x="2971800" y="5946342"/>
            <a:ext cx="6172200" cy="261610"/>
          </a:xfrm>
          <a:prstGeom prst="rect">
            <a:avLst/>
          </a:prstGeom>
          <a:noFill/>
        </p:spPr>
        <p:txBody>
          <a:bodyPr wrap="square" rtlCol="0">
            <a:spAutoFit/>
          </a:bodyPr>
          <a:lstStyle/>
          <a:p>
            <a:r>
              <a:rPr lang="en-US" sz="1100" dirty="0"/>
              <a:t>*ASA of Texas includes ASA of North Texas, San Antonio and Houston</a:t>
            </a:r>
          </a:p>
        </p:txBody>
      </p:sp>
    </p:spTree>
    <p:extLst>
      <p:ext uri="{BB962C8B-B14F-4D97-AF65-F5344CB8AC3E}">
        <p14:creationId xmlns:p14="http://schemas.microsoft.com/office/powerpoint/2010/main" val="2377123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2" name="Title 1"/>
          <p:cNvSpPr>
            <a:spLocks noGrp="1"/>
          </p:cNvSpPr>
          <p:nvPr>
            <p:ph type="title"/>
          </p:nvPr>
        </p:nvSpPr>
        <p:spPr>
          <a:xfrm>
            <a:off x="1793543" y="-152400"/>
            <a:ext cx="7162800" cy="609600"/>
          </a:xfrm>
        </p:spPr>
        <p:txBody>
          <a:bodyPr>
            <a:noAutofit/>
          </a:bodyPr>
          <a:lstStyle/>
          <a:p>
            <a:r>
              <a:rPr lang="en-US" sz="2400" b="1" dirty="0" smtClean="0"/>
              <a:t/>
            </a:r>
            <a:br>
              <a:rPr lang="en-US" sz="2400" b="1" dirty="0" smtClean="0"/>
            </a:br>
            <a:r>
              <a:rPr lang="en-US" sz="2800" b="1" dirty="0" smtClean="0"/>
              <a:t>Engaging Legislators </a:t>
            </a:r>
            <a:endParaRPr lang="en-US" sz="2800" b="1" dirty="0"/>
          </a:p>
        </p:txBody>
      </p:sp>
      <p:sp>
        <p:nvSpPr>
          <p:cNvPr id="7" name="TextBox 6">
            <a:extLst>
              <a:ext uri="{FF2B5EF4-FFF2-40B4-BE49-F238E27FC236}">
                <a16:creationId xmlns:a16="http://schemas.microsoft.com/office/drawing/2014/main" xmlns="" id="{BB1A34E7-A5D9-4A76-B042-9702A329A96A}"/>
              </a:ext>
            </a:extLst>
          </p:cNvPr>
          <p:cNvSpPr txBox="1"/>
          <p:nvPr/>
        </p:nvSpPr>
        <p:spPr>
          <a:xfrm>
            <a:off x="1752600" y="457200"/>
            <a:ext cx="7244687" cy="5324535"/>
          </a:xfrm>
          <a:prstGeom prst="rect">
            <a:avLst/>
          </a:prstGeom>
          <a:noFill/>
        </p:spPr>
        <p:txBody>
          <a:bodyPr wrap="square" rtlCol="0">
            <a:spAutoFit/>
          </a:bodyPr>
          <a:lstStyle/>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dirty="0" smtClean="0"/>
              <a:t>The </a:t>
            </a:r>
            <a:r>
              <a:rPr lang="en-US" dirty="0"/>
              <a:t>Political / Legislative Consequences of </a:t>
            </a:r>
            <a:r>
              <a:rPr lang="en-US" b="1" u="sng" dirty="0"/>
              <a:t>Acting Versus Not Acting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Engaging </a:t>
            </a:r>
            <a:r>
              <a:rPr lang="en-US" dirty="0"/>
              <a:t>Legislators and their District and Legislative Staffers</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Understanding </a:t>
            </a:r>
            <a:r>
              <a:rPr lang="en-US" b="1" dirty="0"/>
              <a:t>the Advantages and Disadvantages of Different Means of Contact </a:t>
            </a:r>
            <a:r>
              <a:rPr lang="en-US" dirty="0"/>
              <a:t>(Meetings compared to phone calls, letter, emails, and political activities.)</a:t>
            </a:r>
          </a:p>
          <a:p>
            <a:pPr>
              <a:buFont typeface="Wingdings" panose="05000000000000000000" pitchFamily="2" charset="2"/>
              <a:buChar char="Ø"/>
            </a:pPr>
            <a:endParaRPr lang="en-US" b="1" u="sng" dirty="0"/>
          </a:p>
          <a:p>
            <a:pPr marL="285750" indent="-285750">
              <a:buFont typeface="Arial" panose="020B0604020202020204" pitchFamily="34" charset="0"/>
              <a:buChar char="•"/>
            </a:pPr>
            <a:r>
              <a:rPr lang="en-US" dirty="0"/>
              <a:t>Follow Up and Ask For a Specific Commitment</a:t>
            </a:r>
          </a:p>
          <a:p>
            <a:pPr>
              <a:buFont typeface="Wingdings" panose="05000000000000000000" pitchFamily="2" charset="2"/>
              <a:buChar char="Ø"/>
            </a:pPr>
            <a:endParaRPr lang="en-US" u="sng" dirty="0"/>
          </a:p>
          <a:p>
            <a:pPr marL="285750" indent="-285750">
              <a:buFont typeface="Arial" panose="020B0604020202020204" pitchFamily="34" charset="0"/>
              <a:buChar char="•"/>
            </a:pPr>
            <a:r>
              <a:rPr lang="en-US" dirty="0"/>
              <a:t>Organize </a:t>
            </a:r>
            <a:r>
              <a:rPr lang="en-US" dirty="0" smtClean="0"/>
              <a:t>Events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Tell Your Story </a:t>
            </a:r>
            <a:endParaRPr lang="en-US"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Thank You </a:t>
            </a:r>
          </a:p>
          <a:p>
            <a:pPr>
              <a:buFont typeface="Wingdings" panose="05000000000000000000" pitchFamily="2" charset="2"/>
              <a:buChar char="Ø"/>
            </a:pPr>
            <a:endParaRPr lang="en-US" b="1" u="sng" dirty="0"/>
          </a:p>
          <a:p>
            <a:pPr marL="285750" indent="-285750">
              <a:buFont typeface="Arial" panose="020B0604020202020204" pitchFamily="34" charset="0"/>
              <a:buChar char="•"/>
            </a:pPr>
            <a:r>
              <a:rPr lang="en-US" dirty="0"/>
              <a:t>Develop a Timeline for Advocacy</a:t>
            </a:r>
          </a:p>
          <a:p>
            <a:pPr marL="285750" indent="-285750">
              <a:buFont typeface="Arial" panose="020B0604020202020204" pitchFamily="34" charset="0"/>
              <a:buChar char="•"/>
            </a:pPr>
            <a:endParaRPr lang="en-US" dirty="0"/>
          </a:p>
        </p:txBody>
      </p:sp>
      <p:pic>
        <p:nvPicPr>
          <p:cNvPr id="8" name="Picture 2" descr="Image result for town hall mee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943" y="3276600"/>
            <a:ext cx="3327400" cy="2798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41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2" name="Title 1"/>
          <p:cNvSpPr>
            <a:spLocks noGrp="1"/>
          </p:cNvSpPr>
          <p:nvPr>
            <p:ph type="title"/>
          </p:nvPr>
        </p:nvSpPr>
        <p:spPr>
          <a:xfrm>
            <a:off x="1752600" y="0"/>
            <a:ext cx="7162800" cy="990600"/>
          </a:xfrm>
        </p:spPr>
        <p:txBody>
          <a:bodyPr>
            <a:noAutofit/>
          </a:bodyPr>
          <a:lstStyle/>
          <a:p>
            <a:r>
              <a:rPr lang="en-US" sz="2800" b="1" dirty="0" smtClean="0"/>
              <a:t>Develop: ASA Chapter Legislative Committee</a:t>
            </a:r>
            <a:endParaRPr lang="en-US" sz="2800" b="1" dirty="0"/>
          </a:p>
        </p:txBody>
      </p:sp>
      <p:sp>
        <p:nvSpPr>
          <p:cNvPr id="7" name="TextBox 6">
            <a:extLst>
              <a:ext uri="{FF2B5EF4-FFF2-40B4-BE49-F238E27FC236}">
                <a16:creationId xmlns:a16="http://schemas.microsoft.com/office/drawing/2014/main" xmlns="" id="{BB1A34E7-A5D9-4A76-B042-9702A329A96A}"/>
              </a:ext>
            </a:extLst>
          </p:cNvPr>
          <p:cNvSpPr txBox="1"/>
          <p:nvPr/>
        </p:nvSpPr>
        <p:spPr>
          <a:xfrm>
            <a:off x="1943100" y="802356"/>
            <a:ext cx="7010400" cy="477053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As </a:t>
            </a:r>
            <a:r>
              <a:rPr lang="en-US" dirty="0"/>
              <a:t>a Legislative Committee Member, you will help the Chapter:</a:t>
            </a:r>
          </a:p>
          <a:p>
            <a:pPr marL="742950" lvl="1" indent="-285750">
              <a:buFont typeface="Arial" panose="020B0604020202020204" pitchFamily="34" charset="0"/>
              <a:buChar char="•"/>
            </a:pPr>
            <a:r>
              <a:rPr lang="en-US" dirty="0" smtClean="0"/>
              <a:t>Develop </a:t>
            </a:r>
            <a:r>
              <a:rPr lang="en-US" dirty="0"/>
              <a:t>official stances on hot-button political </a:t>
            </a:r>
            <a:r>
              <a:rPr lang="en-US" dirty="0" smtClean="0"/>
              <a:t>issues</a:t>
            </a: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Raise </a:t>
            </a:r>
            <a:r>
              <a:rPr lang="en-US" dirty="0"/>
              <a:t>funds for our state and federal Political Action </a:t>
            </a:r>
            <a:r>
              <a:rPr lang="en-US" dirty="0" smtClean="0"/>
              <a:t>Committees</a:t>
            </a: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Plan </a:t>
            </a:r>
            <a:r>
              <a:rPr lang="en-US" dirty="0"/>
              <a:t>and execute the </a:t>
            </a:r>
            <a:r>
              <a:rPr lang="en-US" dirty="0" smtClean="0"/>
              <a:t>State </a:t>
            </a:r>
            <a:r>
              <a:rPr lang="en-US" dirty="0"/>
              <a:t>Advocacy Day and related </a:t>
            </a:r>
            <a:r>
              <a:rPr lang="en-US" dirty="0" smtClean="0"/>
              <a:t>events</a:t>
            </a: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Improve </a:t>
            </a:r>
            <a:r>
              <a:rPr lang="en-US" dirty="0"/>
              <a:t>relationships with our local, state, and federal </a:t>
            </a:r>
            <a:r>
              <a:rPr lang="en-US" dirty="0" smtClean="0"/>
              <a:t>representatives</a:t>
            </a: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Encourage </a:t>
            </a:r>
            <a:r>
              <a:rPr lang="en-US" dirty="0"/>
              <a:t>other Members to participate in the Chapter </a:t>
            </a:r>
            <a:r>
              <a:rPr lang="en-US" dirty="0" smtClean="0"/>
              <a:t>Legislative Committee </a:t>
            </a:r>
            <a:r>
              <a:rPr lang="en-US" dirty="0"/>
              <a:t> </a:t>
            </a: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Participation </a:t>
            </a:r>
            <a:r>
              <a:rPr lang="en-US" dirty="0"/>
              <a:t>in Committee activities </a:t>
            </a:r>
            <a:r>
              <a:rPr lang="en-US" dirty="0" smtClean="0"/>
              <a:t>should be voluntary</a:t>
            </a:r>
            <a:r>
              <a:rPr lang="en-US" dirty="0"/>
              <a:t>; you will never be required to attend a meeting, conference call, or other Committee </a:t>
            </a:r>
            <a:r>
              <a:rPr lang="en-US" dirty="0" smtClean="0"/>
              <a:t>event</a:t>
            </a:r>
            <a:endParaRPr lang="en-US" dirty="0"/>
          </a:p>
          <a:p>
            <a:pPr marL="285750" indent="-285750">
              <a:buFont typeface="Arial" panose="020B0604020202020204" pitchFamily="34" charset="0"/>
              <a:buChar char="•"/>
            </a:pPr>
            <a:endParaRPr lang="en-US" sz="1600" dirty="0"/>
          </a:p>
        </p:txBody>
      </p:sp>
      <p:pic>
        <p:nvPicPr>
          <p:cNvPr id="2050" name="Picture 2" descr="Image result for legislative commit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200" y="5092800"/>
            <a:ext cx="3276600" cy="96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45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1C478A"/>
                </a:solidFill>
              </a:rPr>
              <a:t>Thank You </a:t>
            </a:r>
          </a:p>
          <a:p>
            <a:r>
              <a:rPr lang="en-US" sz="2800" b="1" dirty="0" smtClean="0">
                <a:solidFill>
                  <a:srgbClr val="1C478A"/>
                </a:solidFill>
              </a:rPr>
              <a:t>Comments / Questions? </a:t>
            </a:r>
            <a:endParaRPr lang="en-US" sz="2800" b="1" dirty="0">
              <a:solidFill>
                <a:srgbClr val="1C478A"/>
              </a:solidFill>
            </a:endParaRP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Tree>
    <p:extLst>
      <p:ext uri="{BB962C8B-B14F-4D97-AF65-F5344CB8AC3E}">
        <p14:creationId xmlns:p14="http://schemas.microsoft.com/office/powerpoint/2010/main" val="1302717673"/>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SellPhotos Theodore Teddy Roosevelt The Man in The Arena Quote 8x10 Framed Picture (in Uniform with Ha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25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Tree>
    <p:extLst>
      <p:ext uri="{BB962C8B-B14F-4D97-AF65-F5344CB8AC3E}">
        <p14:creationId xmlns:p14="http://schemas.microsoft.com/office/powerpoint/2010/main" val="466374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10" name="Picture 9"/>
          <p:cNvPicPr>
            <a:picLocks noChangeAspect="1"/>
          </p:cNvPicPr>
          <p:nvPr/>
        </p:nvPicPr>
        <p:blipFill>
          <a:blip r:embed="rId3"/>
          <a:stretch>
            <a:fillRect/>
          </a:stretch>
        </p:blipFill>
        <p:spPr>
          <a:xfrm>
            <a:off x="1905000" y="381000"/>
            <a:ext cx="7086600" cy="5638800"/>
          </a:xfrm>
          <a:prstGeom prst="rect">
            <a:avLst/>
          </a:prstGeom>
        </p:spPr>
      </p:pic>
    </p:spTree>
    <p:extLst>
      <p:ext uri="{BB962C8B-B14F-4D97-AF65-F5344CB8AC3E}">
        <p14:creationId xmlns:p14="http://schemas.microsoft.com/office/powerpoint/2010/main" val="2170008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2" name="Picture 1"/>
          <p:cNvPicPr>
            <a:picLocks noChangeAspect="1"/>
          </p:cNvPicPr>
          <p:nvPr/>
        </p:nvPicPr>
        <p:blipFill>
          <a:blip r:embed="rId3"/>
          <a:stretch>
            <a:fillRect/>
          </a:stretch>
        </p:blipFill>
        <p:spPr>
          <a:xfrm>
            <a:off x="2286000" y="838200"/>
            <a:ext cx="6623400" cy="4648200"/>
          </a:xfrm>
          <a:prstGeom prst="rect">
            <a:avLst/>
          </a:prstGeom>
        </p:spPr>
      </p:pic>
    </p:spTree>
    <p:extLst>
      <p:ext uri="{BB962C8B-B14F-4D97-AF65-F5344CB8AC3E}">
        <p14:creationId xmlns:p14="http://schemas.microsoft.com/office/powerpoint/2010/main" val="1033795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9" name="Picture 8"/>
          <p:cNvPicPr>
            <a:picLocks noChangeAspect="1"/>
          </p:cNvPicPr>
          <p:nvPr/>
        </p:nvPicPr>
        <p:blipFill>
          <a:blip r:embed="rId3"/>
          <a:stretch>
            <a:fillRect/>
          </a:stretch>
        </p:blipFill>
        <p:spPr>
          <a:xfrm>
            <a:off x="2209800" y="990600"/>
            <a:ext cx="6477000" cy="4953000"/>
          </a:xfrm>
          <a:prstGeom prst="rect">
            <a:avLst/>
          </a:prstGeom>
        </p:spPr>
      </p:pic>
      <p:sp>
        <p:nvSpPr>
          <p:cNvPr id="2" name="Title 1"/>
          <p:cNvSpPr>
            <a:spLocks noGrp="1"/>
          </p:cNvSpPr>
          <p:nvPr>
            <p:ph type="title"/>
          </p:nvPr>
        </p:nvSpPr>
        <p:spPr>
          <a:xfrm>
            <a:off x="2057400" y="274638"/>
            <a:ext cx="6629400" cy="715962"/>
          </a:xfrm>
        </p:spPr>
        <p:txBody>
          <a:bodyPr>
            <a:normAutofit fontScale="90000"/>
          </a:bodyPr>
          <a:lstStyle/>
          <a:p>
            <a:r>
              <a:rPr lang="en-US" b="1" dirty="0"/>
              <a:t>U.S. House </a:t>
            </a:r>
          </a:p>
        </p:txBody>
      </p:sp>
    </p:spTree>
    <p:extLst>
      <p:ext uri="{BB962C8B-B14F-4D97-AF65-F5344CB8AC3E}">
        <p14:creationId xmlns:p14="http://schemas.microsoft.com/office/powerpoint/2010/main" val="3156832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3" name="Picture 2"/>
          <p:cNvPicPr>
            <a:picLocks noChangeAspect="1"/>
          </p:cNvPicPr>
          <p:nvPr/>
        </p:nvPicPr>
        <p:blipFill>
          <a:blip r:embed="rId3"/>
          <a:stretch>
            <a:fillRect/>
          </a:stretch>
        </p:blipFill>
        <p:spPr>
          <a:xfrm>
            <a:off x="1905000" y="457200"/>
            <a:ext cx="7111999" cy="5486400"/>
          </a:xfrm>
          <a:prstGeom prst="rect">
            <a:avLst/>
          </a:prstGeom>
        </p:spPr>
      </p:pic>
    </p:spTree>
    <p:extLst>
      <p:ext uri="{BB962C8B-B14F-4D97-AF65-F5344CB8AC3E}">
        <p14:creationId xmlns:p14="http://schemas.microsoft.com/office/powerpoint/2010/main" val="57380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t>October 15, 2019 : White House Syria Meeting</a:t>
            </a:r>
            <a:r>
              <a:rPr lang="en-US" dirty="0" smtClean="0"/>
              <a:t> </a:t>
            </a:r>
            <a:endParaRPr lang="en-US" dirty="0"/>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2" name="Picture 1"/>
          <p:cNvPicPr>
            <a:picLocks noChangeAspect="1"/>
          </p:cNvPicPr>
          <p:nvPr/>
        </p:nvPicPr>
        <p:blipFill>
          <a:blip r:embed="rId3"/>
          <a:stretch>
            <a:fillRect/>
          </a:stretch>
        </p:blipFill>
        <p:spPr>
          <a:xfrm>
            <a:off x="1828800" y="304800"/>
            <a:ext cx="7017104" cy="5718517"/>
          </a:xfrm>
          <a:prstGeom prst="rect">
            <a:avLst/>
          </a:prstGeom>
        </p:spPr>
      </p:pic>
    </p:spTree>
    <p:extLst>
      <p:ext uri="{BB962C8B-B14F-4D97-AF65-F5344CB8AC3E}">
        <p14:creationId xmlns:p14="http://schemas.microsoft.com/office/powerpoint/2010/main" val="2897010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400" b="1" dirty="0" smtClean="0"/>
              <a:t>The Senate and President Trump</a:t>
            </a:r>
            <a:r>
              <a:rPr lang="en-US" sz="2000" b="1" dirty="0" smtClean="0"/>
              <a:t> </a:t>
            </a:r>
            <a:endParaRPr lang="en-US" sz="2000" b="1" dirty="0"/>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3" name="Title 2"/>
          <p:cNvSpPr>
            <a:spLocks noGrp="1"/>
          </p:cNvSpPr>
          <p:nvPr>
            <p:ph type="title"/>
          </p:nvPr>
        </p:nvSpPr>
        <p:spPr>
          <a:xfrm>
            <a:off x="457200" y="274638"/>
            <a:ext cx="8229600" cy="411162"/>
          </a:xfrm>
        </p:spPr>
        <p:txBody>
          <a:bodyPr>
            <a:noAutofit/>
          </a:bodyPr>
          <a:lstStyle/>
          <a:p>
            <a:pPr algn="l"/>
            <a:r>
              <a:rPr lang="en-US" sz="2000" b="1" dirty="0" smtClean="0"/>
              <a:t>			</a:t>
            </a:r>
            <a:r>
              <a:rPr lang="en-US" sz="2800" b="1" dirty="0" smtClean="0"/>
              <a:t>Revitalizing the Federal Courts </a:t>
            </a:r>
            <a:br>
              <a:rPr lang="en-US" sz="2800" b="1" dirty="0" smtClean="0"/>
            </a:br>
            <a:endParaRPr lang="en-US" sz="2800" b="1" dirty="0"/>
          </a:p>
        </p:txBody>
      </p:sp>
      <p:sp>
        <p:nvSpPr>
          <p:cNvPr id="7" name="Content Placeholder 6"/>
          <p:cNvSpPr>
            <a:spLocks noGrp="1"/>
          </p:cNvSpPr>
          <p:nvPr>
            <p:ph idx="1"/>
          </p:nvPr>
        </p:nvSpPr>
        <p:spPr>
          <a:xfrm>
            <a:off x="2057400" y="838200"/>
            <a:ext cx="6934200" cy="5234782"/>
          </a:xfrm>
        </p:spPr>
        <p:txBody>
          <a:bodyPr>
            <a:normAutofit/>
          </a:bodyPr>
          <a:lstStyle/>
          <a:p>
            <a:r>
              <a:rPr lang="en-US" sz="2000" dirty="0" smtClean="0"/>
              <a:t>In </a:t>
            </a:r>
            <a:r>
              <a:rPr lang="en-US" sz="2000" dirty="0"/>
              <a:t>2013, former Democratic Majority Leader </a:t>
            </a:r>
            <a:r>
              <a:rPr lang="en-US" sz="2000" dirty="0" smtClean="0"/>
              <a:t>Reid </a:t>
            </a:r>
            <a:r>
              <a:rPr lang="en-US" sz="2000" dirty="0"/>
              <a:t>ended the filibuster on judicial nomination </a:t>
            </a:r>
            <a:r>
              <a:rPr lang="en-US" sz="2000" dirty="0" smtClean="0"/>
              <a:t>votes. </a:t>
            </a:r>
            <a:endParaRPr lang="en-US" sz="2000" dirty="0"/>
          </a:p>
          <a:p>
            <a:r>
              <a:rPr lang="en-US" sz="2000" b="1" dirty="0" smtClean="0"/>
              <a:t>Supreme Court Justices: </a:t>
            </a:r>
            <a:r>
              <a:rPr lang="en-US" sz="2000" dirty="0" smtClean="0"/>
              <a:t>Neil Gorsuch and Brett </a:t>
            </a:r>
            <a:r>
              <a:rPr lang="en-US" sz="2000" dirty="0" err="1" smtClean="0"/>
              <a:t>Kavanaugh</a:t>
            </a:r>
            <a:endParaRPr lang="en-US" sz="2000" dirty="0" smtClean="0"/>
          </a:p>
          <a:p>
            <a:r>
              <a:rPr lang="en-US" sz="2000" dirty="0" smtClean="0"/>
              <a:t>Senate confirmed 187 federal judges to the federal bench in the last three years.</a:t>
            </a:r>
          </a:p>
          <a:p>
            <a:r>
              <a:rPr lang="en-US" sz="2000" dirty="0" smtClean="0"/>
              <a:t>Including 50 judges to the federal circuit court of appeals </a:t>
            </a:r>
          </a:p>
          <a:p>
            <a:pPr lvl="1"/>
            <a:r>
              <a:rPr lang="en-US" sz="1800" dirty="0" smtClean="0"/>
              <a:t>In 2017, when President Trump took office, Democratic appointees made up the majority on nine of the 13 circuit courts.</a:t>
            </a:r>
          </a:p>
          <a:p>
            <a:pPr lvl="1"/>
            <a:r>
              <a:rPr lang="en-US" sz="1800" dirty="0" smtClean="0"/>
              <a:t>In 2020, President Trump’s appointments flipped three circuit courts: </a:t>
            </a:r>
          </a:p>
          <a:p>
            <a:pPr lvl="2"/>
            <a:r>
              <a:rPr lang="en-US" sz="1800" dirty="0" smtClean="0"/>
              <a:t>2</a:t>
            </a:r>
            <a:r>
              <a:rPr lang="en-US" sz="1800" baseline="30000" dirty="0" smtClean="0"/>
              <a:t>nd</a:t>
            </a:r>
            <a:r>
              <a:rPr lang="en-US" sz="1800" dirty="0" smtClean="0"/>
              <a:t> (NY, VT, CT)</a:t>
            </a:r>
          </a:p>
          <a:p>
            <a:pPr lvl="2"/>
            <a:r>
              <a:rPr lang="en-US" sz="1800" dirty="0" smtClean="0"/>
              <a:t>3</a:t>
            </a:r>
            <a:r>
              <a:rPr lang="en-US" sz="1800" baseline="30000" dirty="0" smtClean="0"/>
              <a:t>rd</a:t>
            </a:r>
            <a:r>
              <a:rPr lang="en-US" sz="1800" dirty="0" smtClean="0"/>
              <a:t> (DE, NJ, PA)</a:t>
            </a:r>
          </a:p>
          <a:p>
            <a:pPr lvl="2"/>
            <a:r>
              <a:rPr lang="en-US" sz="1800" dirty="0" smtClean="0"/>
              <a:t>11</a:t>
            </a:r>
            <a:r>
              <a:rPr lang="en-US" sz="1800" baseline="30000" dirty="0" smtClean="0"/>
              <a:t>th</a:t>
            </a:r>
            <a:r>
              <a:rPr lang="en-US" sz="1800" dirty="0" smtClean="0"/>
              <a:t> (FL, GA, AL)</a:t>
            </a:r>
          </a:p>
          <a:p>
            <a:pPr lvl="1"/>
            <a:r>
              <a:rPr lang="en-US" sz="1800" dirty="0" smtClean="0"/>
              <a:t>In total, seven circuits have Republican majority appointees.</a:t>
            </a:r>
            <a:endParaRPr lang="en-US" sz="1800" dirty="0"/>
          </a:p>
        </p:txBody>
      </p:sp>
    </p:spTree>
    <p:extLst>
      <p:ext uri="{BB962C8B-B14F-4D97-AF65-F5344CB8AC3E}">
        <p14:creationId xmlns:p14="http://schemas.microsoft.com/office/powerpoint/2010/main" val="3162292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2585</TotalTime>
  <Words>2407</Words>
  <Application>Microsoft Office PowerPoint</Application>
  <PresentationFormat>On-screen Show (4:3)</PresentationFormat>
  <Paragraphs>374</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Avenir Next P for BBG Demi</vt:lpstr>
      <vt:lpstr>Calibri</vt:lpstr>
      <vt:lpstr>Courier New</vt:lpstr>
      <vt:lpstr>Times New Roman</vt:lpstr>
      <vt:lpstr>Wingdings</vt:lpstr>
      <vt:lpstr>Office Theme</vt:lpstr>
      <vt:lpstr>PowerPoint Presentation</vt:lpstr>
      <vt:lpstr> State of Play </vt:lpstr>
      <vt:lpstr>PowerPoint Presentation</vt:lpstr>
      <vt:lpstr>PowerPoint Presentation</vt:lpstr>
      <vt:lpstr>PowerPoint Presentation</vt:lpstr>
      <vt:lpstr>U.S. House </vt:lpstr>
      <vt:lpstr>PowerPoint Presentation</vt:lpstr>
      <vt:lpstr>PowerPoint Presentation</vt:lpstr>
      <vt:lpstr>   Revitalizing the Federal Courts  </vt:lpstr>
      <vt:lpstr> South Carolina Congressional Delegation </vt:lpstr>
      <vt:lpstr>PowerPoint Presentation</vt:lpstr>
      <vt:lpstr>   Impeachment </vt:lpstr>
      <vt:lpstr>Senate Balance of Power</vt:lpstr>
      <vt:lpstr>Senate 2020 Forecast</vt:lpstr>
      <vt:lpstr>Big Picture on 2020 House Races</vt:lpstr>
      <vt:lpstr>Early Voting State Economies: South Carolina </vt:lpstr>
      <vt:lpstr>Population Shift Helps South and Southwest </vt:lpstr>
      <vt:lpstr>     Four Non-Campaign Stories to Watch in 2020</vt:lpstr>
      <vt:lpstr>PowerPoint Presentation</vt:lpstr>
      <vt:lpstr>2019 Legislative Accomplishments</vt:lpstr>
      <vt:lpstr>2019 Legislative Accomplishments</vt:lpstr>
      <vt:lpstr>2020 Legislative Priorities</vt:lpstr>
      <vt:lpstr>PowerPoint Presentation</vt:lpstr>
      <vt:lpstr>PowerPoint Presentation</vt:lpstr>
      <vt:lpstr>PowerPoint Presentation</vt:lpstr>
      <vt:lpstr>Regulatory Update – Unfair Competition  </vt:lpstr>
      <vt:lpstr>Regulatory Update – Silica   </vt:lpstr>
      <vt:lpstr>PowerPoint Presentation</vt:lpstr>
      <vt:lpstr>PowerPoint Presentation</vt:lpstr>
      <vt:lpstr>Snake Steel, Inc. v. Holladay Construction, Inc. </vt:lpstr>
      <vt:lpstr>PowerPoint Presentation</vt:lpstr>
      <vt:lpstr>PowerPoint Presentation</vt:lpstr>
      <vt:lpstr>PowerPoint Presentation</vt:lpstr>
      <vt:lpstr> Engaging Legislators </vt:lpstr>
      <vt:lpstr>Develop: ASA Chapter Legislative Committee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Ramsey</dc:creator>
  <cp:lastModifiedBy>Shannon Meadors Oscar</cp:lastModifiedBy>
  <cp:revision>161</cp:revision>
  <cp:lastPrinted>2019-05-08T22:30:06Z</cp:lastPrinted>
  <dcterms:created xsi:type="dcterms:W3CDTF">2015-02-18T12:57:10Z</dcterms:created>
  <dcterms:modified xsi:type="dcterms:W3CDTF">2020-01-16T21:18:03Z</dcterms:modified>
</cp:coreProperties>
</file>